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0"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Lst>
  <p:sldSz cy="5143500" cx="9144000"/>
  <p:notesSz cx="6858000" cy="9144000"/>
  <p:embeddedFontLst>
    <p:embeddedFont>
      <p:font typeface="Roboto"/>
      <p:regular r:id="rId31"/>
      <p:bold r:id="rId32"/>
      <p:italic r:id="rId33"/>
      <p:boldItalic r:id="rId34"/>
    </p:embeddedFont>
    <p:embeddedFont>
      <p:font typeface="Bebas Neue"/>
      <p:regular r:id="rId35"/>
    </p:embeddedFont>
    <p:embeddedFont>
      <p:font typeface="Epilogue"/>
      <p:regular r:id="rId36"/>
      <p:bold r:id="rId37"/>
      <p:italic r:id="rId38"/>
      <p:boldItalic r:id="rId39"/>
    </p:embeddedFont>
    <p:embeddedFont>
      <p:font typeface="PT Sans"/>
      <p:regular r:id="rId40"/>
      <p:bold r:id="rId41"/>
      <p:italic r:id="rId42"/>
      <p:boldItalic r:id="rId43"/>
    </p:embeddedFont>
    <p:embeddedFont>
      <p:font typeface="DM Sans"/>
      <p:regular r:id="rId44"/>
      <p:bold r:id="rId45"/>
      <p:italic r:id="rId46"/>
      <p:boldItalic r:id="rId4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PTSans-regular.fntdata"/><Relationship Id="rId20" Type="http://schemas.openxmlformats.org/officeDocument/2006/relationships/slide" Target="slides/slide16.xml"/><Relationship Id="rId42" Type="http://schemas.openxmlformats.org/officeDocument/2006/relationships/font" Target="fonts/PTSans-italic.fntdata"/><Relationship Id="rId41" Type="http://schemas.openxmlformats.org/officeDocument/2006/relationships/font" Target="fonts/PTSans-bold.fntdata"/><Relationship Id="rId22" Type="http://schemas.openxmlformats.org/officeDocument/2006/relationships/slide" Target="slides/slide18.xml"/><Relationship Id="rId44" Type="http://schemas.openxmlformats.org/officeDocument/2006/relationships/font" Target="fonts/DMSans-regular.fntdata"/><Relationship Id="rId21" Type="http://schemas.openxmlformats.org/officeDocument/2006/relationships/slide" Target="slides/slide17.xml"/><Relationship Id="rId43" Type="http://schemas.openxmlformats.org/officeDocument/2006/relationships/font" Target="fonts/PTSans-boldItalic.fntdata"/><Relationship Id="rId24" Type="http://schemas.openxmlformats.org/officeDocument/2006/relationships/slide" Target="slides/slide20.xml"/><Relationship Id="rId46" Type="http://schemas.openxmlformats.org/officeDocument/2006/relationships/font" Target="fonts/DMSans-italic.fntdata"/><Relationship Id="rId23" Type="http://schemas.openxmlformats.org/officeDocument/2006/relationships/slide" Target="slides/slide19.xml"/><Relationship Id="rId45" Type="http://schemas.openxmlformats.org/officeDocument/2006/relationships/font" Target="fonts/DMSans-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47" Type="http://schemas.openxmlformats.org/officeDocument/2006/relationships/font" Target="fonts/DMSans-boldItalic.fntdata"/><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Roboto-regular.fntdata"/><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font" Target="fonts/Roboto-italic.fntdata"/><Relationship Id="rId10" Type="http://schemas.openxmlformats.org/officeDocument/2006/relationships/slide" Target="slides/slide6.xml"/><Relationship Id="rId32" Type="http://schemas.openxmlformats.org/officeDocument/2006/relationships/font" Target="fonts/Roboto-bold.fntdata"/><Relationship Id="rId13" Type="http://schemas.openxmlformats.org/officeDocument/2006/relationships/slide" Target="slides/slide9.xml"/><Relationship Id="rId35" Type="http://schemas.openxmlformats.org/officeDocument/2006/relationships/font" Target="fonts/BebasNeue-regular.fntdata"/><Relationship Id="rId12" Type="http://schemas.openxmlformats.org/officeDocument/2006/relationships/slide" Target="slides/slide8.xml"/><Relationship Id="rId34" Type="http://schemas.openxmlformats.org/officeDocument/2006/relationships/font" Target="fonts/Roboto-boldItalic.fntdata"/><Relationship Id="rId15" Type="http://schemas.openxmlformats.org/officeDocument/2006/relationships/slide" Target="slides/slide11.xml"/><Relationship Id="rId37" Type="http://schemas.openxmlformats.org/officeDocument/2006/relationships/font" Target="fonts/Epilogue-bold.fntdata"/><Relationship Id="rId14" Type="http://schemas.openxmlformats.org/officeDocument/2006/relationships/slide" Target="slides/slide10.xml"/><Relationship Id="rId36" Type="http://schemas.openxmlformats.org/officeDocument/2006/relationships/font" Target="fonts/Epilogue-regular.fntdata"/><Relationship Id="rId17" Type="http://schemas.openxmlformats.org/officeDocument/2006/relationships/slide" Target="slides/slide13.xml"/><Relationship Id="rId39" Type="http://schemas.openxmlformats.org/officeDocument/2006/relationships/font" Target="fonts/Epilogue-boldItalic.fntdata"/><Relationship Id="rId16" Type="http://schemas.openxmlformats.org/officeDocument/2006/relationships/slide" Target="slides/slide12.xml"/><Relationship Id="rId38" Type="http://schemas.openxmlformats.org/officeDocument/2006/relationships/font" Target="fonts/Epilogue-italic.fntdata"/><Relationship Id="rId19" Type="http://schemas.openxmlformats.org/officeDocument/2006/relationships/slide" Target="slides/slide15.xml"/><Relationship Id="rId18" Type="http://schemas.openxmlformats.org/officeDocument/2006/relationships/slide" Target="slides/slide14.xml"/></Relationships>
</file>

<file path=ppt/media/image1.jpg>
</file>

<file path=ppt/media/image10.png>
</file>

<file path=ppt/media/image11.png>
</file>

<file path=ppt/media/image12.jp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68" name="Shape 6568"/>
        <p:cNvGrpSpPr/>
        <p:nvPr/>
      </p:nvGrpSpPr>
      <p:grpSpPr>
        <a:xfrm>
          <a:off x="0" y="0"/>
          <a:ext cx="0" cy="0"/>
          <a:chOff x="0" y="0"/>
          <a:chExt cx="0" cy="0"/>
        </a:xfrm>
      </p:grpSpPr>
      <p:sp>
        <p:nvSpPr>
          <p:cNvPr id="6569" name="Google Shape;656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570" name="Google Shape;657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62" name="Shape 6662"/>
        <p:cNvGrpSpPr/>
        <p:nvPr/>
      </p:nvGrpSpPr>
      <p:grpSpPr>
        <a:xfrm>
          <a:off x="0" y="0"/>
          <a:ext cx="0" cy="0"/>
          <a:chOff x="0" y="0"/>
          <a:chExt cx="0" cy="0"/>
        </a:xfrm>
      </p:grpSpPr>
      <p:sp>
        <p:nvSpPr>
          <p:cNvPr id="6663" name="Google Shape;6663;g22b706018c0_0_2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64" name="Google Shape;6664;g22b706018c0_0_2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75" name="Shape 6675"/>
        <p:cNvGrpSpPr/>
        <p:nvPr/>
      </p:nvGrpSpPr>
      <p:grpSpPr>
        <a:xfrm>
          <a:off x="0" y="0"/>
          <a:ext cx="0" cy="0"/>
          <a:chOff x="0" y="0"/>
          <a:chExt cx="0" cy="0"/>
        </a:xfrm>
      </p:grpSpPr>
      <p:sp>
        <p:nvSpPr>
          <p:cNvPr id="6676" name="Google Shape;6676;g22b706018c0_0_6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77" name="Google Shape;6677;g22b706018c0_0_6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25" name="Shape 6725"/>
        <p:cNvGrpSpPr/>
        <p:nvPr/>
      </p:nvGrpSpPr>
      <p:grpSpPr>
        <a:xfrm>
          <a:off x="0" y="0"/>
          <a:ext cx="0" cy="0"/>
          <a:chOff x="0" y="0"/>
          <a:chExt cx="0" cy="0"/>
        </a:xfrm>
      </p:grpSpPr>
      <p:sp>
        <p:nvSpPr>
          <p:cNvPr id="6726" name="Google Shape;6726;g22b706018c0_0_4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27" name="Google Shape;6727;g22b706018c0_0_4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39" name="Shape 6839"/>
        <p:cNvGrpSpPr/>
        <p:nvPr/>
      </p:nvGrpSpPr>
      <p:grpSpPr>
        <a:xfrm>
          <a:off x="0" y="0"/>
          <a:ext cx="0" cy="0"/>
          <a:chOff x="0" y="0"/>
          <a:chExt cx="0" cy="0"/>
        </a:xfrm>
      </p:grpSpPr>
      <p:sp>
        <p:nvSpPr>
          <p:cNvPr id="6840" name="Google Shape;6840;g241c599457e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41" name="Google Shape;6841;g241c599457e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45" name="Shape 6845"/>
        <p:cNvGrpSpPr/>
        <p:nvPr/>
      </p:nvGrpSpPr>
      <p:grpSpPr>
        <a:xfrm>
          <a:off x="0" y="0"/>
          <a:ext cx="0" cy="0"/>
          <a:chOff x="0" y="0"/>
          <a:chExt cx="0" cy="0"/>
        </a:xfrm>
      </p:grpSpPr>
      <p:sp>
        <p:nvSpPr>
          <p:cNvPr id="6846" name="Google Shape;6846;g22b706018c0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47" name="Google Shape;6847;g22b706018c0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66" name="Shape 6866"/>
        <p:cNvGrpSpPr/>
        <p:nvPr/>
      </p:nvGrpSpPr>
      <p:grpSpPr>
        <a:xfrm>
          <a:off x="0" y="0"/>
          <a:ext cx="0" cy="0"/>
          <a:chOff x="0" y="0"/>
          <a:chExt cx="0" cy="0"/>
        </a:xfrm>
      </p:grpSpPr>
      <p:sp>
        <p:nvSpPr>
          <p:cNvPr id="6867" name="Google Shape;6867;g22b706018c0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68" name="Google Shape;6868;g22b706018c0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Is this right?</a:t>
            </a:r>
            <a:endParaRPr/>
          </a:p>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72" name="Shape 6872"/>
        <p:cNvGrpSpPr/>
        <p:nvPr/>
      </p:nvGrpSpPr>
      <p:grpSpPr>
        <a:xfrm>
          <a:off x="0" y="0"/>
          <a:ext cx="0" cy="0"/>
          <a:chOff x="0" y="0"/>
          <a:chExt cx="0" cy="0"/>
        </a:xfrm>
      </p:grpSpPr>
      <p:sp>
        <p:nvSpPr>
          <p:cNvPr id="6873" name="Google Shape;6873;g22b706018c0_0_4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74" name="Google Shape;6874;g22b706018c0_0_4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82" name="Shape 6882"/>
        <p:cNvGrpSpPr/>
        <p:nvPr/>
      </p:nvGrpSpPr>
      <p:grpSpPr>
        <a:xfrm>
          <a:off x="0" y="0"/>
          <a:ext cx="0" cy="0"/>
          <a:chOff x="0" y="0"/>
          <a:chExt cx="0" cy="0"/>
        </a:xfrm>
      </p:grpSpPr>
      <p:sp>
        <p:nvSpPr>
          <p:cNvPr id="6883" name="Google Shape;6883;g241a7f9068f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84" name="Google Shape;6884;g241a7f9068f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92" name="Shape 6892"/>
        <p:cNvGrpSpPr/>
        <p:nvPr/>
      </p:nvGrpSpPr>
      <p:grpSpPr>
        <a:xfrm>
          <a:off x="0" y="0"/>
          <a:ext cx="0" cy="0"/>
          <a:chOff x="0" y="0"/>
          <a:chExt cx="0" cy="0"/>
        </a:xfrm>
      </p:grpSpPr>
      <p:sp>
        <p:nvSpPr>
          <p:cNvPr id="6893" name="Google Shape;6893;g22b706018c0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94" name="Google Shape;6894;g22b706018c0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97" name="Shape 6897"/>
        <p:cNvGrpSpPr/>
        <p:nvPr/>
      </p:nvGrpSpPr>
      <p:grpSpPr>
        <a:xfrm>
          <a:off x="0" y="0"/>
          <a:ext cx="0" cy="0"/>
          <a:chOff x="0" y="0"/>
          <a:chExt cx="0" cy="0"/>
        </a:xfrm>
      </p:grpSpPr>
      <p:sp>
        <p:nvSpPr>
          <p:cNvPr id="6898" name="Google Shape;6898;g2414b140abe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99" name="Google Shape;6899;g2414b140abe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case live demo fails</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75" name="Shape 6575"/>
        <p:cNvGrpSpPr/>
        <p:nvPr/>
      </p:nvGrpSpPr>
      <p:grpSpPr>
        <a:xfrm>
          <a:off x="0" y="0"/>
          <a:ext cx="0" cy="0"/>
          <a:chOff x="0" y="0"/>
          <a:chExt cx="0" cy="0"/>
        </a:xfrm>
      </p:grpSpPr>
      <p:sp>
        <p:nvSpPr>
          <p:cNvPr id="6576" name="Google Shape;6576;g99f2f57a71_0_2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77" name="Google Shape;6577;g99f2f57a71_0_2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02" name="Shape 6902"/>
        <p:cNvGrpSpPr/>
        <p:nvPr/>
      </p:nvGrpSpPr>
      <p:grpSpPr>
        <a:xfrm>
          <a:off x="0" y="0"/>
          <a:ext cx="0" cy="0"/>
          <a:chOff x="0" y="0"/>
          <a:chExt cx="0" cy="0"/>
        </a:xfrm>
      </p:grpSpPr>
      <p:sp>
        <p:nvSpPr>
          <p:cNvPr id="6903" name="Google Shape;6903;g22b706018c0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04" name="Google Shape;6904;g22b706018c0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14" name="Shape 6914"/>
        <p:cNvGrpSpPr/>
        <p:nvPr/>
      </p:nvGrpSpPr>
      <p:grpSpPr>
        <a:xfrm>
          <a:off x="0" y="0"/>
          <a:ext cx="0" cy="0"/>
          <a:chOff x="0" y="0"/>
          <a:chExt cx="0" cy="0"/>
        </a:xfrm>
      </p:grpSpPr>
      <p:sp>
        <p:nvSpPr>
          <p:cNvPr id="6915" name="Google Shape;6915;g22b706018c0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16" name="Google Shape;6916;g22b706018c0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20" name="Shape 6920"/>
        <p:cNvGrpSpPr/>
        <p:nvPr/>
      </p:nvGrpSpPr>
      <p:grpSpPr>
        <a:xfrm>
          <a:off x="0" y="0"/>
          <a:ext cx="0" cy="0"/>
          <a:chOff x="0" y="0"/>
          <a:chExt cx="0" cy="0"/>
        </a:xfrm>
      </p:grpSpPr>
      <p:sp>
        <p:nvSpPr>
          <p:cNvPr id="6921" name="Google Shape;6921;g241c7cd35e4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22" name="Google Shape;6922;g241c7cd35e4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26" name="Shape 6926"/>
        <p:cNvGrpSpPr/>
        <p:nvPr/>
      </p:nvGrpSpPr>
      <p:grpSpPr>
        <a:xfrm>
          <a:off x="0" y="0"/>
          <a:ext cx="0" cy="0"/>
          <a:chOff x="0" y="0"/>
          <a:chExt cx="0" cy="0"/>
        </a:xfrm>
      </p:grpSpPr>
      <p:sp>
        <p:nvSpPr>
          <p:cNvPr id="6927" name="Google Shape;6927;g22b706018c0_0_6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28" name="Google Shape;6928;g22b706018c0_0_6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44" name="Shape 6944"/>
        <p:cNvGrpSpPr/>
        <p:nvPr/>
      </p:nvGrpSpPr>
      <p:grpSpPr>
        <a:xfrm>
          <a:off x="0" y="0"/>
          <a:ext cx="0" cy="0"/>
          <a:chOff x="0" y="0"/>
          <a:chExt cx="0" cy="0"/>
        </a:xfrm>
      </p:grpSpPr>
      <p:sp>
        <p:nvSpPr>
          <p:cNvPr id="6945" name="Google Shape;6945;g22b706018c0_0_4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46" name="Google Shape;6946;g22b706018c0_0_4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57" name="Shape 6957"/>
        <p:cNvGrpSpPr/>
        <p:nvPr/>
      </p:nvGrpSpPr>
      <p:grpSpPr>
        <a:xfrm>
          <a:off x="0" y="0"/>
          <a:ext cx="0" cy="0"/>
          <a:chOff x="0" y="0"/>
          <a:chExt cx="0" cy="0"/>
        </a:xfrm>
      </p:grpSpPr>
      <p:sp>
        <p:nvSpPr>
          <p:cNvPr id="6958" name="Google Shape;6958;g22b706018c0_0_2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59" name="Google Shape;6959;g22b706018c0_0_2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63" name="Shape 6963"/>
        <p:cNvGrpSpPr/>
        <p:nvPr/>
      </p:nvGrpSpPr>
      <p:grpSpPr>
        <a:xfrm>
          <a:off x="0" y="0"/>
          <a:ext cx="0" cy="0"/>
          <a:chOff x="0" y="0"/>
          <a:chExt cx="0" cy="0"/>
        </a:xfrm>
      </p:grpSpPr>
      <p:sp>
        <p:nvSpPr>
          <p:cNvPr id="6964" name="Google Shape;6964;g22b706018c0_0_2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65" name="Google Shape;6965;g22b706018c0_0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04" name="Shape 6604"/>
        <p:cNvGrpSpPr/>
        <p:nvPr/>
      </p:nvGrpSpPr>
      <p:grpSpPr>
        <a:xfrm>
          <a:off x="0" y="0"/>
          <a:ext cx="0" cy="0"/>
          <a:chOff x="0" y="0"/>
          <a:chExt cx="0" cy="0"/>
        </a:xfrm>
      </p:grpSpPr>
      <p:sp>
        <p:nvSpPr>
          <p:cNvPr id="6605" name="Google Shape;6605;g241c7cd35e4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06" name="Google Shape;6606;g241c7cd35e4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10" name="Shape 6610"/>
        <p:cNvGrpSpPr/>
        <p:nvPr/>
      </p:nvGrpSpPr>
      <p:grpSpPr>
        <a:xfrm>
          <a:off x="0" y="0"/>
          <a:ext cx="0" cy="0"/>
          <a:chOff x="0" y="0"/>
          <a:chExt cx="0" cy="0"/>
        </a:xfrm>
      </p:grpSpPr>
      <p:sp>
        <p:nvSpPr>
          <p:cNvPr id="6611" name="Google Shape;6611;g22b706018c0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12" name="Google Shape;6612;g22b706018c0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16" name="Shape 6616"/>
        <p:cNvGrpSpPr/>
        <p:nvPr/>
      </p:nvGrpSpPr>
      <p:grpSpPr>
        <a:xfrm>
          <a:off x="0" y="0"/>
          <a:ext cx="0" cy="0"/>
          <a:chOff x="0" y="0"/>
          <a:chExt cx="0" cy="0"/>
        </a:xfrm>
      </p:grpSpPr>
      <p:sp>
        <p:nvSpPr>
          <p:cNvPr id="6617" name="Google Shape;6617;gbd6c00e730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18" name="Google Shape;6618;gbd6c00e730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23" name="Shape 6623"/>
        <p:cNvGrpSpPr/>
        <p:nvPr/>
      </p:nvGrpSpPr>
      <p:grpSpPr>
        <a:xfrm>
          <a:off x="0" y="0"/>
          <a:ext cx="0" cy="0"/>
          <a:chOff x="0" y="0"/>
          <a:chExt cx="0" cy="0"/>
        </a:xfrm>
      </p:grpSpPr>
      <p:sp>
        <p:nvSpPr>
          <p:cNvPr id="6624" name="Google Shape;6624;g22b706018c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25" name="Google Shape;6625;g22b706018c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39" name="Shape 6639"/>
        <p:cNvGrpSpPr/>
        <p:nvPr/>
      </p:nvGrpSpPr>
      <p:grpSpPr>
        <a:xfrm>
          <a:off x="0" y="0"/>
          <a:ext cx="0" cy="0"/>
          <a:chOff x="0" y="0"/>
          <a:chExt cx="0" cy="0"/>
        </a:xfrm>
      </p:grpSpPr>
      <p:sp>
        <p:nvSpPr>
          <p:cNvPr id="6640" name="Google Shape;6640;gbd6c00e730_0_2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41" name="Google Shape;6641;gbd6c00e730_0_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47" name="Shape 6647"/>
        <p:cNvGrpSpPr/>
        <p:nvPr/>
      </p:nvGrpSpPr>
      <p:grpSpPr>
        <a:xfrm>
          <a:off x="0" y="0"/>
          <a:ext cx="0" cy="0"/>
          <a:chOff x="0" y="0"/>
          <a:chExt cx="0" cy="0"/>
        </a:xfrm>
      </p:grpSpPr>
      <p:sp>
        <p:nvSpPr>
          <p:cNvPr id="6648" name="Google Shape;6648;g22b706018c0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49" name="Google Shape;6649;g22b706018c0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54" name="Shape 6654"/>
        <p:cNvGrpSpPr/>
        <p:nvPr/>
      </p:nvGrpSpPr>
      <p:grpSpPr>
        <a:xfrm>
          <a:off x="0" y="0"/>
          <a:ext cx="0" cy="0"/>
          <a:chOff x="0" y="0"/>
          <a:chExt cx="0" cy="0"/>
        </a:xfrm>
      </p:grpSpPr>
      <p:sp>
        <p:nvSpPr>
          <p:cNvPr id="6655" name="Google Shape;6655;g22bca6b9505_0_5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56" name="Google Shape;6656;g22bca6b9505_0_5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a:off x="107426" y="652791"/>
            <a:ext cx="1787186" cy="4042445"/>
            <a:chOff x="-68302" y="1858975"/>
            <a:chExt cx="889723" cy="2012468"/>
          </a:xfrm>
        </p:grpSpPr>
        <p:sp>
          <p:nvSpPr>
            <p:cNvPr id="10" name="Google Shape;10;p2"/>
            <p:cNvSpPr/>
            <p:nvPr/>
          </p:nvSpPr>
          <p:spPr>
            <a:xfrm flipH="1">
              <a:off x="-68302" y="2426502"/>
              <a:ext cx="889723" cy="1444942"/>
            </a:xfrm>
            <a:custGeom>
              <a:rect b="b" l="l" r="r" t="t"/>
              <a:pathLst>
                <a:path extrusionOk="0" h="34730" w="21385">
                  <a:moveTo>
                    <a:pt x="11857" y="455"/>
                  </a:moveTo>
                  <a:lnTo>
                    <a:pt x="20742" y="33864"/>
                  </a:lnTo>
                  <a:lnTo>
                    <a:pt x="10840" y="24765"/>
                  </a:lnTo>
                  <a:lnTo>
                    <a:pt x="10536" y="24765"/>
                  </a:lnTo>
                  <a:lnTo>
                    <a:pt x="634" y="33864"/>
                  </a:lnTo>
                  <a:lnTo>
                    <a:pt x="9519" y="455"/>
                  </a:lnTo>
                  <a:close/>
                  <a:moveTo>
                    <a:pt x="9341" y="0"/>
                  </a:moveTo>
                  <a:lnTo>
                    <a:pt x="9127" y="170"/>
                  </a:lnTo>
                  <a:lnTo>
                    <a:pt x="1" y="34506"/>
                  </a:lnTo>
                  <a:lnTo>
                    <a:pt x="366" y="34729"/>
                  </a:lnTo>
                  <a:lnTo>
                    <a:pt x="10688" y="25238"/>
                  </a:lnTo>
                  <a:lnTo>
                    <a:pt x="21010" y="34729"/>
                  </a:lnTo>
                  <a:lnTo>
                    <a:pt x="21384" y="34506"/>
                  </a:lnTo>
                  <a:lnTo>
                    <a:pt x="12258" y="170"/>
                  </a:lnTo>
                  <a:lnTo>
                    <a:pt x="120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114680" y="3192897"/>
              <a:ext cx="524140" cy="275467"/>
            </a:xfrm>
            <a:custGeom>
              <a:rect b="b" l="l" r="r" t="t"/>
              <a:pathLst>
                <a:path extrusionOk="0" h="6621" w="12598">
                  <a:moveTo>
                    <a:pt x="11892" y="456"/>
                  </a:moveTo>
                  <a:lnTo>
                    <a:pt x="6290" y="6130"/>
                  </a:lnTo>
                  <a:lnTo>
                    <a:pt x="705" y="456"/>
                  </a:lnTo>
                  <a:close/>
                  <a:moveTo>
                    <a:pt x="161" y="1"/>
                  </a:moveTo>
                  <a:lnTo>
                    <a:pt x="1" y="393"/>
                  </a:lnTo>
                  <a:lnTo>
                    <a:pt x="6129" y="6620"/>
                  </a:lnTo>
                  <a:lnTo>
                    <a:pt x="6451" y="6620"/>
                  </a:lnTo>
                  <a:lnTo>
                    <a:pt x="12597" y="393"/>
                  </a:lnTo>
                  <a:lnTo>
                    <a:pt x="1243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flipH="1">
              <a:off x="367101" y="2436112"/>
              <a:ext cx="18972" cy="1428258"/>
            </a:xfrm>
            <a:custGeom>
              <a:rect b="b" l="l" r="r" t="t"/>
              <a:pathLst>
                <a:path extrusionOk="0" h="34329" w="456">
                  <a:moveTo>
                    <a:pt x="1" y="1"/>
                  </a:moveTo>
                  <a:lnTo>
                    <a:pt x="1" y="34329"/>
                  </a:lnTo>
                  <a:lnTo>
                    <a:pt x="456" y="34329"/>
                  </a:lnTo>
                  <a:lnTo>
                    <a:pt x="45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flipH="1">
              <a:off x="50108" y="3451968"/>
              <a:ext cx="652907" cy="18972"/>
            </a:xfrm>
            <a:custGeom>
              <a:rect b="b" l="l" r="r" t="t"/>
              <a:pathLst>
                <a:path extrusionOk="0" h="456" w="15693">
                  <a:moveTo>
                    <a:pt x="0" y="1"/>
                  </a:moveTo>
                  <a:lnTo>
                    <a:pt x="0" y="456"/>
                  </a:lnTo>
                  <a:lnTo>
                    <a:pt x="15692" y="456"/>
                  </a:lnTo>
                  <a:lnTo>
                    <a:pt x="156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flipH="1">
              <a:off x="214159" y="2845126"/>
              <a:ext cx="325185" cy="18972"/>
            </a:xfrm>
            <a:custGeom>
              <a:rect b="b" l="l" r="r" t="t"/>
              <a:pathLst>
                <a:path extrusionOk="0" h="456" w="7816">
                  <a:moveTo>
                    <a:pt x="0" y="1"/>
                  </a:moveTo>
                  <a:lnTo>
                    <a:pt x="0" y="456"/>
                  </a:lnTo>
                  <a:lnTo>
                    <a:pt x="7815" y="456"/>
                  </a:lnTo>
                  <a:lnTo>
                    <a:pt x="78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41953" y="1858975"/>
              <a:ext cx="669591" cy="655528"/>
            </a:xfrm>
            <a:custGeom>
              <a:rect b="b" l="l" r="r" t="t"/>
              <a:pathLst>
                <a:path extrusionOk="0" h="15756" w="16094">
                  <a:moveTo>
                    <a:pt x="8047" y="1"/>
                  </a:moveTo>
                  <a:cubicBezTo>
                    <a:pt x="3604" y="1"/>
                    <a:pt x="0" y="3525"/>
                    <a:pt x="0" y="7878"/>
                  </a:cubicBezTo>
                  <a:cubicBezTo>
                    <a:pt x="0" y="12232"/>
                    <a:pt x="3604" y="15755"/>
                    <a:pt x="8047" y="15755"/>
                  </a:cubicBezTo>
                  <a:cubicBezTo>
                    <a:pt x="12490" y="15755"/>
                    <a:pt x="16094" y="12232"/>
                    <a:pt x="16094" y="7878"/>
                  </a:cubicBezTo>
                  <a:cubicBezTo>
                    <a:pt x="16094" y="3525"/>
                    <a:pt x="12490" y="1"/>
                    <a:pt x="80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367101" y="1858975"/>
              <a:ext cx="18972" cy="655528"/>
            </a:xfrm>
            <a:custGeom>
              <a:rect b="b" l="l" r="r" t="t"/>
              <a:pathLst>
                <a:path extrusionOk="0" h="15756" w="456">
                  <a:moveTo>
                    <a:pt x="1" y="1"/>
                  </a:moveTo>
                  <a:lnTo>
                    <a:pt x="1" y="15755"/>
                  </a:lnTo>
                  <a:lnTo>
                    <a:pt x="456" y="15755"/>
                  </a:lnTo>
                  <a:lnTo>
                    <a:pt x="4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flipH="1">
              <a:off x="41953" y="2177457"/>
              <a:ext cx="669591" cy="18972"/>
            </a:xfrm>
            <a:custGeom>
              <a:rect b="b" l="l" r="r" t="t"/>
              <a:pathLst>
                <a:path extrusionOk="0" h="456" w="16094">
                  <a:moveTo>
                    <a:pt x="0" y="0"/>
                  </a:moveTo>
                  <a:lnTo>
                    <a:pt x="0" y="455"/>
                  </a:lnTo>
                  <a:lnTo>
                    <a:pt x="16094" y="455"/>
                  </a:lnTo>
                  <a:lnTo>
                    <a:pt x="1609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flipH="1">
              <a:off x="133236" y="1948050"/>
              <a:ext cx="486654" cy="477376"/>
            </a:xfrm>
            <a:custGeom>
              <a:rect b="b" l="l" r="r" t="t"/>
              <a:pathLst>
                <a:path extrusionOk="0" h="11474" w="11697">
                  <a:moveTo>
                    <a:pt x="313" y="1"/>
                  </a:moveTo>
                  <a:lnTo>
                    <a:pt x="1" y="331"/>
                  </a:lnTo>
                  <a:lnTo>
                    <a:pt x="11375" y="11473"/>
                  </a:lnTo>
                  <a:lnTo>
                    <a:pt x="11696" y="11143"/>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flipH="1">
              <a:off x="133236" y="1948050"/>
              <a:ext cx="486654" cy="477376"/>
            </a:xfrm>
            <a:custGeom>
              <a:rect b="b" l="l" r="r" t="t"/>
              <a:pathLst>
                <a:path extrusionOk="0" h="11474" w="11697">
                  <a:moveTo>
                    <a:pt x="11375" y="1"/>
                  </a:moveTo>
                  <a:lnTo>
                    <a:pt x="1" y="11143"/>
                  </a:lnTo>
                  <a:lnTo>
                    <a:pt x="313" y="11473"/>
                  </a:lnTo>
                  <a:lnTo>
                    <a:pt x="11696" y="331"/>
                  </a:lnTo>
                  <a:lnTo>
                    <a:pt x="1137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 name="Google Shape;20;p2"/>
          <p:cNvGrpSpPr/>
          <p:nvPr/>
        </p:nvGrpSpPr>
        <p:grpSpPr>
          <a:xfrm>
            <a:off x="8642170" y="3061785"/>
            <a:ext cx="409237" cy="1205408"/>
            <a:chOff x="6488875" y="1947200"/>
            <a:chExt cx="258275" cy="760750"/>
          </a:xfrm>
        </p:grpSpPr>
        <p:sp>
          <p:nvSpPr>
            <p:cNvPr id="21" name="Google Shape;21;p2"/>
            <p:cNvSpPr/>
            <p:nvPr/>
          </p:nvSpPr>
          <p:spPr>
            <a:xfrm>
              <a:off x="6612425" y="2049800"/>
              <a:ext cx="11175" cy="658150"/>
            </a:xfrm>
            <a:custGeom>
              <a:rect b="b" l="l" r="r" t="t"/>
              <a:pathLst>
                <a:path extrusionOk="0" h="26326" w="447">
                  <a:moveTo>
                    <a:pt x="0" y="0"/>
                  </a:moveTo>
                  <a:lnTo>
                    <a:pt x="0" y="26326"/>
                  </a:lnTo>
                  <a:lnTo>
                    <a:pt x="446" y="26326"/>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6574275" y="1947200"/>
              <a:ext cx="87450" cy="167075"/>
            </a:xfrm>
            <a:custGeom>
              <a:rect b="b" l="l" r="r" t="t"/>
              <a:pathLst>
                <a:path extrusionOk="0" h="6683" w="3498">
                  <a:moveTo>
                    <a:pt x="1749" y="0"/>
                  </a:moveTo>
                  <a:cubicBezTo>
                    <a:pt x="1749" y="0"/>
                    <a:pt x="1" y="1499"/>
                    <a:pt x="1" y="3346"/>
                  </a:cubicBezTo>
                  <a:cubicBezTo>
                    <a:pt x="1" y="5184"/>
                    <a:pt x="1749" y="6682"/>
                    <a:pt x="1749" y="6682"/>
                  </a:cubicBezTo>
                  <a:cubicBezTo>
                    <a:pt x="1749" y="6682"/>
                    <a:pt x="3498" y="5184"/>
                    <a:pt x="3498" y="3346"/>
                  </a:cubicBezTo>
                  <a:cubicBezTo>
                    <a:pt x="3498" y="1499"/>
                    <a:pt x="1749" y="0"/>
                    <a:pt x="17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6622675" y="2448325"/>
              <a:ext cx="124475" cy="118150"/>
            </a:xfrm>
            <a:custGeom>
              <a:rect b="b" l="l" r="r" t="t"/>
              <a:pathLst>
                <a:path extrusionOk="0" h="4726" w="4979">
                  <a:moveTo>
                    <a:pt x="4827" y="1"/>
                  </a:moveTo>
                  <a:lnTo>
                    <a:pt x="1" y="4720"/>
                  </a:lnTo>
                  <a:cubicBezTo>
                    <a:pt x="1" y="4720"/>
                    <a:pt x="84" y="4726"/>
                    <a:pt x="227" y="4726"/>
                  </a:cubicBezTo>
                  <a:cubicBezTo>
                    <a:pt x="842" y="4726"/>
                    <a:pt x="2571" y="4626"/>
                    <a:pt x="3649" y="3569"/>
                  </a:cubicBezTo>
                  <a:cubicBezTo>
                    <a:pt x="4979" y="2267"/>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6622675" y="2316525"/>
              <a:ext cx="124475" cy="118175"/>
            </a:xfrm>
            <a:custGeom>
              <a:rect b="b" l="l" r="r" t="t"/>
              <a:pathLst>
                <a:path extrusionOk="0" h="4727" w="4979">
                  <a:moveTo>
                    <a:pt x="4827" y="1"/>
                  </a:moveTo>
                  <a:lnTo>
                    <a:pt x="1" y="4720"/>
                  </a:lnTo>
                  <a:cubicBezTo>
                    <a:pt x="1" y="4720"/>
                    <a:pt x="92" y="4726"/>
                    <a:pt x="247" y="4726"/>
                  </a:cubicBezTo>
                  <a:cubicBezTo>
                    <a:pt x="880" y="4726"/>
                    <a:pt x="2583" y="4623"/>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622675" y="2184950"/>
              <a:ext cx="124475" cy="118125"/>
            </a:xfrm>
            <a:custGeom>
              <a:rect b="b" l="l" r="r" t="t"/>
              <a:pathLst>
                <a:path extrusionOk="0" h="4725" w="4979">
                  <a:moveTo>
                    <a:pt x="4827" y="0"/>
                  </a:moveTo>
                  <a:lnTo>
                    <a:pt x="1" y="4719"/>
                  </a:lnTo>
                  <a:cubicBezTo>
                    <a:pt x="1" y="4719"/>
                    <a:pt x="84" y="4725"/>
                    <a:pt x="227" y="4725"/>
                  </a:cubicBezTo>
                  <a:cubicBezTo>
                    <a:pt x="842" y="4725"/>
                    <a:pt x="2571" y="4625"/>
                    <a:pt x="3649" y="3569"/>
                  </a:cubicBezTo>
                  <a:cubicBezTo>
                    <a:pt x="4979" y="2266"/>
                    <a:pt x="4827" y="1"/>
                    <a:pt x="48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6622675" y="2053125"/>
              <a:ext cx="124475" cy="118375"/>
            </a:xfrm>
            <a:custGeom>
              <a:rect b="b" l="l" r="r" t="t"/>
              <a:pathLst>
                <a:path extrusionOk="0" h="4735" w="4979">
                  <a:moveTo>
                    <a:pt x="4827" y="1"/>
                  </a:moveTo>
                  <a:lnTo>
                    <a:pt x="1" y="4729"/>
                  </a:lnTo>
                  <a:cubicBezTo>
                    <a:pt x="1" y="4729"/>
                    <a:pt x="84" y="4734"/>
                    <a:pt x="227" y="4734"/>
                  </a:cubicBezTo>
                  <a:cubicBezTo>
                    <a:pt x="842" y="4734"/>
                    <a:pt x="2571" y="4635"/>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6622675" y="2448325"/>
              <a:ext cx="124475" cy="118150"/>
            </a:xfrm>
            <a:custGeom>
              <a:rect b="b" l="l" r="r" t="t"/>
              <a:pathLst>
                <a:path extrusionOk="0" h="4726" w="4979">
                  <a:moveTo>
                    <a:pt x="4827" y="1"/>
                  </a:moveTo>
                  <a:lnTo>
                    <a:pt x="1" y="4720"/>
                  </a:lnTo>
                  <a:cubicBezTo>
                    <a:pt x="1" y="4720"/>
                    <a:pt x="84" y="4726"/>
                    <a:pt x="227" y="4726"/>
                  </a:cubicBezTo>
                  <a:cubicBezTo>
                    <a:pt x="842" y="4726"/>
                    <a:pt x="2571" y="4626"/>
                    <a:pt x="3649" y="3569"/>
                  </a:cubicBezTo>
                  <a:cubicBezTo>
                    <a:pt x="4979" y="2267"/>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6622675" y="2316525"/>
              <a:ext cx="124475" cy="118175"/>
            </a:xfrm>
            <a:custGeom>
              <a:rect b="b" l="l" r="r" t="t"/>
              <a:pathLst>
                <a:path extrusionOk="0" h="4727" w="4979">
                  <a:moveTo>
                    <a:pt x="4827" y="1"/>
                  </a:moveTo>
                  <a:lnTo>
                    <a:pt x="1" y="4720"/>
                  </a:lnTo>
                  <a:cubicBezTo>
                    <a:pt x="1" y="4720"/>
                    <a:pt x="92" y="4726"/>
                    <a:pt x="247" y="4726"/>
                  </a:cubicBezTo>
                  <a:cubicBezTo>
                    <a:pt x="880" y="4726"/>
                    <a:pt x="2583" y="4623"/>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6622675" y="2184950"/>
              <a:ext cx="124475" cy="118125"/>
            </a:xfrm>
            <a:custGeom>
              <a:rect b="b" l="l" r="r" t="t"/>
              <a:pathLst>
                <a:path extrusionOk="0" h="4725" w="4979">
                  <a:moveTo>
                    <a:pt x="4827" y="0"/>
                  </a:moveTo>
                  <a:lnTo>
                    <a:pt x="1" y="4719"/>
                  </a:lnTo>
                  <a:cubicBezTo>
                    <a:pt x="1" y="4719"/>
                    <a:pt x="84" y="4725"/>
                    <a:pt x="227" y="4725"/>
                  </a:cubicBezTo>
                  <a:cubicBezTo>
                    <a:pt x="842" y="4725"/>
                    <a:pt x="2571" y="4625"/>
                    <a:pt x="3649" y="3569"/>
                  </a:cubicBezTo>
                  <a:cubicBezTo>
                    <a:pt x="4979" y="2266"/>
                    <a:pt x="4827" y="1"/>
                    <a:pt x="48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6622675" y="2053125"/>
              <a:ext cx="124475" cy="118375"/>
            </a:xfrm>
            <a:custGeom>
              <a:rect b="b" l="l" r="r" t="t"/>
              <a:pathLst>
                <a:path extrusionOk="0" h="4735" w="4979">
                  <a:moveTo>
                    <a:pt x="4827" y="1"/>
                  </a:moveTo>
                  <a:lnTo>
                    <a:pt x="1" y="4729"/>
                  </a:lnTo>
                  <a:cubicBezTo>
                    <a:pt x="1" y="4729"/>
                    <a:pt x="84" y="4734"/>
                    <a:pt x="227" y="4734"/>
                  </a:cubicBezTo>
                  <a:cubicBezTo>
                    <a:pt x="842" y="4734"/>
                    <a:pt x="2571" y="4635"/>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6488875" y="2448325"/>
              <a:ext cx="124475" cy="118150"/>
            </a:xfrm>
            <a:custGeom>
              <a:rect b="b" l="l" r="r" t="t"/>
              <a:pathLst>
                <a:path extrusionOk="0" h="4726" w="4979">
                  <a:moveTo>
                    <a:pt x="161" y="1"/>
                  </a:moveTo>
                  <a:cubicBezTo>
                    <a:pt x="161" y="1"/>
                    <a:pt x="0" y="2267"/>
                    <a:pt x="1329" y="3569"/>
                  </a:cubicBezTo>
                  <a:cubicBezTo>
                    <a:pt x="2408" y="4626"/>
                    <a:pt x="4137" y="4726"/>
                    <a:pt x="4752" y="4726"/>
                  </a:cubicBezTo>
                  <a:cubicBezTo>
                    <a:pt x="4895" y="4726"/>
                    <a:pt x="4978" y="4720"/>
                    <a:pt x="4978" y="4720"/>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6488875" y="2316525"/>
              <a:ext cx="124475" cy="118175"/>
            </a:xfrm>
            <a:custGeom>
              <a:rect b="b" l="l" r="r" t="t"/>
              <a:pathLst>
                <a:path extrusionOk="0" h="4727" w="4979">
                  <a:moveTo>
                    <a:pt x="161" y="1"/>
                  </a:moveTo>
                  <a:cubicBezTo>
                    <a:pt x="161" y="1"/>
                    <a:pt x="0" y="2276"/>
                    <a:pt x="1329" y="3578"/>
                  </a:cubicBezTo>
                  <a:cubicBezTo>
                    <a:pt x="2396" y="4623"/>
                    <a:pt x="4099" y="4726"/>
                    <a:pt x="4731" y="4726"/>
                  </a:cubicBezTo>
                  <a:cubicBezTo>
                    <a:pt x="4887" y="4726"/>
                    <a:pt x="4978" y="4720"/>
                    <a:pt x="4978" y="4720"/>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488875" y="2184950"/>
              <a:ext cx="124475" cy="118125"/>
            </a:xfrm>
            <a:custGeom>
              <a:rect b="b" l="l" r="r" t="t"/>
              <a:pathLst>
                <a:path extrusionOk="0" h="4725" w="4979">
                  <a:moveTo>
                    <a:pt x="161" y="0"/>
                  </a:moveTo>
                  <a:cubicBezTo>
                    <a:pt x="161" y="1"/>
                    <a:pt x="0" y="2266"/>
                    <a:pt x="1329" y="3569"/>
                  </a:cubicBezTo>
                  <a:cubicBezTo>
                    <a:pt x="2408" y="4625"/>
                    <a:pt x="4137" y="4725"/>
                    <a:pt x="4752" y="4725"/>
                  </a:cubicBezTo>
                  <a:cubicBezTo>
                    <a:pt x="4895" y="4725"/>
                    <a:pt x="4978" y="4719"/>
                    <a:pt x="4978" y="4719"/>
                  </a:cubicBezTo>
                  <a:lnTo>
                    <a:pt x="16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6488875" y="2053125"/>
              <a:ext cx="124475" cy="118375"/>
            </a:xfrm>
            <a:custGeom>
              <a:rect b="b" l="l" r="r" t="t"/>
              <a:pathLst>
                <a:path extrusionOk="0" h="4735" w="4979">
                  <a:moveTo>
                    <a:pt x="161" y="1"/>
                  </a:moveTo>
                  <a:cubicBezTo>
                    <a:pt x="161" y="1"/>
                    <a:pt x="0" y="2276"/>
                    <a:pt x="1329" y="3578"/>
                  </a:cubicBezTo>
                  <a:cubicBezTo>
                    <a:pt x="2408" y="4635"/>
                    <a:pt x="4137" y="4734"/>
                    <a:pt x="4752" y="4734"/>
                  </a:cubicBezTo>
                  <a:cubicBezTo>
                    <a:pt x="4895" y="4734"/>
                    <a:pt x="4978" y="4729"/>
                    <a:pt x="4978" y="4729"/>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 name="Google Shape;35;p2"/>
          <p:cNvGrpSpPr/>
          <p:nvPr/>
        </p:nvGrpSpPr>
        <p:grpSpPr>
          <a:xfrm>
            <a:off x="-50" y="4018575"/>
            <a:ext cx="9144103" cy="1124935"/>
            <a:chOff x="-50" y="4018575"/>
            <a:chExt cx="9144103" cy="1124935"/>
          </a:xfrm>
        </p:grpSpPr>
        <p:sp>
          <p:nvSpPr>
            <p:cNvPr id="36" name="Google Shape;36;p2"/>
            <p:cNvSpPr/>
            <p:nvPr/>
          </p:nvSpPr>
          <p:spPr>
            <a:xfrm>
              <a:off x="1875" y="4236952"/>
              <a:ext cx="4521855" cy="906558"/>
            </a:xfrm>
            <a:custGeom>
              <a:rect b="b" l="l" r="r" t="t"/>
              <a:pathLst>
                <a:path extrusionOk="0" h="21688" w="56052">
                  <a:moveTo>
                    <a:pt x="0" y="1"/>
                  </a:moveTo>
                  <a:lnTo>
                    <a:pt x="0" y="21688"/>
                  </a:lnTo>
                  <a:lnTo>
                    <a:pt x="56051" y="21688"/>
                  </a:lnTo>
                  <a:lnTo>
                    <a:pt x="560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93017" y="4383874"/>
              <a:ext cx="4339573" cy="605852"/>
              <a:chOff x="93017" y="4383874"/>
              <a:chExt cx="4339573" cy="605852"/>
            </a:xfrm>
          </p:grpSpPr>
          <p:sp>
            <p:nvSpPr>
              <p:cNvPr id="38" name="Google Shape;38;p2"/>
              <p:cNvSpPr/>
              <p:nvPr/>
            </p:nvSpPr>
            <p:spPr>
              <a:xfrm>
                <a:off x="2844557" y="4465678"/>
                <a:ext cx="18584" cy="524048"/>
              </a:xfrm>
              <a:custGeom>
                <a:rect b="b" l="l" r="r" t="t"/>
                <a:pathLst>
                  <a:path extrusionOk="0" h="12633" w="448">
                    <a:moveTo>
                      <a:pt x="1" y="0"/>
                    </a:moveTo>
                    <a:lnTo>
                      <a:pt x="1" y="12632"/>
                    </a:lnTo>
                    <a:lnTo>
                      <a:pt x="447" y="12632"/>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2819045"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2857541" y="4782812"/>
                <a:ext cx="99226" cy="94124"/>
              </a:xfrm>
              <a:custGeom>
                <a:rect b="b" l="l" r="r" t="t"/>
                <a:pathLst>
                  <a:path extrusionOk="0" h="2269" w="2392">
                    <a:moveTo>
                      <a:pt x="2311" y="0"/>
                    </a:moveTo>
                    <a:lnTo>
                      <a:pt x="0" y="2266"/>
                    </a:lnTo>
                    <a:cubicBezTo>
                      <a:pt x="0" y="2266"/>
                      <a:pt x="39" y="2269"/>
                      <a:pt x="105" y="2269"/>
                    </a:cubicBezTo>
                    <a:cubicBezTo>
                      <a:pt x="396" y="2269"/>
                      <a:pt x="1226"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2857541" y="4678068"/>
                <a:ext cx="99226" cy="94165"/>
              </a:xfrm>
              <a:custGeom>
                <a:rect b="b" l="l" r="r" t="t"/>
                <a:pathLst>
                  <a:path extrusionOk="0" h="2270" w="2392">
                    <a:moveTo>
                      <a:pt x="2311" y="1"/>
                    </a:moveTo>
                    <a:lnTo>
                      <a:pt x="0" y="2267"/>
                    </a:lnTo>
                    <a:cubicBezTo>
                      <a:pt x="0" y="2267"/>
                      <a:pt x="39" y="2269"/>
                      <a:pt x="105" y="2269"/>
                    </a:cubicBezTo>
                    <a:cubicBezTo>
                      <a:pt x="396" y="2269"/>
                      <a:pt x="1226"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2857541" y="4573367"/>
                <a:ext cx="99226" cy="93792"/>
              </a:xfrm>
              <a:custGeom>
                <a:rect b="b" l="l" r="r" t="t"/>
                <a:pathLst>
                  <a:path extrusionOk="0" h="2261" w="2392">
                    <a:moveTo>
                      <a:pt x="2311" y="0"/>
                    </a:moveTo>
                    <a:lnTo>
                      <a:pt x="0" y="2257"/>
                    </a:lnTo>
                    <a:cubicBezTo>
                      <a:pt x="0" y="2257"/>
                      <a:pt x="47" y="2260"/>
                      <a:pt x="126" y="2260"/>
                    </a:cubicBezTo>
                    <a:cubicBezTo>
                      <a:pt x="433" y="2260"/>
                      <a:pt x="1238"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2857541" y="4468250"/>
                <a:ext cx="99226" cy="94124"/>
              </a:xfrm>
              <a:custGeom>
                <a:rect b="b" l="l" r="r" t="t"/>
                <a:pathLst>
                  <a:path extrusionOk="0" h="2269" w="2392">
                    <a:moveTo>
                      <a:pt x="2311" y="0"/>
                    </a:moveTo>
                    <a:lnTo>
                      <a:pt x="0" y="2266"/>
                    </a:lnTo>
                    <a:cubicBezTo>
                      <a:pt x="0" y="2266"/>
                      <a:pt x="39" y="2269"/>
                      <a:pt x="105" y="2269"/>
                    </a:cubicBezTo>
                    <a:cubicBezTo>
                      <a:pt x="396" y="2269"/>
                      <a:pt x="1226"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2857541" y="4782812"/>
                <a:ext cx="99226" cy="94124"/>
              </a:xfrm>
              <a:custGeom>
                <a:rect b="b" l="l" r="r" t="t"/>
                <a:pathLst>
                  <a:path extrusionOk="0" h="2269" w="2392">
                    <a:moveTo>
                      <a:pt x="2311" y="0"/>
                    </a:moveTo>
                    <a:lnTo>
                      <a:pt x="0" y="2266"/>
                    </a:lnTo>
                    <a:cubicBezTo>
                      <a:pt x="0" y="2266"/>
                      <a:pt x="39" y="2269"/>
                      <a:pt x="105" y="2269"/>
                    </a:cubicBezTo>
                    <a:cubicBezTo>
                      <a:pt x="396" y="2269"/>
                      <a:pt x="1226"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2857541" y="4678068"/>
                <a:ext cx="99226" cy="94165"/>
              </a:xfrm>
              <a:custGeom>
                <a:rect b="b" l="l" r="r" t="t"/>
                <a:pathLst>
                  <a:path extrusionOk="0" h="2270" w="2392">
                    <a:moveTo>
                      <a:pt x="2311" y="1"/>
                    </a:moveTo>
                    <a:lnTo>
                      <a:pt x="0" y="2267"/>
                    </a:lnTo>
                    <a:cubicBezTo>
                      <a:pt x="0" y="2267"/>
                      <a:pt x="39" y="2269"/>
                      <a:pt x="105" y="2269"/>
                    </a:cubicBezTo>
                    <a:cubicBezTo>
                      <a:pt x="396" y="2269"/>
                      <a:pt x="1226"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2857541" y="4573367"/>
                <a:ext cx="99226" cy="93792"/>
              </a:xfrm>
              <a:custGeom>
                <a:rect b="b" l="l" r="r" t="t"/>
                <a:pathLst>
                  <a:path extrusionOk="0" h="2261" w="2392">
                    <a:moveTo>
                      <a:pt x="2311" y="0"/>
                    </a:moveTo>
                    <a:lnTo>
                      <a:pt x="0" y="2257"/>
                    </a:lnTo>
                    <a:cubicBezTo>
                      <a:pt x="0" y="2257"/>
                      <a:pt x="47" y="2260"/>
                      <a:pt x="126" y="2260"/>
                    </a:cubicBezTo>
                    <a:cubicBezTo>
                      <a:pt x="433" y="2260"/>
                      <a:pt x="1238"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2857541" y="4468250"/>
                <a:ext cx="99226" cy="94124"/>
              </a:xfrm>
              <a:custGeom>
                <a:rect b="b" l="l" r="r" t="t"/>
                <a:pathLst>
                  <a:path extrusionOk="0" h="2269" w="2392">
                    <a:moveTo>
                      <a:pt x="2311" y="0"/>
                    </a:moveTo>
                    <a:lnTo>
                      <a:pt x="0" y="2266"/>
                    </a:lnTo>
                    <a:cubicBezTo>
                      <a:pt x="0" y="2266"/>
                      <a:pt x="39" y="2269"/>
                      <a:pt x="105" y="2269"/>
                    </a:cubicBezTo>
                    <a:cubicBezTo>
                      <a:pt x="396" y="2269"/>
                      <a:pt x="1226"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2750931" y="4782812"/>
                <a:ext cx="98853" cy="94124"/>
              </a:xfrm>
              <a:custGeom>
                <a:rect b="b" l="l" r="r" t="t"/>
                <a:pathLst>
                  <a:path extrusionOk="0" h="2269" w="2383">
                    <a:moveTo>
                      <a:pt x="72" y="0"/>
                    </a:moveTo>
                    <a:cubicBezTo>
                      <a:pt x="72" y="0"/>
                      <a:pt x="1" y="1089"/>
                      <a:pt x="634" y="1713"/>
                    </a:cubicBezTo>
                    <a:cubicBezTo>
                      <a:pt x="1157" y="2221"/>
                      <a:pt x="1987" y="2269"/>
                      <a:pt x="2278" y="2269"/>
                    </a:cubicBezTo>
                    <a:cubicBezTo>
                      <a:pt x="2345" y="2269"/>
                      <a:pt x="2383" y="2266"/>
                      <a:pt x="2383" y="2266"/>
                    </a:cubicBezTo>
                    <a:lnTo>
                      <a:pt x="7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a:off x="2750931" y="4678068"/>
                <a:ext cx="98853" cy="94165"/>
              </a:xfrm>
              <a:custGeom>
                <a:rect b="b" l="l" r="r" t="t"/>
                <a:pathLst>
                  <a:path extrusionOk="0" h="2270" w="2383">
                    <a:moveTo>
                      <a:pt x="72" y="1"/>
                    </a:moveTo>
                    <a:cubicBezTo>
                      <a:pt x="72" y="1"/>
                      <a:pt x="1" y="1089"/>
                      <a:pt x="634" y="1714"/>
                    </a:cubicBezTo>
                    <a:cubicBezTo>
                      <a:pt x="1157" y="2222"/>
                      <a:pt x="1987" y="2269"/>
                      <a:pt x="2278" y="2269"/>
                    </a:cubicBezTo>
                    <a:cubicBezTo>
                      <a:pt x="2345" y="2269"/>
                      <a:pt x="2383" y="2267"/>
                      <a:pt x="2383" y="2267"/>
                    </a:cubicBezTo>
                    <a:lnTo>
                      <a:pt x="7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a:off x="2750931" y="4573367"/>
                <a:ext cx="98853" cy="93792"/>
              </a:xfrm>
              <a:custGeom>
                <a:rect b="b" l="l" r="r" t="t"/>
                <a:pathLst>
                  <a:path extrusionOk="0" h="2261" w="2383">
                    <a:moveTo>
                      <a:pt x="72" y="0"/>
                    </a:moveTo>
                    <a:cubicBezTo>
                      <a:pt x="72" y="0"/>
                      <a:pt x="1" y="1079"/>
                      <a:pt x="634" y="1713"/>
                    </a:cubicBezTo>
                    <a:cubicBezTo>
                      <a:pt x="1145" y="2210"/>
                      <a:pt x="1950" y="2260"/>
                      <a:pt x="2257" y="2260"/>
                    </a:cubicBezTo>
                    <a:cubicBezTo>
                      <a:pt x="2337" y="2260"/>
                      <a:pt x="2383" y="2257"/>
                      <a:pt x="2383" y="2257"/>
                    </a:cubicBezTo>
                    <a:lnTo>
                      <a:pt x="7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a:off x="2750931" y="4468250"/>
                <a:ext cx="98853" cy="94124"/>
              </a:xfrm>
              <a:custGeom>
                <a:rect b="b" l="l" r="r" t="t"/>
                <a:pathLst>
                  <a:path extrusionOk="0" h="2269" w="2383">
                    <a:moveTo>
                      <a:pt x="72" y="0"/>
                    </a:moveTo>
                    <a:cubicBezTo>
                      <a:pt x="72" y="1"/>
                      <a:pt x="1" y="1089"/>
                      <a:pt x="634" y="1713"/>
                    </a:cubicBezTo>
                    <a:cubicBezTo>
                      <a:pt x="1157" y="2222"/>
                      <a:pt x="1987" y="2269"/>
                      <a:pt x="2278" y="2269"/>
                    </a:cubicBezTo>
                    <a:cubicBezTo>
                      <a:pt x="2345" y="2269"/>
                      <a:pt x="2383" y="2266"/>
                      <a:pt x="2383" y="2266"/>
                    </a:cubicBezTo>
                    <a:lnTo>
                      <a:pt x="7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a:off x="3139539"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a:off x="3113986" y="4383874"/>
                <a:ext cx="69608" cy="132910"/>
              </a:xfrm>
              <a:custGeom>
                <a:rect b="b" l="l" r="r" t="t"/>
                <a:pathLst>
                  <a:path extrusionOk="0" h="3204" w="1678">
                    <a:moveTo>
                      <a:pt x="839" y="0"/>
                    </a:moveTo>
                    <a:cubicBezTo>
                      <a:pt x="839" y="0"/>
                      <a:pt x="1" y="723"/>
                      <a:pt x="1" y="1606"/>
                    </a:cubicBezTo>
                    <a:cubicBezTo>
                      <a:pt x="1"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a:off x="3152481" y="4782812"/>
                <a:ext cx="99226" cy="94124"/>
              </a:xfrm>
              <a:custGeom>
                <a:rect b="b" l="l" r="r" t="t"/>
                <a:pathLst>
                  <a:path extrusionOk="0" h="2269" w="2392">
                    <a:moveTo>
                      <a:pt x="2320" y="0"/>
                    </a:moveTo>
                    <a:lnTo>
                      <a:pt x="0" y="2266"/>
                    </a:lnTo>
                    <a:cubicBezTo>
                      <a:pt x="0" y="2266"/>
                      <a:pt x="39" y="2269"/>
                      <a:pt x="106" y="2269"/>
                    </a:cubicBezTo>
                    <a:cubicBezTo>
                      <a:pt x="399" y="2269"/>
                      <a:pt x="1235" y="2221"/>
                      <a:pt x="1758" y="1713"/>
                    </a:cubicBezTo>
                    <a:cubicBezTo>
                      <a:pt x="2391" y="108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3152481" y="4678068"/>
                <a:ext cx="99226" cy="94165"/>
              </a:xfrm>
              <a:custGeom>
                <a:rect b="b" l="l" r="r" t="t"/>
                <a:pathLst>
                  <a:path extrusionOk="0" h="2270" w="2392">
                    <a:moveTo>
                      <a:pt x="2320" y="1"/>
                    </a:moveTo>
                    <a:lnTo>
                      <a:pt x="0" y="2267"/>
                    </a:lnTo>
                    <a:cubicBezTo>
                      <a:pt x="0" y="2267"/>
                      <a:pt x="39" y="2269"/>
                      <a:pt x="106" y="2269"/>
                    </a:cubicBezTo>
                    <a:cubicBezTo>
                      <a:pt x="399" y="2269"/>
                      <a:pt x="1235" y="2222"/>
                      <a:pt x="1758" y="1714"/>
                    </a:cubicBezTo>
                    <a:cubicBezTo>
                      <a:pt x="2391" y="1089"/>
                      <a:pt x="2320" y="1"/>
                      <a:pt x="23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3152481" y="4573367"/>
                <a:ext cx="99226" cy="93792"/>
              </a:xfrm>
              <a:custGeom>
                <a:rect b="b" l="l" r="r" t="t"/>
                <a:pathLst>
                  <a:path extrusionOk="0" h="2261" w="2392">
                    <a:moveTo>
                      <a:pt x="2320" y="0"/>
                    </a:moveTo>
                    <a:lnTo>
                      <a:pt x="0" y="2257"/>
                    </a:lnTo>
                    <a:cubicBezTo>
                      <a:pt x="0" y="2257"/>
                      <a:pt x="47" y="2260"/>
                      <a:pt x="127" y="2260"/>
                    </a:cubicBezTo>
                    <a:cubicBezTo>
                      <a:pt x="437" y="2260"/>
                      <a:pt x="1247" y="2210"/>
                      <a:pt x="1758" y="1713"/>
                    </a:cubicBezTo>
                    <a:cubicBezTo>
                      <a:pt x="2391" y="107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3152481" y="4468250"/>
                <a:ext cx="99226" cy="94124"/>
              </a:xfrm>
              <a:custGeom>
                <a:rect b="b" l="l" r="r" t="t"/>
                <a:pathLst>
                  <a:path extrusionOk="0" h="2269" w="2392">
                    <a:moveTo>
                      <a:pt x="2320" y="0"/>
                    </a:moveTo>
                    <a:lnTo>
                      <a:pt x="0" y="2266"/>
                    </a:lnTo>
                    <a:cubicBezTo>
                      <a:pt x="0" y="2266"/>
                      <a:pt x="39" y="2269"/>
                      <a:pt x="106" y="2269"/>
                    </a:cubicBezTo>
                    <a:cubicBezTo>
                      <a:pt x="399" y="2269"/>
                      <a:pt x="1235" y="2222"/>
                      <a:pt x="1758" y="1713"/>
                    </a:cubicBezTo>
                    <a:cubicBezTo>
                      <a:pt x="2391" y="1089"/>
                      <a:pt x="2320" y="1"/>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3152481" y="4782812"/>
                <a:ext cx="99226" cy="94124"/>
              </a:xfrm>
              <a:custGeom>
                <a:rect b="b" l="l" r="r" t="t"/>
                <a:pathLst>
                  <a:path extrusionOk="0" h="2269" w="2392">
                    <a:moveTo>
                      <a:pt x="2320" y="0"/>
                    </a:moveTo>
                    <a:lnTo>
                      <a:pt x="0" y="2266"/>
                    </a:lnTo>
                    <a:cubicBezTo>
                      <a:pt x="0" y="2266"/>
                      <a:pt x="39" y="2269"/>
                      <a:pt x="106" y="2269"/>
                    </a:cubicBezTo>
                    <a:cubicBezTo>
                      <a:pt x="399" y="2269"/>
                      <a:pt x="1235" y="2221"/>
                      <a:pt x="1758" y="1713"/>
                    </a:cubicBezTo>
                    <a:cubicBezTo>
                      <a:pt x="2391" y="108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a:off x="3152481" y="4678068"/>
                <a:ext cx="99226" cy="94165"/>
              </a:xfrm>
              <a:custGeom>
                <a:rect b="b" l="l" r="r" t="t"/>
                <a:pathLst>
                  <a:path extrusionOk="0" h="2270" w="2392">
                    <a:moveTo>
                      <a:pt x="2320" y="1"/>
                    </a:moveTo>
                    <a:lnTo>
                      <a:pt x="0" y="2267"/>
                    </a:lnTo>
                    <a:cubicBezTo>
                      <a:pt x="0" y="2267"/>
                      <a:pt x="39" y="2269"/>
                      <a:pt x="106" y="2269"/>
                    </a:cubicBezTo>
                    <a:cubicBezTo>
                      <a:pt x="399" y="2269"/>
                      <a:pt x="1235" y="2222"/>
                      <a:pt x="1758" y="1714"/>
                    </a:cubicBezTo>
                    <a:cubicBezTo>
                      <a:pt x="2391" y="1089"/>
                      <a:pt x="2320" y="1"/>
                      <a:pt x="23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a:off x="3152481" y="4573367"/>
                <a:ext cx="99226" cy="93792"/>
              </a:xfrm>
              <a:custGeom>
                <a:rect b="b" l="l" r="r" t="t"/>
                <a:pathLst>
                  <a:path extrusionOk="0" h="2261" w="2392">
                    <a:moveTo>
                      <a:pt x="2320" y="0"/>
                    </a:moveTo>
                    <a:lnTo>
                      <a:pt x="0" y="2257"/>
                    </a:lnTo>
                    <a:cubicBezTo>
                      <a:pt x="0" y="2257"/>
                      <a:pt x="47" y="2260"/>
                      <a:pt x="127" y="2260"/>
                    </a:cubicBezTo>
                    <a:cubicBezTo>
                      <a:pt x="437" y="2260"/>
                      <a:pt x="1247" y="2210"/>
                      <a:pt x="1758" y="1713"/>
                    </a:cubicBezTo>
                    <a:cubicBezTo>
                      <a:pt x="2391" y="107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a:off x="3152481" y="4468250"/>
                <a:ext cx="99226" cy="94124"/>
              </a:xfrm>
              <a:custGeom>
                <a:rect b="b" l="l" r="r" t="t"/>
                <a:pathLst>
                  <a:path extrusionOk="0" h="2269" w="2392">
                    <a:moveTo>
                      <a:pt x="2320" y="0"/>
                    </a:moveTo>
                    <a:lnTo>
                      <a:pt x="0" y="2266"/>
                    </a:lnTo>
                    <a:cubicBezTo>
                      <a:pt x="0" y="2266"/>
                      <a:pt x="39" y="2269"/>
                      <a:pt x="106" y="2269"/>
                    </a:cubicBezTo>
                    <a:cubicBezTo>
                      <a:pt x="399" y="2269"/>
                      <a:pt x="1235" y="2222"/>
                      <a:pt x="1758" y="1713"/>
                    </a:cubicBezTo>
                    <a:cubicBezTo>
                      <a:pt x="2391" y="1089"/>
                      <a:pt x="2320" y="1"/>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a:off x="3045913" y="4782812"/>
                <a:ext cx="99185" cy="94124"/>
              </a:xfrm>
              <a:custGeom>
                <a:rect b="b" l="l" r="r" t="t"/>
                <a:pathLst>
                  <a:path extrusionOk="0" h="2269" w="2391">
                    <a:moveTo>
                      <a:pt x="80" y="0"/>
                    </a:moveTo>
                    <a:cubicBezTo>
                      <a:pt x="80" y="0"/>
                      <a:pt x="0" y="1089"/>
                      <a:pt x="642" y="1713"/>
                    </a:cubicBezTo>
                    <a:cubicBezTo>
                      <a:pt x="1165" y="2221"/>
                      <a:pt x="1995" y="2269"/>
                      <a:pt x="2286" y="2269"/>
                    </a:cubicBezTo>
                    <a:cubicBezTo>
                      <a:pt x="2353" y="2269"/>
                      <a:pt x="2391" y="2266"/>
                      <a:pt x="2391" y="2266"/>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a:off x="3045913" y="4678068"/>
                <a:ext cx="99185" cy="94165"/>
              </a:xfrm>
              <a:custGeom>
                <a:rect b="b" l="l" r="r" t="t"/>
                <a:pathLst>
                  <a:path extrusionOk="0" h="2270" w="2391">
                    <a:moveTo>
                      <a:pt x="80" y="1"/>
                    </a:moveTo>
                    <a:cubicBezTo>
                      <a:pt x="80" y="1"/>
                      <a:pt x="0" y="1089"/>
                      <a:pt x="642" y="1714"/>
                    </a:cubicBezTo>
                    <a:cubicBezTo>
                      <a:pt x="1165" y="2222"/>
                      <a:pt x="1995" y="2269"/>
                      <a:pt x="2286" y="2269"/>
                    </a:cubicBezTo>
                    <a:cubicBezTo>
                      <a:pt x="2353" y="2269"/>
                      <a:pt x="2391" y="2267"/>
                      <a:pt x="2391" y="2267"/>
                    </a:cubicBezTo>
                    <a:lnTo>
                      <a:pt x="8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a:off x="3045913" y="4573367"/>
                <a:ext cx="99185" cy="93792"/>
              </a:xfrm>
              <a:custGeom>
                <a:rect b="b" l="l" r="r" t="t"/>
                <a:pathLst>
                  <a:path extrusionOk="0" h="2261" w="2391">
                    <a:moveTo>
                      <a:pt x="80" y="0"/>
                    </a:moveTo>
                    <a:cubicBezTo>
                      <a:pt x="80" y="0"/>
                      <a:pt x="0" y="1079"/>
                      <a:pt x="642" y="1713"/>
                    </a:cubicBezTo>
                    <a:cubicBezTo>
                      <a:pt x="1153" y="2210"/>
                      <a:pt x="1958" y="2260"/>
                      <a:pt x="2265" y="2260"/>
                    </a:cubicBezTo>
                    <a:cubicBezTo>
                      <a:pt x="2345" y="2260"/>
                      <a:pt x="2391" y="2257"/>
                      <a:pt x="2391" y="2257"/>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a:off x="3045913" y="4468250"/>
                <a:ext cx="99185" cy="94124"/>
              </a:xfrm>
              <a:custGeom>
                <a:rect b="b" l="l" r="r" t="t"/>
                <a:pathLst>
                  <a:path extrusionOk="0" h="2269" w="2391">
                    <a:moveTo>
                      <a:pt x="80" y="0"/>
                    </a:moveTo>
                    <a:cubicBezTo>
                      <a:pt x="80" y="1"/>
                      <a:pt x="0" y="1089"/>
                      <a:pt x="642" y="1713"/>
                    </a:cubicBezTo>
                    <a:cubicBezTo>
                      <a:pt x="1165" y="2222"/>
                      <a:pt x="1995" y="2269"/>
                      <a:pt x="2286" y="2269"/>
                    </a:cubicBezTo>
                    <a:cubicBezTo>
                      <a:pt x="2353" y="2269"/>
                      <a:pt x="2391" y="2266"/>
                      <a:pt x="2391" y="2266"/>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a:off x="3434853"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a:off x="3409300" y="4383874"/>
                <a:ext cx="69608" cy="132910"/>
              </a:xfrm>
              <a:custGeom>
                <a:rect b="b" l="l" r="r" t="t"/>
                <a:pathLst>
                  <a:path extrusionOk="0" h="3204" w="1678">
                    <a:moveTo>
                      <a:pt x="839" y="0"/>
                    </a:moveTo>
                    <a:cubicBezTo>
                      <a:pt x="839" y="0"/>
                      <a:pt x="1" y="723"/>
                      <a:pt x="1" y="1606"/>
                    </a:cubicBezTo>
                    <a:cubicBezTo>
                      <a:pt x="1"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a:off x="3447795" y="4782812"/>
                <a:ext cx="99226" cy="94124"/>
              </a:xfrm>
              <a:custGeom>
                <a:rect b="b" l="l" r="r" t="t"/>
                <a:pathLst>
                  <a:path extrusionOk="0" h="2269" w="2392">
                    <a:moveTo>
                      <a:pt x="2311" y="0"/>
                    </a:moveTo>
                    <a:lnTo>
                      <a:pt x="0" y="2266"/>
                    </a:lnTo>
                    <a:cubicBezTo>
                      <a:pt x="0" y="2266"/>
                      <a:pt x="39" y="2269"/>
                      <a:pt x="106" y="2269"/>
                    </a:cubicBezTo>
                    <a:cubicBezTo>
                      <a:pt x="399"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a:off x="3447795" y="4678068"/>
                <a:ext cx="99226" cy="94165"/>
              </a:xfrm>
              <a:custGeom>
                <a:rect b="b" l="l" r="r" t="t"/>
                <a:pathLst>
                  <a:path extrusionOk="0" h="2270" w="2392">
                    <a:moveTo>
                      <a:pt x="2311" y="1"/>
                    </a:moveTo>
                    <a:lnTo>
                      <a:pt x="0" y="2267"/>
                    </a:lnTo>
                    <a:cubicBezTo>
                      <a:pt x="0" y="2267"/>
                      <a:pt x="39" y="2269"/>
                      <a:pt x="106" y="2269"/>
                    </a:cubicBezTo>
                    <a:cubicBezTo>
                      <a:pt x="399"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
              <p:cNvSpPr/>
              <p:nvPr/>
            </p:nvSpPr>
            <p:spPr>
              <a:xfrm>
                <a:off x="3447795"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a:off x="3447795" y="4468250"/>
                <a:ext cx="99226" cy="94124"/>
              </a:xfrm>
              <a:custGeom>
                <a:rect b="b" l="l" r="r" t="t"/>
                <a:pathLst>
                  <a:path extrusionOk="0" h="2269" w="2392">
                    <a:moveTo>
                      <a:pt x="2311" y="0"/>
                    </a:moveTo>
                    <a:lnTo>
                      <a:pt x="0" y="2266"/>
                    </a:lnTo>
                    <a:cubicBezTo>
                      <a:pt x="0" y="2266"/>
                      <a:pt x="39" y="2269"/>
                      <a:pt x="106" y="2269"/>
                    </a:cubicBezTo>
                    <a:cubicBezTo>
                      <a:pt x="399"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2"/>
              <p:cNvSpPr/>
              <p:nvPr/>
            </p:nvSpPr>
            <p:spPr>
              <a:xfrm>
                <a:off x="3447795" y="4782812"/>
                <a:ext cx="99226" cy="94124"/>
              </a:xfrm>
              <a:custGeom>
                <a:rect b="b" l="l" r="r" t="t"/>
                <a:pathLst>
                  <a:path extrusionOk="0" h="2269" w="2392">
                    <a:moveTo>
                      <a:pt x="2311" y="0"/>
                    </a:moveTo>
                    <a:lnTo>
                      <a:pt x="0" y="2266"/>
                    </a:lnTo>
                    <a:cubicBezTo>
                      <a:pt x="0" y="2266"/>
                      <a:pt x="39" y="2269"/>
                      <a:pt x="106" y="2269"/>
                    </a:cubicBezTo>
                    <a:cubicBezTo>
                      <a:pt x="399"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2"/>
              <p:cNvSpPr/>
              <p:nvPr/>
            </p:nvSpPr>
            <p:spPr>
              <a:xfrm>
                <a:off x="3447795" y="4678068"/>
                <a:ext cx="99226" cy="94165"/>
              </a:xfrm>
              <a:custGeom>
                <a:rect b="b" l="l" r="r" t="t"/>
                <a:pathLst>
                  <a:path extrusionOk="0" h="2270" w="2392">
                    <a:moveTo>
                      <a:pt x="2311" y="1"/>
                    </a:moveTo>
                    <a:lnTo>
                      <a:pt x="0" y="2267"/>
                    </a:lnTo>
                    <a:cubicBezTo>
                      <a:pt x="0" y="2267"/>
                      <a:pt x="39" y="2269"/>
                      <a:pt x="106" y="2269"/>
                    </a:cubicBezTo>
                    <a:cubicBezTo>
                      <a:pt x="399"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p:nvPr/>
            </p:nvSpPr>
            <p:spPr>
              <a:xfrm>
                <a:off x="3447795"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2"/>
              <p:cNvSpPr/>
              <p:nvPr/>
            </p:nvSpPr>
            <p:spPr>
              <a:xfrm>
                <a:off x="3447795" y="4468250"/>
                <a:ext cx="99226" cy="94124"/>
              </a:xfrm>
              <a:custGeom>
                <a:rect b="b" l="l" r="r" t="t"/>
                <a:pathLst>
                  <a:path extrusionOk="0" h="2269" w="2392">
                    <a:moveTo>
                      <a:pt x="2311" y="0"/>
                    </a:moveTo>
                    <a:lnTo>
                      <a:pt x="0" y="2266"/>
                    </a:lnTo>
                    <a:cubicBezTo>
                      <a:pt x="0" y="2266"/>
                      <a:pt x="39" y="2269"/>
                      <a:pt x="106" y="2269"/>
                    </a:cubicBezTo>
                    <a:cubicBezTo>
                      <a:pt x="399"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2"/>
              <p:cNvSpPr/>
              <p:nvPr/>
            </p:nvSpPr>
            <p:spPr>
              <a:xfrm>
                <a:off x="3341227" y="4782812"/>
                <a:ext cx="99185" cy="94124"/>
              </a:xfrm>
              <a:custGeom>
                <a:rect b="b" l="l" r="r" t="t"/>
                <a:pathLst>
                  <a:path extrusionOk="0" h="2269" w="2391">
                    <a:moveTo>
                      <a:pt x="71" y="0"/>
                    </a:moveTo>
                    <a:cubicBezTo>
                      <a:pt x="71" y="0"/>
                      <a:pt x="0" y="1089"/>
                      <a:pt x="642" y="1713"/>
                    </a:cubicBezTo>
                    <a:cubicBezTo>
                      <a:pt x="1158" y="2221"/>
                      <a:pt x="1993" y="2269"/>
                      <a:pt x="2285" y="2269"/>
                    </a:cubicBezTo>
                    <a:cubicBezTo>
                      <a:pt x="2352" y="2269"/>
                      <a:pt x="2391" y="2266"/>
                      <a:pt x="2391"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2"/>
              <p:cNvSpPr/>
              <p:nvPr/>
            </p:nvSpPr>
            <p:spPr>
              <a:xfrm>
                <a:off x="3341227" y="4678068"/>
                <a:ext cx="99185" cy="94165"/>
              </a:xfrm>
              <a:custGeom>
                <a:rect b="b" l="l" r="r" t="t"/>
                <a:pathLst>
                  <a:path extrusionOk="0" h="2270" w="2391">
                    <a:moveTo>
                      <a:pt x="71" y="1"/>
                    </a:moveTo>
                    <a:cubicBezTo>
                      <a:pt x="71" y="1"/>
                      <a:pt x="0" y="1089"/>
                      <a:pt x="642" y="1714"/>
                    </a:cubicBezTo>
                    <a:cubicBezTo>
                      <a:pt x="1158" y="2222"/>
                      <a:pt x="1993" y="2269"/>
                      <a:pt x="2285" y="2269"/>
                    </a:cubicBezTo>
                    <a:cubicBezTo>
                      <a:pt x="2352" y="2269"/>
                      <a:pt x="2391" y="2267"/>
                      <a:pt x="2391" y="2267"/>
                    </a:cubicBezTo>
                    <a:lnTo>
                      <a:pt x="7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2"/>
              <p:cNvSpPr/>
              <p:nvPr/>
            </p:nvSpPr>
            <p:spPr>
              <a:xfrm>
                <a:off x="3341227" y="4573367"/>
                <a:ext cx="99185" cy="93792"/>
              </a:xfrm>
              <a:custGeom>
                <a:rect b="b" l="l" r="r" t="t"/>
                <a:pathLst>
                  <a:path extrusionOk="0" h="2261" w="2391">
                    <a:moveTo>
                      <a:pt x="71" y="0"/>
                    </a:moveTo>
                    <a:cubicBezTo>
                      <a:pt x="71" y="0"/>
                      <a:pt x="0" y="1079"/>
                      <a:pt x="642" y="1713"/>
                    </a:cubicBezTo>
                    <a:cubicBezTo>
                      <a:pt x="1146" y="2210"/>
                      <a:pt x="1955" y="2260"/>
                      <a:pt x="2265" y="2260"/>
                    </a:cubicBezTo>
                    <a:cubicBezTo>
                      <a:pt x="2344" y="2260"/>
                      <a:pt x="2391" y="2257"/>
                      <a:pt x="2391" y="2257"/>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2"/>
              <p:cNvSpPr/>
              <p:nvPr/>
            </p:nvSpPr>
            <p:spPr>
              <a:xfrm>
                <a:off x="3341227" y="4468250"/>
                <a:ext cx="99185" cy="94124"/>
              </a:xfrm>
              <a:custGeom>
                <a:rect b="b" l="l" r="r" t="t"/>
                <a:pathLst>
                  <a:path extrusionOk="0" h="2269" w="2391">
                    <a:moveTo>
                      <a:pt x="71" y="0"/>
                    </a:moveTo>
                    <a:cubicBezTo>
                      <a:pt x="71" y="1"/>
                      <a:pt x="0" y="1089"/>
                      <a:pt x="642" y="1713"/>
                    </a:cubicBezTo>
                    <a:cubicBezTo>
                      <a:pt x="1158" y="2222"/>
                      <a:pt x="1993" y="2269"/>
                      <a:pt x="2285" y="2269"/>
                    </a:cubicBezTo>
                    <a:cubicBezTo>
                      <a:pt x="2352" y="2269"/>
                      <a:pt x="2391" y="2266"/>
                      <a:pt x="2391"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2"/>
              <p:cNvSpPr/>
              <p:nvPr/>
            </p:nvSpPr>
            <p:spPr>
              <a:xfrm>
                <a:off x="3729793"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2"/>
              <p:cNvSpPr/>
              <p:nvPr/>
            </p:nvSpPr>
            <p:spPr>
              <a:xfrm>
                <a:off x="3704240" y="4383874"/>
                <a:ext cx="69981" cy="132910"/>
              </a:xfrm>
              <a:custGeom>
                <a:rect b="b" l="l" r="r" t="t"/>
                <a:pathLst>
                  <a:path extrusionOk="0" h="3204" w="1687">
                    <a:moveTo>
                      <a:pt x="848" y="0"/>
                    </a:moveTo>
                    <a:cubicBezTo>
                      <a:pt x="848" y="0"/>
                      <a:pt x="1" y="723"/>
                      <a:pt x="1" y="1606"/>
                    </a:cubicBezTo>
                    <a:cubicBezTo>
                      <a:pt x="1" y="2489"/>
                      <a:pt x="848" y="3203"/>
                      <a:pt x="848" y="3203"/>
                    </a:cubicBezTo>
                    <a:cubicBezTo>
                      <a:pt x="848" y="3203"/>
                      <a:pt x="1687" y="2489"/>
                      <a:pt x="1687" y="1606"/>
                    </a:cubicBezTo>
                    <a:cubicBezTo>
                      <a:pt x="1687" y="723"/>
                      <a:pt x="848" y="0"/>
                      <a:pt x="8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
              <p:cNvSpPr/>
              <p:nvPr/>
            </p:nvSpPr>
            <p:spPr>
              <a:xfrm>
                <a:off x="3743109" y="4782812"/>
                <a:ext cx="98853" cy="94124"/>
              </a:xfrm>
              <a:custGeom>
                <a:rect b="b" l="l" r="r" t="t"/>
                <a:pathLst>
                  <a:path extrusionOk="0" h="2269" w="2383">
                    <a:moveTo>
                      <a:pt x="2311" y="0"/>
                    </a:moveTo>
                    <a:lnTo>
                      <a:pt x="0" y="2266"/>
                    </a:lnTo>
                    <a:cubicBezTo>
                      <a:pt x="0" y="2266"/>
                      <a:pt x="39" y="2269"/>
                      <a:pt x="105" y="2269"/>
                    </a:cubicBezTo>
                    <a:cubicBezTo>
                      <a:pt x="396" y="2269"/>
                      <a:pt x="1226" y="2221"/>
                      <a:pt x="1749" y="1713"/>
                    </a:cubicBezTo>
                    <a:cubicBezTo>
                      <a:pt x="2382"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
              <p:cNvSpPr/>
              <p:nvPr/>
            </p:nvSpPr>
            <p:spPr>
              <a:xfrm>
                <a:off x="3743109" y="4678068"/>
                <a:ext cx="98853" cy="94165"/>
              </a:xfrm>
              <a:custGeom>
                <a:rect b="b" l="l" r="r" t="t"/>
                <a:pathLst>
                  <a:path extrusionOk="0" h="2270" w="2383">
                    <a:moveTo>
                      <a:pt x="2311" y="1"/>
                    </a:moveTo>
                    <a:lnTo>
                      <a:pt x="0" y="2267"/>
                    </a:lnTo>
                    <a:cubicBezTo>
                      <a:pt x="0" y="2267"/>
                      <a:pt x="39" y="2269"/>
                      <a:pt x="105" y="2269"/>
                    </a:cubicBezTo>
                    <a:cubicBezTo>
                      <a:pt x="396" y="2269"/>
                      <a:pt x="1226" y="2222"/>
                      <a:pt x="1749" y="1714"/>
                    </a:cubicBezTo>
                    <a:cubicBezTo>
                      <a:pt x="2382"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2"/>
              <p:cNvSpPr/>
              <p:nvPr/>
            </p:nvSpPr>
            <p:spPr>
              <a:xfrm>
                <a:off x="3743109" y="4573367"/>
                <a:ext cx="98853" cy="93792"/>
              </a:xfrm>
              <a:custGeom>
                <a:rect b="b" l="l" r="r" t="t"/>
                <a:pathLst>
                  <a:path extrusionOk="0" h="2261" w="2383">
                    <a:moveTo>
                      <a:pt x="2311" y="0"/>
                    </a:moveTo>
                    <a:lnTo>
                      <a:pt x="0" y="2257"/>
                    </a:lnTo>
                    <a:cubicBezTo>
                      <a:pt x="0" y="2257"/>
                      <a:pt x="47" y="2260"/>
                      <a:pt x="126" y="2260"/>
                    </a:cubicBezTo>
                    <a:cubicBezTo>
                      <a:pt x="433" y="2260"/>
                      <a:pt x="1238" y="2210"/>
                      <a:pt x="1749" y="1713"/>
                    </a:cubicBezTo>
                    <a:cubicBezTo>
                      <a:pt x="2382"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2"/>
              <p:cNvSpPr/>
              <p:nvPr/>
            </p:nvSpPr>
            <p:spPr>
              <a:xfrm>
                <a:off x="3743109" y="4468250"/>
                <a:ext cx="98853" cy="94124"/>
              </a:xfrm>
              <a:custGeom>
                <a:rect b="b" l="l" r="r" t="t"/>
                <a:pathLst>
                  <a:path extrusionOk="0" h="2269" w="2383">
                    <a:moveTo>
                      <a:pt x="2311" y="0"/>
                    </a:moveTo>
                    <a:lnTo>
                      <a:pt x="0" y="2266"/>
                    </a:lnTo>
                    <a:cubicBezTo>
                      <a:pt x="0" y="2266"/>
                      <a:pt x="39" y="2269"/>
                      <a:pt x="105" y="2269"/>
                    </a:cubicBezTo>
                    <a:cubicBezTo>
                      <a:pt x="396" y="2269"/>
                      <a:pt x="1226" y="2222"/>
                      <a:pt x="1749" y="1713"/>
                    </a:cubicBezTo>
                    <a:cubicBezTo>
                      <a:pt x="2382"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2"/>
              <p:cNvSpPr/>
              <p:nvPr/>
            </p:nvSpPr>
            <p:spPr>
              <a:xfrm>
                <a:off x="3743109" y="4782812"/>
                <a:ext cx="98853" cy="94124"/>
              </a:xfrm>
              <a:custGeom>
                <a:rect b="b" l="l" r="r" t="t"/>
                <a:pathLst>
                  <a:path extrusionOk="0" h="2269" w="2383">
                    <a:moveTo>
                      <a:pt x="2311" y="0"/>
                    </a:moveTo>
                    <a:lnTo>
                      <a:pt x="0" y="2266"/>
                    </a:lnTo>
                    <a:cubicBezTo>
                      <a:pt x="0" y="2266"/>
                      <a:pt x="39" y="2269"/>
                      <a:pt x="105" y="2269"/>
                    </a:cubicBezTo>
                    <a:cubicBezTo>
                      <a:pt x="396" y="2269"/>
                      <a:pt x="1226" y="2221"/>
                      <a:pt x="1749" y="1713"/>
                    </a:cubicBezTo>
                    <a:cubicBezTo>
                      <a:pt x="2382"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
              <p:cNvSpPr/>
              <p:nvPr/>
            </p:nvSpPr>
            <p:spPr>
              <a:xfrm>
                <a:off x="3743109" y="4678068"/>
                <a:ext cx="98853" cy="94165"/>
              </a:xfrm>
              <a:custGeom>
                <a:rect b="b" l="l" r="r" t="t"/>
                <a:pathLst>
                  <a:path extrusionOk="0" h="2270" w="2383">
                    <a:moveTo>
                      <a:pt x="2311" y="1"/>
                    </a:moveTo>
                    <a:lnTo>
                      <a:pt x="0" y="2267"/>
                    </a:lnTo>
                    <a:cubicBezTo>
                      <a:pt x="0" y="2267"/>
                      <a:pt x="39" y="2269"/>
                      <a:pt x="105" y="2269"/>
                    </a:cubicBezTo>
                    <a:cubicBezTo>
                      <a:pt x="396" y="2269"/>
                      <a:pt x="1226" y="2222"/>
                      <a:pt x="1749" y="1714"/>
                    </a:cubicBezTo>
                    <a:cubicBezTo>
                      <a:pt x="2382"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2"/>
              <p:cNvSpPr/>
              <p:nvPr/>
            </p:nvSpPr>
            <p:spPr>
              <a:xfrm>
                <a:off x="3743109" y="4573367"/>
                <a:ext cx="98853" cy="93792"/>
              </a:xfrm>
              <a:custGeom>
                <a:rect b="b" l="l" r="r" t="t"/>
                <a:pathLst>
                  <a:path extrusionOk="0" h="2261" w="2383">
                    <a:moveTo>
                      <a:pt x="2311" y="0"/>
                    </a:moveTo>
                    <a:lnTo>
                      <a:pt x="0" y="2257"/>
                    </a:lnTo>
                    <a:cubicBezTo>
                      <a:pt x="0" y="2257"/>
                      <a:pt x="47" y="2260"/>
                      <a:pt x="126" y="2260"/>
                    </a:cubicBezTo>
                    <a:cubicBezTo>
                      <a:pt x="433" y="2260"/>
                      <a:pt x="1238" y="2210"/>
                      <a:pt x="1749" y="1713"/>
                    </a:cubicBezTo>
                    <a:cubicBezTo>
                      <a:pt x="2382"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
              <p:cNvSpPr/>
              <p:nvPr/>
            </p:nvSpPr>
            <p:spPr>
              <a:xfrm>
                <a:off x="3743109" y="4468250"/>
                <a:ext cx="98853" cy="94124"/>
              </a:xfrm>
              <a:custGeom>
                <a:rect b="b" l="l" r="r" t="t"/>
                <a:pathLst>
                  <a:path extrusionOk="0" h="2269" w="2383">
                    <a:moveTo>
                      <a:pt x="2311" y="0"/>
                    </a:moveTo>
                    <a:lnTo>
                      <a:pt x="0" y="2266"/>
                    </a:lnTo>
                    <a:cubicBezTo>
                      <a:pt x="0" y="2266"/>
                      <a:pt x="39" y="2269"/>
                      <a:pt x="105" y="2269"/>
                    </a:cubicBezTo>
                    <a:cubicBezTo>
                      <a:pt x="396" y="2269"/>
                      <a:pt x="1226" y="2222"/>
                      <a:pt x="1749" y="1713"/>
                    </a:cubicBezTo>
                    <a:cubicBezTo>
                      <a:pt x="2382"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
              <p:cNvSpPr/>
              <p:nvPr/>
            </p:nvSpPr>
            <p:spPr>
              <a:xfrm>
                <a:off x="3636541" y="4782812"/>
                <a:ext cx="98811" cy="94124"/>
              </a:xfrm>
              <a:custGeom>
                <a:rect b="b" l="l" r="r" t="t"/>
                <a:pathLst>
                  <a:path extrusionOk="0" h="2269" w="2382">
                    <a:moveTo>
                      <a:pt x="71" y="0"/>
                    </a:moveTo>
                    <a:cubicBezTo>
                      <a:pt x="71" y="0"/>
                      <a:pt x="0" y="1089"/>
                      <a:pt x="633" y="1713"/>
                    </a:cubicBezTo>
                    <a:cubicBezTo>
                      <a:pt x="1156" y="2221"/>
                      <a:pt x="1986" y="2269"/>
                      <a:pt x="2277" y="2269"/>
                    </a:cubicBezTo>
                    <a:cubicBezTo>
                      <a:pt x="2344" y="2269"/>
                      <a:pt x="2382" y="2266"/>
                      <a:pt x="2382"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
              <p:cNvSpPr/>
              <p:nvPr/>
            </p:nvSpPr>
            <p:spPr>
              <a:xfrm>
                <a:off x="3636541" y="4678068"/>
                <a:ext cx="98811" cy="94165"/>
              </a:xfrm>
              <a:custGeom>
                <a:rect b="b" l="l" r="r" t="t"/>
                <a:pathLst>
                  <a:path extrusionOk="0" h="2270" w="2382">
                    <a:moveTo>
                      <a:pt x="71" y="1"/>
                    </a:moveTo>
                    <a:cubicBezTo>
                      <a:pt x="71" y="1"/>
                      <a:pt x="0" y="1089"/>
                      <a:pt x="633" y="1714"/>
                    </a:cubicBezTo>
                    <a:cubicBezTo>
                      <a:pt x="1156" y="2222"/>
                      <a:pt x="1986" y="2269"/>
                      <a:pt x="2277" y="2269"/>
                    </a:cubicBezTo>
                    <a:cubicBezTo>
                      <a:pt x="2344" y="2269"/>
                      <a:pt x="2382" y="2267"/>
                      <a:pt x="2382" y="2267"/>
                    </a:cubicBezTo>
                    <a:lnTo>
                      <a:pt x="7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
              <p:cNvSpPr/>
              <p:nvPr/>
            </p:nvSpPr>
            <p:spPr>
              <a:xfrm>
                <a:off x="3636541" y="4573367"/>
                <a:ext cx="98811" cy="93792"/>
              </a:xfrm>
              <a:custGeom>
                <a:rect b="b" l="l" r="r" t="t"/>
                <a:pathLst>
                  <a:path extrusionOk="0" h="2261" w="2382">
                    <a:moveTo>
                      <a:pt x="71" y="0"/>
                    </a:moveTo>
                    <a:cubicBezTo>
                      <a:pt x="71" y="0"/>
                      <a:pt x="0" y="1080"/>
                      <a:pt x="633" y="1713"/>
                    </a:cubicBezTo>
                    <a:cubicBezTo>
                      <a:pt x="1144" y="2210"/>
                      <a:pt x="1949" y="2260"/>
                      <a:pt x="2257" y="2260"/>
                    </a:cubicBezTo>
                    <a:cubicBezTo>
                      <a:pt x="2336" y="2260"/>
                      <a:pt x="2382" y="2257"/>
                      <a:pt x="2382" y="2257"/>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
              <p:cNvSpPr/>
              <p:nvPr/>
            </p:nvSpPr>
            <p:spPr>
              <a:xfrm>
                <a:off x="3636541" y="4468250"/>
                <a:ext cx="98811" cy="94124"/>
              </a:xfrm>
              <a:custGeom>
                <a:rect b="b" l="l" r="r" t="t"/>
                <a:pathLst>
                  <a:path extrusionOk="0" h="2269" w="2382">
                    <a:moveTo>
                      <a:pt x="71" y="0"/>
                    </a:moveTo>
                    <a:cubicBezTo>
                      <a:pt x="71" y="1"/>
                      <a:pt x="0" y="1089"/>
                      <a:pt x="633" y="1713"/>
                    </a:cubicBezTo>
                    <a:cubicBezTo>
                      <a:pt x="1156" y="2222"/>
                      <a:pt x="1986" y="2269"/>
                      <a:pt x="2277" y="2269"/>
                    </a:cubicBezTo>
                    <a:cubicBezTo>
                      <a:pt x="2344" y="2269"/>
                      <a:pt x="2382" y="2266"/>
                      <a:pt x="2382"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
              <p:cNvSpPr/>
              <p:nvPr/>
            </p:nvSpPr>
            <p:spPr>
              <a:xfrm>
                <a:off x="2549284"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
              <p:cNvSpPr/>
              <p:nvPr/>
            </p:nvSpPr>
            <p:spPr>
              <a:xfrm>
                <a:off x="2523731"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2"/>
              <p:cNvSpPr/>
              <p:nvPr/>
            </p:nvSpPr>
            <p:spPr>
              <a:xfrm>
                <a:off x="25622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
              <p:cNvSpPr/>
              <p:nvPr/>
            </p:nvSpPr>
            <p:spPr>
              <a:xfrm>
                <a:off x="25622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2"/>
              <p:cNvSpPr/>
              <p:nvPr/>
            </p:nvSpPr>
            <p:spPr>
              <a:xfrm>
                <a:off x="25622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2"/>
              <p:cNvSpPr/>
              <p:nvPr/>
            </p:nvSpPr>
            <p:spPr>
              <a:xfrm>
                <a:off x="25622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2"/>
              <p:cNvSpPr/>
              <p:nvPr/>
            </p:nvSpPr>
            <p:spPr>
              <a:xfrm>
                <a:off x="25622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2"/>
              <p:cNvSpPr/>
              <p:nvPr/>
            </p:nvSpPr>
            <p:spPr>
              <a:xfrm>
                <a:off x="25622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2"/>
              <p:cNvSpPr/>
              <p:nvPr/>
            </p:nvSpPr>
            <p:spPr>
              <a:xfrm>
                <a:off x="25622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2"/>
              <p:cNvSpPr/>
              <p:nvPr/>
            </p:nvSpPr>
            <p:spPr>
              <a:xfrm>
                <a:off x="25622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2"/>
              <p:cNvSpPr/>
              <p:nvPr/>
            </p:nvSpPr>
            <p:spPr>
              <a:xfrm>
                <a:off x="2455617"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2"/>
              <p:cNvSpPr/>
              <p:nvPr/>
            </p:nvSpPr>
            <p:spPr>
              <a:xfrm>
                <a:off x="2455617"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2"/>
              <p:cNvSpPr/>
              <p:nvPr/>
            </p:nvSpPr>
            <p:spPr>
              <a:xfrm>
                <a:off x="2455617"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2"/>
              <p:cNvSpPr/>
              <p:nvPr/>
            </p:nvSpPr>
            <p:spPr>
              <a:xfrm>
                <a:off x="2455617"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2"/>
              <p:cNvSpPr/>
              <p:nvPr/>
            </p:nvSpPr>
            <p:spPr>
              <a:xfrm>
                <a:off x="4025107"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
              <p:cNvSpPr/>
              <p:nvPr/>
            </p:nvSpPr>
            <p:spPr>
              <a:xfrm>
                <a:off x="3999554" y="4383874"/>
                <a:ext cx="69608" cy="132910"/>
              </a:xfrm>
              <a:custGeom>
                <a:rect b="b" l="l" r="r" t="t"/>
                <a:pathLst>
                  <a:path extrusionOk="0" h="3204" w="1678">
                    <a:moveTo>
                      <a:pt x="839" y="0"/>
                    </a:moveTo>
                    <a:cubicBezTo>
                      <a:pt x="839" y="0"/>
                      <a:pt x="1" y="723"/>
                      <a:pt x="1" y="1606"/>
                    </a:cubicBezTo>
                    <a:cubicBezTo>
                      <a:pt x="1"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2"/>
              <p:cNvSpPr/>
              <p:nvPr/>
            </p:nvSpPr>
            <p:spPr>
              <a:xfrm>
                <a:off x="4038050" y="4782812"/>
                <a:ext cx="99226" cy="94124"/>
              </a:xfrm>
              <a:custGeom>
                <a:rect b="b" l="l" r="r" t="t"/>
                <a:pathLst>
                  <a:path extrusionOk="0" h="2269" w="2392">
                    <a:moveTo>
                      <a:pt x="2320" y="0"/>
                    </a:moveTo>
                    <a:lnTo>
                      <a:pt x="0" y="2266"/>
                    </a:lnTo>
                    <a:cubicBezTo>
                      <a:pt x="0" y="2266"/>
                      <a:pt x="39" y="2269"/>
                      <a:pt x="106" y="2269"/>
                    </a:cubicBezTo>
                    <a:cubicBezTo>
                      <a:pt x="399" y="2269"/>
                      <a:pt x="1233" y="2221"/>
                      <a:pt x="1749" y="1713"/>
                    </a:cubicBezTo>
                    <a:cubicBezTo>
                      <a:pt x="2391" y="108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2"/>
              <p:cNvSpPr/>
              <p:nvPr/>
            </p:nvSpPr>
            <p:spPr>
              <a:xfrm>
                <a:off x="4038050" y="4678068"/>
                <a:ext cx="99226" cy="94165"/>
              </a:xfrm>
              <a:custGeom>
                <a:rect b="b" l="l" r="r" t="t"/>
                <a:pathLst>
                  <a:path extrusionOk="0" h="2270" w="2392">
                    <a:moveTo>
                      <a:pt x="2320" y="1"/>
                    </a:moveTo>
                    <a:lnTo>
                      <a:pt x="0" y="2267"/>
                    </a:lnTo>
                    <a:cubicBezTo>
                      <a:pt x="0" y="2267"/>
                      <a:pt x="39" y="2269"/>
                      <a:pt x="106" y="2269"/>
                    </a:cubicBezTo>
                    <a:cubicBezTo>
                      <a:pt x="399" y="2269"/>
                      <a:pt x="1233" y="2222"/>
                      <a:pt x="1749" y="1714"/>
                    </a:cubicBezTo>
                    <a:cubicBezTo>
                      <a:pt x="2391" y="1089"/>
                      <a:pt x="2320" y="1"/>
                      <a:pt x="23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2"/>
              <p:cNvSpPr/>
              <p:nvPr/>
            </p:nvSpPr>
            <p:spPr>
              <a:xfrm>
                <a:off x="4038050" y="4573367"/>
                <a:ext cx="99226" cy="93792"/>
              </a:xfrm>
              <a:custGeom>
                <a:rect b="b" l="l" r="r" t="t"/>
                <a:pathLst>
                  <a:path extrusionOk="0" h="2261" w="2392">
                    <a:moveTo>
                      <a:pt x="2320" y="0"/>
                    </a:moveTo>
                    <a:lnTo>
                      <a:pt x="0" y="2257"/>
                    </a:lnTo>
                    <a:cubicBezTo>
                      <a:pt x="0" y="2257"/>
                      <a:pt x="47" y="2260"/>
                      <a:pt x="127" y="2260"/>
                    </a:cubicBezTo>
                    <a:cubicBezTo>
                      <a:pt x="436" y="2260"/>
                      <a:pt x="1245" y="2210"/>
                      <a:pt x="1749" y="1713"/>
                    </a:cubicBezTo>
                    <a:cubicBezTo>
                      <a:pt x="2391" y="1080"/>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2"/>
              <p:cNvSpPr/>
              <p:nvPr/>
            </p:nvSpPr>
            <p:spPr>
              <a:xfrm>
                <a:off x="4038050" y="4468250"/>
                <a:ext cx="99226" cy="94124"/>
              </a:xfrm>
              <a:custGeom>
                <a:rect b="b" l="l" r="r" t="t"/>
                <a:pathLst>
                  <a:path extrusionOk="0" h="2269" w="2392">
                    <a:moveTo>
                      <a:pt x="2320" y="0"/>
                    </a:moveTo>
                    <a:lnTo>
                      <a:pt x="0" y="2266"/>
                    </a:lnTo>
                    <a:cubicBezTo>
                      <a:pt x="0" y="2266"/>
                      <a:pt x="39" y="2269"/>
                      <a:pt x="106" y="2269"/>
                    </a:cubicBezTo>
                    <a:cubicBezTo>
                      <a:pt x="399" y="2269"/>
                      <a:pt x="1233" y="2222"/>
                      <a:pt x="1749" y="1713"/>
                    </a:cubicBezTo>
                    <a:cubicBezTo>
                      <a:pt x="2391" y="1089"/>
                      <a:pt x="2320" y="1"/>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2"/>
              <p:cNvSpPr/>
              <p:nvPr/>
            </p:nvSpPr>
            <p:spPr>
              <a:xfrm>
                <a:off x="4038050" y="4782812"/>
                <a:ext cx="99226" cy="94124"/>
              </a:xfrm>
              <a:custGeom>
                <a:rect b="b" l="l" r="r" t="t"/>
                <a:pathLst>
                  <a:path extrusionOk="0" h="2269" w="2392">
                    <a:moveTo>
                      <a:pt x="2320" y="0"/>
                    </a:moveTo>
                    <a:lnTo>
                      <a:pt x="0" y="2266"/>
                    </a:lnTo>
                    <a:cubicBezTo>
                      <a:pt x="0" y="2266"/>
                      <a:pt x="39" y="2269"/>
                      <a:pt x="106" y="2269"/>
                    </a:cubicBezTo>
                    <a:cubicBezTo>
                      <a:pt x="399" y="2269"/>
                      <a:pt x="1233" y="2221"/>
                      <a:pt x="1749" y="1713"/>
                    </a:cubicBezTo>
                    <a:cubicBezTo>
                      <a:pt x="2391" y="108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2"/>
              <p:cNvSpPr/>
              <p:nvPr/>
            </p:nvSpPr>
            <p:spPr>
              <a:xfrm>
                <a:off x="4038050" y="4678068"/>
                <a:ext cx="99226" cy="94165"/>
              </a:xfrm>
              <a:custGeom>
                <a:rect b="b" l="l" r="r" t="t"/>
                <a:pathLst>
                  <a:path extrusionOk="0" h="2270" w="2392">
                    <a:moveTo>
                      <a:pt x="2320" y="1"/>
                    </a:moveTo>
                    <a:lnTo>
                      <a:pt x="0" y="2267"/>
                    </a:lnTo>
                    <a:cubicBezTo>
                      <a:pt x="0" y="2267"/>
                      <a:pt x="39" y="2269"/>
                      <a:pt x="106" y="2269"/>
                    </a:cubicBezTo>
                    <a:cubicBezTo>
                      <a:pt x="399" y="2269"/>
                      <a:pt x="1233" y="2222"/>
                      <a:pt x="1749" y="1714"/>
                    </a:cubicBezTo>
                    <a:cubicBezTo>
                      <a:pt x="2391" y="1089"/>
                      <a:pt x="2320" y="1"/>
                      <a:pt x="23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
              <p:cNvSpPr/>
              <p:nvPr/>
            </p:nvSpPr>
            <p:spPr>
              <a:xfrm>
                <a:off x="4038050" y="4573367"/>
                <a:ext cx="99226" cy="93792"/>
              </a:xfrm>
              <a:custGeom>
                <a:rect b="b" l="l" r="r" t="t"/>
                <a:pathLst>
                  <a:path extrusionOk="0" h="2261" w="2392">
                    <a:moveTo>
                      <a:pt x="2320" y="0"/>
                    </a:moveTo>
                    <a:lnTo>
                      <a:pt x="0" y="2257"/>
                    </a:lnTo>
                    <a:cubicBezTo>
                      <a:pt x="0" y="2257"/>
                      <a:pt x="47" y="2260"/>
                      <a:pt x="127" y="2260"/>
                    </a:cubicBezTo>
                    <a:cubicBezTo>
                      <a:pt x="436" y="2260"/>
                      <a:pt x="1245" y="2210"/>
                      <a:pt x="1749" y="1713"/>
                    </a:cubicBezTo>
                    <a:cubicBezTo>
                      <a:pt x="2391" y="1080"/>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
              <p:cNvSpPr/>
              <p:nvPr/>
            </p:nvSpPr>
            <p:spPr>
              <a:xfrm>
                <a:off x="4038050" y="4468250"/>
                <a:ext cx="99226" cy="94124"/>
              </a:xfrm>
              <a:custGeom>
                <a:rect b="b" l="l" r="r" t="t"/>
                <a:pathLst>
                  <a:path extrusionOk="0" h="2269" w="2392">
                    <a:moveTo>
                      <a:pt x="2320" y="0"/>
                    </a:moveTo>
                    <a:lnTo>
                      <a:pt x="0" y="2266"/>
                    </a:lnTo>
                    <a:cubicBezTo>
                      <a:pt x="0" y="2266"/>
                      <a:pt x="39" y="2269"/>
                      <a:pt x="106" y="2269"/>
                    </a:cubicBezTo>
                    <a:cubicBezTo>
                      <a:pt x="399" y="2269"/>
                      <a:pt x="1233" y="2222"/>
                      <a:pt x="1749" y="1713"/>
                    </a:cubicBezTo>
                    <a:cubicBezTo>
                      <a:pt x="2391" y="1089"/>
                      <a:pt x="2320" y="1"/>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
              <p:cNvSpPr/>
              <p:nvPr/>
            </p:nvSpPr>
            <p:spPr>
              <a:xfrm>
                <a:off x="3931481" y="4782812"/>
                <a:ext cx="99185" cy="94124"/>
              </a:xfrm>
              <a:custGeom>
                <a:rect b="b" l="l" r="r" t="t"/>
                <a:pathLst>
                  <a:path extrusionOk="0" h="2269" w="2391">
                    <a:moveTo>
                      <a:pt x="80" y="0"/>
                    </a:moveTo>
                    <a:cubicBezTo>
                      <a:pt x="80" y="0"/>
                      <a:pt x="0" y="1089"/>
                      <a:pt x="642" y="1713"/>
                    </a:cubicBezTo>
                    <a:cubicBezTo>
                      <a:pt x="1158" y="2221"/>
                      <a:pt x="1993" y="2269"/>
                      <a:pt x="2285" y="2269"/>
                    </a:cubicBezTo>
                    <a:cubicBezTo>
                      <a:pt x="2352" y="2269"/>
                      <a:pt x="2391" y="2266"/>
                      <a:pt x="2391" y="2266"/>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
              <p:cNvSpPr/>
              <p:nvPr/>
            </p:nvSpPr>
            <p:spPr>
              <a:xfrm>
                <a:off x="3931481" y="4678068"/>
                <a:ext cx="99185" cy="94165"/>
              </a:xfrm>
              <a:custGeom>
                <a:rect b="b" l="l" r="r" t="t"/>
                <a:pathLst>
                  <a:path extrusionOk="0" h="2270" w="2391">
                    <a:moveTo>
                      <a:pt x="80" y="1"/>
                    </a:moveTo>
                    <a:cubicBezTo>
                      <a:pt x="80" y="1"/>
                      <a:pt x="0" y="1089"/>
                      <a:pt x="642" y="1714"/>
                    </a:cubicBezTo>
                    <a:cubicBezTo>
                      <a:pt x="1158" y="2222"/>
                      <a:pt x="1993" y="2269"/>
                      <a:pt x="2285" y="2269"/>
                    </a:cubicBezTo>
                    <a:cubicBezTo>
                      <a:pt x="2352" y="2269"/>
                      <a:pt x="2391" y="2267"/>
                      <a:pt x="2391" y="2267"/>
                    </a:cubicBezTo>
                    <a:lnTo>
                      <a:pt x="8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
              <p:cNvSpPr/>
              <p:nvPr/>
            </p:nvSpPr>
            <p:spPr>
              <a:xfrm>
                <a:off x="3931481" y="4573367"/>
                <a:ext cx="99185" cy="93792"/>
              </a:xfrm>
              <a:custGeom>
                <a:rect b="b" l="l" r="r" t="t"/>
                <a:pathLst>
                  <a:path extrusionOk="0" h="2261" w="2391">
                    <a:moveTo>
                      <a:pt x="80" y="0"/>
                    </a:moveTo>
                    <a:lnTo>
                      <a:pt x="80" y="0"/>
                    </a:lnTo>
                    <a:cubicBezTo>
                      <a:pt x="80" y="0"/>
                      <a:pt x="0" y="1080"/>
                      <a:pt x="642" y="1713"/>
                    </a:cubicBezTo>
                    <a:cubicBezTo>
                      <a:pt x="1146" y="2210"/>
                      <a:pt x="1955" y="2260"/>
                      <a:pt x="2265" y="2260"/>
                    </a:cubicBezTo>
                    <a:cubicBezTo>
                      <a:pt x="2344" y="2260"/>
                      <a:pt x="2391" y="2257"/>
                      <a:pt x="2391" y="2257"/>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
              <p:cNvSpPr/>
              <p:nvPr/>
            </p:nvSpPr>
            <p:spPr>
              <a:xfrm>
                <a:off x="3931481" y="4468250"/>
                <a:ext cx="99185" cy="94124"/>
              </a:xfrm>
              <a:custGeom>
                <a:rect b="b" l="l" r="r" t="t"/>
                <a:pathLst>
                  <a:path extrusionOk="0" h="2269" w="2391">
                    <a:moveTo>
                      <a:pt x="80" y="0"/>
                    </a:moveTo>
                    <a:cubicBezTo>
                      <a:pt x="80" y="1"/>
                      <a:pt x="0" y="1089"/>
                      <a:pt x="642" y="1713"/>
                    </a:cubicBezTo>
                    <a:cubicBezTo>
                      <a:pt x="1158" y="2222"/>
                      <a:pt x="1993" y="2269"/>
                      <a:pt x="2285" y="2269"/>
                    </a:cubicBezTo>
                    <a:cubicBezTo>
                      <a:pt x="2352" y="2269"/>
                      <a:pt x="2391" y="2266"/>
                      <a:pt x="2391" y="2266"/>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
              <p:cNvSpPr/>
              <p:nvPr/>
            </p:nvSpPr>
            <p:spPr>
              <a:xfrm>
                <a:off x="4320421"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
              <p:cNvSpPr/>
              <p:nvPr/>
            </p:nvSpPr>
            <p:spPr>
              <a:xfrm>
                <a:off x="4294868" y="4383874"/>
                <a:ext cx="69608" cy="132910"/>
              </a:xfrm>
              <a:custGeom>
                <a:rect b="b" l="l" r="r" t="t"/>
                <a:pathLst>
                  <a:path extrusionOk="0" h="3204" w="1678">
                    <a:moveTo>
                      <a:pt x="839" y="0"/>
                    </a:moveTo>
                    <a:cubicBezTo>
                      <a:pt x="839" y="0"/>
                      <a:pt x="1" y="723"/>
                      <a:pt x="1" y="1606"/>
                    </a:cubicBezTo>
                    <a:cubicBezTo>
                      <a:pt x="1"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
              <p:cNvSpPr/>
              <p:nvPr/>
            </p:nvSpPr>
            <p:spPr>
              <a:xfrm>
                <a:off x="4333364" y="4782812"/>
                <a:ext cx="99226" cy="94124"/>
              </a:xfrm>
              <a:custGeom>
                <a:rect b="b" l="l" r="r" t="t"/>
                <a:pathLst>
                  <a:path extrusionOk="0" h="2269" w="2392">
                    <a:moveTo>
                      <a:pt x="2311" y="0"/>
                    </a:moveTo>
                    <a:lnTo>
                      <a:pt x="0" y="2266"/>
                    </a:lnTo>
                    <a:cubicBezTo>
                      <a:pt x="0" y="2266"/>
                      <a:pt x="39" y="2269"/>
                      <a:pt x="106" y="2269"/>
                    </a:cubicBezTo>
                    <a:cubicBezTo>
                      <a:pt x="399"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
              <p:cNvSpPr/>
              <p:nvPr/>
            </p:nvSpPr>
            <p:spPr>
              <a:xfrm>
                <a:off x="4333364" y="4678068"/>
                <a:ext cx="99226" cy="94165"/>
              </a:xfrm>
              <a:custGeom>
                <a:rect b="b" l="l" r="r" t="t"/>
                <a:pathLst>
                  <a:path extrusionOk="0" h="2270" w="2392">
                    <a:moveTo>
                      <a:pt x="2311" y="1"/>
                    </a:moveTo>
                    <a:lnTo>
                      <a:pt x="0" y="2267"/>
                    </a:lnTo>
                    <a:cubicBezTo>
                      <a:pt x="0" y="2267"/>
                      <a:pt x="39" y="2269"/>
                      <a:pt x="106" y="2269"/>
                    </a:cubicBezTo>
                    <a:cubicBezTo>
                      <a:pt x="399"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
              <p:cNvSpPr/>
              <p:nvPr/>
            </p:nvSpPr>
            <p:spPr>
              <a:xfrm>
                <a:off x="4333364"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
              <p:cNvSpPr/>
              <p:nvPr/>
            </p:nvSpPr>
            <p:spPr>
              <a:xfrm>
                <a:off x="4333364" y="4468250"/>
                <a:ext cx="99226" cy="94124"/>
              </a:xfrm>
              <a:custGeom>
                <a:rect b="b" l="l" r="r" t="t"/>
                <a:pathLst>
                  <a:path extrusionOk="0" h="2269" w="2392">
                    <a:moveTo>
                      <a:pt x="2311" y="0"/>
                    </a:moveTo>
                    <a:lnTo>
                      <a:pt x="0" y="2266"/>
                    </a:lnTo>
                    <a:cubicBezTo>
                      <a:pt x="0" y="2266"/>
                      <a:pt x="39" y="2269"/>
                      <a:pt x="106" y="2269"/>
                    </a:cubicBezTo>
                    <a:cubicBezTo>
                      <a:pt x="399"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
              <p:cNvSpPr/>
              <p:nvPr/>
            </p:nvSpPr>
            <p:spPr>
              <a:xfrm>
                <a:off x="4333364" y="4782812"/>
                <a:ext cx="99226" cy="94124"/>
              </a:xfrm>
              <a:custGeom>
                <a:rect b="b" l="l" r="r" t="t"/>
                <a:pathLst>
                  <a:path extrusionOk="0" h="2269" w="2392">
                    <a:moveTo>
                      <a:pt x="2311" y="0"/>
                    </a:moveTo>
                    <a:lnTo>
                      <a:pt x="0" y="2266"/>
                    </a:lnTo>
                    <a:cubicBezTo>
                      <a:pt x="0" y="2266"/>
                      <a:pt x="39" y="2269"/>
                      <a:pt x="106" y="2269"/>
                    </a:cubicBezTo>
                    <a:cubicBezTo>
                      <a:pt x="399"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
              <p:cNvSpPr/>
              <p:nvPr/>
            </p:nvSpPr>
            <p:spPr>
              <a:xfrm>
                <a:off x="4333364" y="4678068"/>
                <a:ext cx="99226" cy="94165"/>
              </a:xfrm>
              <a:custGeom>
                <a:rect b="b" l="l" r="r" t="t"/>
                <a:pathLst>
                  <a:path extrusionOk="0" h="2270" w="2392">
                    <a:moveTo>
                      <a:pt x="2311" y="1"/>
                    </a:moveTo>
                    <a:lnTo>
                      <a:pt x="0" y="2267"/>
                    </a:lnTo>
                    <a:cubicBezTo>
                      <a:pt x="0" y="2267"/>
                      <a:pt x="39" y="2269"/>
                      <a:pt x="106" y="2269"/>
                    </a:cubicBezTo>
                    <a:cubicBezTo>
                      <a:pt x="399"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
              <p:cNvSpPr/>
              <p:nvPr/>
            </p:nvSpPr>
            <p:spPr>
              <a:xfrm>
                <a:off x="4333364"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
              <p:cNvSpPr/>
              <p:nvPr/>
            </p:nvSpPr>
            <p:spPr>
              <a:xfrm>
                <a:off x="4333364" y="4468250"/>
                <a:ext cx="99226" cy="94124"/>
              </a:xfrm>
              <a:custGeom>
                <a:rect b="b" l="l" r="r" t="t"/>
                <a:pathLst>
                  <a:path extrusionOk="0" h="2269" w="2392">
                    <a:moveTo>
                      <a:pt x="2311" y="0"/>
                    </a:moveTo>
                    <a:lnTo>
                      <a:pt x="0" y="2266"/>
                    </a:lnTo>
                    <a:cubicBezTo>
                      <a:pt x="0" y="2266"/>
                      <a:pt x="39" y="2269"/>
                      <a:pt x="106" y="2269"/>
                    </a:cubicBezTo>
                    <a:cubicBezTo>
                      <a:pt x="399"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
              <p:cNvSpPr/>
              <p:nvPr/>
            </p:nvSpPr>
            <p:spPr>
              <a:xfrm>
                <a:off x="4226795" y="4782812"/>
                <a:ext cx="99185" cy="94124"/>
              </a:xfrm>
              <a:custGeom>
                <a:rect b="b" l="l" r="r" t="t"/>
                <a:pathLst>
                  <a:path extrusionOk="0" h="2269" w="2391">
                    <a:moveTo>
                      <a:pt x="71" y="0"/>
                    </a:moveTo>
                    <a:cubicBezTo>
                      <a:pt x="71" y="0"/>
                      <a:pt x="0" y="1089"/>
                      <a:pt x="642" y="1713"/>
                    </a:cubicBezTo>
                    <a:cubicBezTo>
                      <a:pt x="1158" y="2221"/>
                      <a:pt x="1993" y="2269"/>
                      <a:pt x="2285" y="2269"/>
                    </a:cubicBezTo>
                    <a:cubicBezTo>
                      <a:pt x="2352" y="2269"/>
                      <a:pt x="2391" y="2266"/>
                      <a:pt x="2391"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
              <p:cNvSpPr/>
              <p:nvPr/>
            </p:nvSpPr>
            <p:spPr>
              <a:xfrm>
                <a:off x="4226795" y="4678068"/>
                <a:ext cx="99185" cy="94165"/>
              </a:xfrm>
              <a:custGeom>
                <a:rect b="b" l="l" r="r" t="t"/>
                <a:pathLst>
                  <a:path extrusionOk="0" h="2270" w="2391">
                    <a:moveTo>
                      <a:pt x="71" y="1"/>
                    </a:moveTo>
                    <a:cubicBezTo>
                      <a:pt x="71" y="1"/>
                      <a:pt x="0" y="1089"/>
                      <a:pt x="642" y="1714"/>
                    </a:cubicBezTo>
                    <a:cubicBezTo>
                      <a:pt x="1158" y="2222"/>
                      <a:pt x="1993" y="2269"/>
                      <a:pt x="2285" y="2269"/>
                    </a:cubicBezTo>
                    <a:cubicBezTo>
                      <a:pt x="2352" y="2269"/>
                      <a:pt x="2391" y="2267"/>
                      <a:pt x="2391" y="2267"/>
                    </a:cubicBezTo>
                    <a:lnTo>
                      <a:pt x="7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
              <p:cNvSpPr/>
              <p:nvPr/>
            </p:nvSpPr>
            <p:spPr>
              <a:xfrm>
                <a:off x="4226795" y="4573367"/>
                <a:ext cx="99185" cy="93792"/>
              </a:xfrm>
              <a:custGeom>
                <a:rect b="b" l="l" r="r" t="t"/>
                <a:pathLst>
                  <a:path extrusionOk="0" h="2261" w="2391">
                    <a:moveTo>
                      <a:pt x="71" y="0"/>
                    </a:moveTo>
                    <a:cubicBezTo>
                      <a:pt x="71" y="0"/>
                      <a:pt x="0" y="1080"/>
                      <a:pt x="642" y="1713"/>
                    </a:cubicBezTo>
                    <a:cubicBezTo>
                      <a:pt x="1146" y="2210"/>
                      <a:pt x="1955" y="2260"/>
                      <a:pt x="2265" y="2260"/>
                    </a:cubicBezTo>
                    <a:cubicBezTo>
                      <a:pt x="2344" y="2260"/>
                      <a:pt x="2391" y="2257"/>
                      <a:pt x="2391" y="2257"/>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
              <p:cNvSpPr/>
              <p:nvPr/>
            </p:nvSpPr>
            <p:spPr>
              <a:xfrm>
                <a:off x="4226795" y="4468250"/>
                <a:ext cx="99185" cy="94124"/>
              </a:xfrm>
              <a:custGeom>
                <a:rect b="b" l="l" r="r" t="t"/>
                <a:pathLst>
                  <a:path extrusionOk="0" h="2269" w="2391">
                    <a:moveTo>
                      <a:pt x="71" y="0"/>
                    </a:moveTo>
                    <a:cubicBezTo>
                      <a:pt x="71" y="1"/>
                      <a:pt x="0" y="1089"/>
                      <a:pt x="642" y="1713"/>
                    </a:cubicBezTo>
                    <a:cubicBezTo>
                      <a:pt x="1158" y="2222"/>
                      <a:pt x="1993" y="2269"/>
                      <a:pt x="2285" y="2269"/>
                    </a:cubicBezTo>
                    <a:cubicBezTo>
                      <a:pt x="2352" y="2269"/>
                      <a:pt x="2391" y="2266"/>
                      <a:pt x="2391"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
              <p:cNvSpPr/>
              <p:nvPr/>
            </p:nvSpPr>
            <p:spPr>
              <a:xfrm>
                <a:off x="2253959"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
              <p:cNvSpPr/>
              <p:nvPr/>
            </p:nvSpPr>
            <p:spPr>
              <a:xfrm>
                <a:off x="2228406"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
              <p:cNvSpPr/>
              <p:nvPr/>
            </p:nvSpPr>
            <p:spPr>
              <a:xfrm>
                <a:off x="226690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
              <p:cNvSpPr/>
              <p:nvPr/>
            </p:nvSpPr>
            <p:spPr>
              <a:xfrm>
                <a:off x="226690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
              <p:cNvSpPr/>
              <p:nvPr/>
            </p:nvSpPr>
            <p:spPr>
              <a:xfrm>
                <a:off x="226690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
              <p:cNvSpPr/>
              <p:nvPr/>
            </p:nvSpPr>
            <p:spPr>
              <a:xfrm>
                <a:off x="226690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
              <p:cNvSpPr/>
              <p:nvPr/>
            </p:nvSpPr>
            <p:spPr>
              <a:xfrm>
                <a:off x="226690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
              <p:cNvSpPr/>
              <p:nvPr/>
            </p:nvSpPr>
            <p:spPr>
              <a:xfrm>
                <a:off x="226690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
              <p:cNvSpPr/>
              <p:nvPr/>
            </p:nvSpPr>
            <p:spPr>
              <a:xfrm>
                <a:off x="226690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
              <p:cNvSpPr/>
              <p:nvPr/>
            </p:nvSpPr>
            <p:spPr>
              <a:xfrm>
                <a:off x="226690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
              <p:cNvSpPr/>
              <p:nvPr/>
            </p:nvSpPr>
            <p:spPr>
              <a:xfrm>
                <a:off x="2160292"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
              <p:cNvSpPr/>
              <p:nvPr/>
            </p:nvSpPr>
            <p:spPr>
              <a:xfrm>
                <a:off x="2160292"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
              <p:cNvSpPr/>
              <p:nvPr/>
            </p:nvSpPr>
            <p:spPr>
              <a:xfrm>
                <a:off x="2160292"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
              <p:cNvSpPr/>
              <p:nvPr/>
            </p:nvSpPr>
            <p:spPr>
              <a:xfrm>
                <a:off x="2160292"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
              <p:cNvSpPr/>
              <p:nvPr/>
            </p:nvSpPr>
            <p:spPr>
              <a:xfrm>
                <a:off x="1958634"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
              <p:cNvSpPr/>
              <p:nvPr/>
            </p:nvSpPr>
            <p:spPr>
              <a:xfrm>
                <a:off x="1933081"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
              <p:cNvSpPr/>
              <p:nvPr/>
            </p:nvSpPr>
            <p:spPr>
              <a:xfrm>
                <a:off x="197157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
              <p:cNvSpPr/>
              <p:nvPr/>
            </p:nvSpPr>
            <p:spPr>
              <a:xfrm>
                <a:off x="197157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
              <p:cNvSpPr/>
              <p:nvPr/>
            </p:nvSpPr>
            <p:spPr>
              <a:xfrm>
                <a:off x="197157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
              <p:cNvSpPr/>
              <p:nvPr/>
            </p:nvSpPr>
            <p:spPr>
              <a:xfrm>
                <a:off x="197157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
              <p:cNvSpPr/>
              <p:nvPr/>
            </p:nvSpPr>
            <p:spPr>
              <a:xfrm>
                <a:off x="197157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
              <p:cNvSpPr/>
              <p:nvPr/>
            </p:nvSpPr>
            <p:spPr>
              <a:xfrm>
                <a:off x="197157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
              <p:cNvSpPr/>
              <p:nvPr/>
            </p:nvSpPr>
            <p:spPr>
              <a:xfrm>
                <a:off x="197157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
              <p:cNvSpPr/>
              <p:nvPr/>
            </p:nvSpPr>
            <p:spPr>
              <a:xfrm>
                <a:off x="197157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
              <p:cNvSpPr/>
              <p:nvPr/>
            </p:nvSpPr>
            <p:spPr>
              <a:xfrm>
                <a:off x="1864967"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
              <p:cNvSpPr/>
              <p:nvPr/>
            </p:nvSpPr>
            <p:spPr>
              <a:xfrm>
                <a:off x="1864967"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
              <p:cNvSpPr/>
              <p:nvPr/>
            </p:nvSpPr>
            <p:spPr>
              <a:xfrm>
                <a:off x="1864967"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
              <p:cNvSpPr/>
              <p:nvPr/>
            </p:nvSpPr>
            <p:spPr>
              <a:xfrm>
                <a:off x="1864967"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
              <p:cNvSpPr/>
              <p:nvPr/>
            </p:nvSpPr>
            <p:spPr>
              <a:xfrm>
                <a:off x="1663309"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
              <p:cNvSpPr/>
              <p:nvPr/>
            </p:nvSpPr>
            <p:spPr>
              <a:xfrm>
                <a:off x="1637756"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
              <p:cNvSpPr/>
              <p:nvPr/>
            </p:nvSpPr>
            <p:spPr>
              <a:xfrm>
                <a:off x="167625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
              <p:cNvSpPr/>
              <p:nvPr/>
            </p:nvSpPr>
            <p:spPr>
              <a:xfrm>
                <a:off x="167625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
              <p:cNvSpPr/>
              <p:nvPr/>
            </p:nvSpPr>
            <p:spPr>
              <a:xfrm>
                <a:off x="167625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
              <p:cNvSpPr/>
              <p:nvPr/>
            </p:nvSpPr>
            <p:spPr>
              <a:xfrm>
                <a:off x="167625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
              <p:cNvSpPr/>
              <p:nvPr/>
            </p:nvSpPr>
            <p:spPr>
              <a:xfrm>
                <a:off x="167625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
              <p:cNvSpPr/>
              <p:nvPr/>
            </p:nvSpPr>
            <p:spPr>
              <a:xfrm>
                <a:off x="167625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
              <p:cNvSpPr/>
              <p:nvPr/>
            </p:nvSpPr>
            <p:spPr>
              <a:xfrm>
                <a:off x="167625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
              <p:cNvSpPr/>
              <p:nvPr/>
            </p:nvSpPr>
            <p:spPr>
              <a:xfrm>
                <a:off x="167625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
              <p:cNvSpPr/>
              <p:nvPr/>
            </p:nvSpPr>
            <p:spPr>
              <a:xfrm>
                <a:off x="1569642"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
              <p:cNvSpPr/>
              <p:nvPr/>
            </p:nvSpPr>
            <p:spPr>
              <a:xfrm>
                <a:off x="1569642"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
              <p:cNvSpPr/>
              <p:nvPr/>
            </p:nvSpPr>
            <p:spPr>
              <a:xfrm>
                <a:off x="1569642"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
              <p:cNvSpPr/>
              <p:nvPr/>
            </p:nvSpPr>
            <p:spPr>
              <a:xfrm>
                <a:off x="1569642"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
              <p:cNvSpPr/>
              <p:nvPr/>
            </p:nvSpPr>
            <p:spPr>
              <a:xfrm>
                <a:off x="1367984"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
              <p:cNvSpPr/>
              <p:nvPr/>
            </p:nvSpPr>
            <p:spPr>
              <a:xfrm>
                <a:off x="1342431"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
              <p:cNvSpPr/>
              <p:nvPr/>
            </p:nvSpPr>
            <p:spPr>
              <a:xfrm>
                <a:off x="13809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
              <p:cNvSpPr/>
              <p:nvPr/>
            </p:nvSpPr>
            <p:spPr>
              <a:xfrm>
                <a:off x="13809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
              <p:cNvSpPr/>
              <p:nvPr/>
            </p:nvSpPr>
            <p:spPr>
              <a:xfrm>
                <a:off x="13809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
              <p:cNvSpPr/>
              <p:nvPr/>
            </p:nvSpPr>
            <p:spPr>
              <a:xfrm>
                <a:off x="13809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
              <p:cNvSpPr/>
              <p:nvPr/>
            </p:nvSpPr>
            <p:spPr>
              <a:xfrm>
                <a:off x="13809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
              <p:cNvSpPr/>
              <p:nvPr/>
            </p:nvSpPr>
            <p:spPr>
              <a:xfrm>
                <a:off x="13809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
              <p:cNvSpPr/>
              <p:nvPr/>
            </p:nvSpPr>
            <p:spPr>
              <a:xfrm>
                <a:off x="13809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
              <p:cNvSpPr/>
              <p:nvPr/>
            </p:nvSpPr>
            <p:spPr>
              <a:xfrm>
                <a:off x="13809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
              <p:cNvSpPr/>
              <p:nvPr/>
            </p:nvSpPr>
            <p:spPr>
              <a:xfrm>
                <a:off x="1274317"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
              <p:cNvSpPr/>
              <p:nvPr/>
            </p:nvSpPr>
            <p:spPr>
              <a:xfrm>
                <a:off x="1274317"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
              <p:cNvSpPr/>
              <p:nvPr/>
            </p:nvSpPr>
            <p:spPr>
              <a:xfrm>
                <a:off x="1274317"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
              <p:cNvSpPr/>
              <p:nvPr/>
            </p:nvSpPr>
            <p:spPr>
              <a:xfrm>
                <a:off x="1274317"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
              <p:cNvSpPr/>
              <p:nvPr/>
            </p:nvSpPr>
            <p:spPr>
              <a:xfrm>
                <a:off x="1072659"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
              <p:cNvSpPr/>
              <p:nvPr/>
            </p:nvSpPr>
            <p:spPr>
              <a:xfrm>
                <a:off x="1047106"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
              <p:cNvSpPr/>
              <p:nvPr/>
            </p:nvSpPr>
            <p:spPr>
              <a:xfrm>
                <a:off x="108560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
              <p:cNvSpPr/>
              <p:nvPr/>
            </p:nvSpPr>
            <p:spPr>
              <a:xfrm>
                <a:off x="108560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
              <p:cNvSpPr/>
              <p:nvPr/>
            </p:nvSpPr>
            <p:spPr>
              <a:xfrm>
                <a:off x="108560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
              <p:cNvSpPr/>
              <p:nvPr/>
            </p:nvSpPr>
            <p:spPr>
              <a:xfrm>
                <a:off x="108560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
              <p:cNvSpPr/>
              <p:nvPr/>
            </p:nvSpPr>
            <p:spPr>
              <a:xfrm>
                <a:off x="108560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
              <p:cNvSpPr/>
              <p:nvPr/>
            </p:nvSpPr>
            <p:spPr>
              <a:xfrm>
                <a:off x="108560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
              <p:cNvSpPr/>
              <p:nvPr/>
            </p:nvSpPr>
            <p:spPr>
              <a:xfrm>
                <a:off x="108560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
              <p:cNvSpPr/>
              <p:nvPr/>
            </p:nvSpPr>
            <p:spPr>
              <a:xfrm>
                <a:off x="108560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
              <p:cNvSpPr/>
              <p:nvPr/>
            </p:nvSpPr>
            <p:spPr>
              <a:xfrm>
                <a:off x="978992"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
              <p:cNvSpPr/>
              <p:nvPr/>
            </p:nvSpPr>
            <p:spPr>
              <a:xfrm>
                <a:off x="978992"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
              <p:cNvSpPr/>
              <p:nvPr/>
            </p:nvSpPr>
            <p:spPr>
              <a:xfrm>
                <a:off x="978992"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
              <p:cNvSpPr/>
              <p:nvPr/>
            </p:nvSpPr>
            <p:spPr>
              <a:xfrm>
                <a:off x="978992"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
              <p:cNvSpPr/>
              <p:nvPr/>
            </p:nvSpPr>
            <p:spPr>
              <a:xfrm>
                <a:off x="777334"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
              <p:cNvSpPr/>
              <p:nvPr/>
            </p:nvSpPr>
            <p:spPr>
              <a:xfrm>
                <a:off x="751781"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
              <p:cNvSpPr/>
              <p:nvPr/>
            </p:nvSpPr>
            <p:spPr>
              <a:xfrm>
                <a:off x="79027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
              <p:cNvSpPr/>
              <p:nvPr/>
            </p:nvSpPr>
            <p:spPr>
              <a:xfrm>
                <a:off x="79027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
              <p:cNvSpPr/>
              <p:nvPr/>
            </p:nvSpPr>
            <p:spPr>
              <a:xfrm>
                <a:off x="79027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
              <p:cNvSpPr/>
              <p:nvPr/>
            </p:nvSpPr>
            <p:spPr>
              <a:xfrm>
                <a:off x="79027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
              <p:cNvSpPr/>
              <p:nvPr/>
            </p:nvSpPr>
            <p:spPr>
              <a:xfrm>
                <a:off x="79027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
              <p:cNvSpPr/>
              <p:nvPr/>
            </p:nvSpPr>
            <p:spPr>
              <a:xfrm>
                <a:off x="79027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
              <p:cNvSpPr/>
              <p:nvPr/>
            </p:nvSpPr>
            <p:spPr>
              <a:xfrm>
                <a:off x="79027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
              <p:cNvSpPr/>
              <p:nvPr/>
            </p:nvSpPr>
            <p:spPr>
              <a:xfrm>
                <a:off x="79027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
              <p:cNvSpPr/>
              <p:nvPr/>
            </p:nvSpPr>
            <p:spPr>
              <a:xfrm>
                <a:off x="683667"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
              <p:cNvSpPr/>
              <p:nvPr/>
            </p:nvSpPr>
            <p:spPr>
              <a:xfrm>
                <a:off x="683667"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
              <p:cNvSpPr/>
              <p:nvPr/>
            </p:nvSpPr>
            <p:spPr>
              <a:xfrm>
                <a:off x="683667"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
              <p:cNvSpPr/>
              <p:nvPr/>
            </p:nvSpPr>
            <p:spPr>
              <a:xfrm>
                <a:off x="683667"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
              <p:cNvSpPr/>
              <p:nvPr/>
            </p:nvSpPr>
            <p:spPr>
              <a:xfrm>
                <a:off x="482009"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
              <p:cNvSpPr/>
              <p:nvPr/>
            </p:nvSpPr>
            <p:spPr>
              <a:xfrm>
                <a:off x="456456"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
              <p:cNvSpPr/>
              <p:nvPr/>
            </p:nvSpPr>
            <p:spPr>
              <a:xfrm>
                <a:off x="49495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
              <p:cNvSpPr/>
              <p:nvPr/>
            </p:nvSpPr>
            <p:spPr>
              <a:xfrm>
                <a:off x="49495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
              <p:cNvSpPr/>
              <p:nvPr/>
            </p:nvSpPr>
            <p:spPr>
              <a:xfrm>
                <a:off x="49495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
              <p:cNvSpPr/>
              <p:nvPr/>
            </p:nvSpPr>
            <p:spPr>
              <a:xfrm>
                <a:off x="49495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
              <p:cNvSpPr/>
              <p:nvPr/>
            </p:nvSpPr>
            <p:spPr>
              <a:xfrm>
                <a:off x="49495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
              <p:cNvSpPr/>
              <p:nvPr/>
            </p:nvSpPr>
            <p:spPr>
              <a:xfrm>
                <a:off x="49495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
              <p:cNvSpPr/>
              <p:nvPr/>
            </p:nvSpPr>
            <p:spPr>
              <a:xfrm>
                <a:off x="49495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
              <p:cNvSpPr/>
              <p:nvPr/>
            </p:nvSpPr>
            <p:spPr>
              <a:xfrm>
                <a:off x="49495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
              <p:cNvSpPr/>
              <p:nvPr/>
            </p:nvSpPr>
            <p:spPr>
              <a:xfrm>
                <a:off x="388342"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
              <p:cNvSpPr/>
              <p:nvPr/>
            </p:nvSpPr>
            <p:spPr>
              <a:xfrm>
                <a:off x="388342"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
              <p:cNvSpPr/>
              <p:nvPr/>
            </p:nvSpPr>
            <p:spPr>
              <a:xfrm>
                <a:off x="388342"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
              <p:cNvSpPr/>
              <p:nvPr/>
            </p:nvSpPr>
            <p:spPr>
              <a:xfrm>
                <a:off x="388342"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
              <p:cNvSpPr/>
              <p:nvPr/>
            </p:nvSpPr>
            <p:spPr>
              <a:xfrm>
                <a:off x="186684"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
              <p:cNvSpPr/>
              <p:nvPr/>
            </p:nvSpPr>
            <p:spPr>
              <a:xfrm>
                <a:off x="161131"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
              <p:cNvSpPr/>
              <p:nvPr/>
            </p:nvSpPr>
            <p:spPr>
              <a:xfrm>
                <a:off x="1996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
              <p:cNvSpPr/>
              <p:nvPr/>
            </p:nvSpPr>
            <p:spPr>
              <a:xfrm>
                <a:off x="1996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
              <p:cNvSpPr/>
              <p:nvPr/>
            </p:nvSpPr>
            <p:spPr>
              <a:xfrm>
                <a:off x="1996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
              <p:cNvSpPr/>
              <p:nvPr/>
            </p:nvSpPr>
            <p:spPr>
              <a:xfrm>
                <a:off x="1996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
              <p:cNvSpPr/>
              <p:nvPr/>
            </p:nvSpPr>
            <p:spPr>
              <a:xfrm>
                <a:off x="1996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
              <p:cNvSpPr/>
              <p:nvPr/>
            </p:nvSpPr>
            <p:spPr>
              <a:xfrm>
                <a:off x="1996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
              <p:cNvSpPr/>
              <p:nvPr/>
            </p:nvSpPr>
            <p:spPr>
              <a:xfrm>
                <a:off x="1996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
              <p:cNvSpPr/>
              <p:nvPr/>
            </p:nvSpPr>
            <p:spPr>
              <a:xfrm>
                <a:off x="1996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
              <p:cNvSpPr/>
              <p:nvPr/>
            </p:nvSpPr>
            <p:spPr>
              <a:xfrm>
                <a:off x="93017"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
              <p:cNvSpPr/>
              <p:nvPr/>
            </p:nvSpPr>
            <p:spPr>
              <a:xfrm>
                <a:off x="93017"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
              <p:cNvSpPr/>
              <p:nvPr/>
            </p:nvSpPr>
            <p:spPr>
              <a:xfrm>
                <a:off x="93017"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
              <p:cNvSpPr/>
              <p:nvPr/>
            </p:nvSpPr>
            <p:spPr>
              <a:xfrm>
                <a:off x="93017"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8" name="Google Shape;248;p2"/>
            <p:cNvSpPr/>
            <p:nvPr/>
          </p:nvSpPr>
          <p:spPr>
            <a:xfrm>
              <a:off x="4522024" y="4236750"/>
              <a:ext cx="4622028" cy="906558"/>
            </a:xfrm>
            <a:custGeom>
              <a:rect b="b" l="l" r="r" t="t"/>
              <a:pathLst>
                <a:path extrusionOk="0" h="21688" w="79389">
                  <a:moveTo>
                    <a:pt x="0" y="1"/>
                  </a:moveTo>
                  <a:lnTo>
                    <a:pt x="0" y="21688"/>
                  </a:lnTo>
                  <a:lnTo>
                    <a:pt x="79388" y="21688"/>
                  </a:lnTo>
                  <a:lnTo>
                    <a:pt x="793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
            <p:cNvSpPr/>
            <p:nvPr/>
          </p:nvSpPr>
          <p:spPr>
            <a:xfrm>
              <a:off x="6927436" y="437111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
            <p:cNvSpPr/>
            <p:nvPr/>
          </p:nvSpPr>
          <p:spPr>
            <a:xfrm>
              <a:off x="7206116" y="437111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
            <p:cNvSpPr/>
            <p:nvPr/>
          </p:nvSpPr>
          <p:spPr>
            <a:xfrm>
              <a:off x="7485128" y="437111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
            <p:cNvSpPr/>
            <p:nvPr/>
          </p:nvSpPr>
          <p:spPr>
            <a:xfrm>
              <a:off x="6091105" y="4371112"/>
              <a:ext cx="155103" cy="78485"/>
            </a:xfrm>
            <a:custGeom>
              <a:rect b="b" l="l" r="r" t="t"/>
              <a:pathLst>
                <a:path extrusionOk="0" h="1892" w="3739">
                  <a:moveTo>
                    <a:pt x="304" y="0"/>
                  </a:moveTo>
                  <a:lnTo>
                    <a:pt x="0" y="330"/>
                  </a:lnTo>
                  <a:lnTo>
                    <a:pt x="1722" y="1891"/>
                  </a:lnTo>
                  <a:lnTo>
                    <a:pt x="2025" y="1891"/>
                  </a:lnTo>
                  <a:lnTo>
                    <a:pt x="3738"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
            <p:cNvSpPr/>
            <p:nvPr/>
          </p:nvSpPr>
          <p:spPr>
            <a:xfrm>
              <a:off x="6369744" y="4371112"/>
              <a:ext cx="155476" cy="79978"/>
            </a:xfrm>
            <a:custGeom>
              <a:rect b="b" l="l" r="r" t="t"/>
              <a:pathLst>
                <a:path extrusionOk="0" h="1928" w="3748">
                  <a:moveTo>
                    <a:pt x="313" y="0"/>
                  </a:moveTo>
                  <a:lnTo>
                    <a:pt x="1" y="321"/>
                  </a:lnTo>
                  <a:lnTo>
                    <a:pt x="1723" y="1927"/>
                  </a:lnTo>
                  <a:lnTo>
                    <a:pt x="2026" y="1927"/>
                  </a:lnTo>
                  <a:lnTo>
                    <a:pt x="3748"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
            <p:cNvSpPr/>
            <p:nvPr/>
          </p:nvSpPr>
          <p:spPr>
            <a:xfrm>
              <a:off x="6648797" y="437111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
            <p:cNvSpPr/>
            <p:nvPr/>
          </p:nvSpPr>
          <p:spPr>
            <a:xfrm>
              <a:off x="5254732" y="4369992"/>
              <a:ext cx="155103" cy="78858"/>
            </a:xfrm>
            <a:custGeom>
              <a:rect b="b" l="l" r="r" t="t"/>
              <a:pathLst>
                <a:path extrusionOk="0" h="1901" w="3739">
                  <a:moveTo>
                    <a:pt x="304" y="0"/>
                  </a:moveTo>
                  <a:lnTo>
                    <a:pt x="1" y="330"/>
                  </a:lnTo>
                  <a:lnTo>
                    <a:pt x="1723" y="1901"/>
                  </a:lnTo>
                  <a:lnTo>
                    <a:pt x="2026" y="190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
            <p:cNvSpPr/>
            <p:nvPr/>
          </p:nvSpPr>
          <p:spPr>
            <a:xfrm>
              <a:off x="5533413" y="4370366"/>
              <a:ext cx="155476" cy="79978"/>
            </a:xfrm>
            <a:custGeom>
              <a:rect b="b" l="l" r="r" t="t"/>
              <a:pathLst>
                <a:path extrusionOk="0" h="1928"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
            <p:cNvSpPr/>
            <p:nvPr/>
          </p:nvSpPr>
          <p:spPr>
            <a:xfrm>
              <a:off x="5812425" y="437036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
            <p:cNvSpPr/>
            <p:nvPr/>
          </p:nvSpPr>
          <p:spPr>
            <a:xfrm>
              <a:off x="4697414" y="437036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
            <p:cNvSpPr/>
            <p:nvPr/>
          </p:nvSpPr>
          <p:spPr>
            <a:xfrm>
              <a:off x="4976094" y="437036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
            <p:cNvSpPr/>
            <p:nvPr/>
          </p:nvSpPr>
          <p:spPr>
            <a:xfrm>
              <a:off x="6927436" y="455500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
            <p:cNvSpPr/>
            <p:nvPr/>
          </p:nvSpPr>
          <p:spPr>
            <a:xfrm>
              <a:off x="7206116" y="455500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
            <p:cNvSpPr/>
            <p:nvPr/>
          </p:nvSpPr>
          <p:spPr>
            <a:xfrm>
              <a:off x="7485128" y="455500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
            <p:cNvSpPr/>
            <p:nvPr/>
          </p:nvSpPr>
          <p:spPr>
            <a:xfrm>
              <a:off x="6091105" y="4555005"/>
              <a:ext cx="155103" cy="78526"/>
            </a:xfrm>
            <a:custGeom>
              <a:rect b="b" l="l" r="r" t="t"/>
              <a:pathLst>
                <a:path extrusionOk="0" h="1893"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
            <p:cNvSpPr/>
            <p:nvPr/>
          </p:nvSpPr>
          <p:spPr>
            <a:xfrm>
              <a:off x="6369744" y="4555005"/>
              <a:ext cx="155476" cy="80352"/>
            </a:xfrm>
            <a:custGeom>
              <a:rect b="b" l="l" r="r" t="t"/>
              <a:pathLst>
                <a:path extrusionOk="0" h="1937" w="3748">
                  <a:moveTo>
                    <a:pt x="313" y="1"/>
                  </a:moveTo>
                  <a:lnTo>
                    <a:pt x="1" y="322"/>
                  </a:lnTo>
                  <a:lnTo>
                    <a:pt x="1723" y="1937"/>
                  </a:lnTo>
                  <a:lnTo>
                    <a:pt x="2026" y="1937"/>
                  </a:lnTo>
                  <a:lnTo>
                    <a:pt x="3748"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
            <p:cNvSpPr/>
            <p:nvPr/>
          </p:nvSpPr>
          <p:spPr>
            <a:xfrm>
              <a:off x="6648797" y="455500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
            <p:cNvSpPr/>
            <p:nvPr/>
          </p:nvSpPr>
          <p:spPr>
            <a:xfrm>
              <a:off x="5254732" y="4553926"/>
              <a:ext cx="155103" cy="78858"/>
            </a:xfrm>
            <a:custGeom>
              <a:rect b="b" l="l" r="r" t="t"/>
              <a:pathLst>
                <a:path extrusionOk="0" h="1901" w="3739">
                  <a:moveTo>
                    <a:pt x="304" y="0"/>
                  </a:moveTo>
                  <a:lnTo>
                    <a:pt x="1" y="330"/>
                  </a:lnTo>
                  <a:lnTo>
                    <a:pt x="1723" y="1900"/>
                  </a:lnTo>
                  <a:lnTo>
                    <a:pt x="2026" y="1900"/>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
            <p:cNvSpPr/>
            <p:nvPr/>
          </p:nvSpPr>
          <p:spPr>
            <a:xfrm>
              <a:off x="5533413" y="4554299"/>
              <a:ext cx="155476" cy="79937"/>
            </a:xfrm>
            <a:custGeom>
              <a:rect b="b" l="l" r="r" t="t"/>
              <a:pathLst>
                <a:path extrusionOk="0" h="1927"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
            <p:cNvSpPr/>
            <p:nvPr/>
          </p:nvSpPr>
          <p:spPr>
            <a:xfrm>
              <a:off x="5812425" y="455429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
            <p:cNvSpPr/>
            <p:nvPr/>
          </p:nvSpPr>
          <p:spPr>
            <a:xfrm>
              <a:off x="4697414" y="455429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
            <p:cNvSpPr/>
            <p:nvPr/>
          </p:nvSpPr>
          <p:spPr>
            <a:xfrm>
              <a:off x="4976094" y="455429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
            <p:cNvSpPr/>
            <p:nvPr/>
          </p:nvSpPr>
          <p:spPr>
            <a:xfrm>
              <a:off x="6927436" y="473893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
            <p:cNvSpPr/>
            <p:nvPr/>
          </p:nvSpPr>
          <p:spPr>
            <a:xfrm>
              <a:off x="7206116" y="473893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
            <p:cNvSpPr/>
            <p:nvPr/>
          </p:nvSpPr>
          <p:spPr>
            <a:xfrm>
              <a:off x="7485128" y="473893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
            <p:cNvSpPr/>
            <p:nvPr/>
          </p:nvSpPr>
          <p:spPr>
            <a:xfrm>
              <a:off x="6091105" y="4738939"/>
              <a:ext cx="155103" cy="78485"/>
            </a:xfrm>
            <a:custGeom>
              <a:rect b="b" l="l" r="r" t="t"/>
              <a:pathLst>
                <a:path extrusionOk="0" h="1892"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
            <p:cNvSpPr/>
            <p:nvPr/>
          </p:nvSpPr>
          <p:spPr>
            <a:xfrm>
              <a:off x="6369744" y="4738939"/>
              <a:ext cx="155476" cy="80352"/>
            </a:xfrm>
            <a:custGeom>
              <a:rect b="b" l="l" r="r" t="t"/>
              <a:pathLst>
                <a:path extrusionOk="0" h="1937" w="3748">
                  <a:moveTo>
                    <a:pt x="313" y="1"/>
                  </a:moveTo>
                  <a:lnTo>
                    <a:pt x="1" y="331"/>
                  </a:lnTo>
                  <a:lnTo>
                    <a:pt x="1723" y="1936"/>
                  </a:lnTo>
                  <a:lnTo>
                    <a:pt x="2026" y="1936"/>
                  </a:lnTo>
                  <a:lnTo>
                    <a:pt x="3748"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
            <p:cNvSpPr/>
            <p:nvPr/>
          </p:nvSpPr>
          <p:spPr>
            <a:xfrm>
              <a:off x="6648797" y="473893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
            <p:cNvSpPr/>
            <p:nvPr/>
          </p:nvSpPr>
          <p:spPr>
            <a:xfrm>
              <a:off x="5254732" y="4737819"/>
              <a:ext cx="155103" cy="78900"/>
            </a:xfrm>
            <a:custGeom>
              <a:rect b="b" l="l" r="r" t="t"/>
              <a:pathLst>
                <a:path extrusionOk="0" h="1902" w="3739">
                  <a:moveTo>
                    <a:pt x="304" y="1"/>
                  </a:moveTo>
                  <a:lnTo>
                    <a:pt x="1" y="331"/>
                  </a:lnTo>
                  <a:lnTo>
                    <a:pt x="1723" y="1901"/>
                  </a:lnTo>
                  <a:lnTo>
                    <a:pt x="2026" y="1901"/>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
            <p:cNvSpPr/>
            <p:nvPr/>
          </p:nvSpPr>
          <p:spPr>
            <a:xfrm>
              <a:off x="5533413" y="4738192"/>
              <a:ext cx="155476" cy="79978"/>
            </a:xfrm>
            <a:custGeom>
              <a:rect b="b" l="l" r="r" t="t"/>
              <a:pathLst>
                <a:path extrusionOk="0" h="1928" w="3748">
                  <a:moveTo>
                    <a:pt x="313" y="1"/>
                  </a:moveTo>
                  <a:lnTo>
                    <a:pt x="0" y="322"/>
                  </a:lnTo>
                  <a:lnTo>
                    <a:pt x="1722" y="1928"/>
                  </a:lnTo>
                  <a:lnTo>
                    <a:pt x="2025" y="1928"/>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
            <p:cNvSpPr/>
            <p:nvPr/>
          </p:nvSpPr>
          <p:spPr>
            <a:xfrm>
              <a:off x="5812425" y="473819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
            <p:cNvSpPr/>
            <p:nvPr/>
          </p:nvSpPr>
          <p:spPr>
            <a:xfrm>
              <a:off x="4697414" y="473819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
            <p:cNvSpPr/>
            <p:nvPr/>
          </p:nvSpPr>
          <p:spPr>
            <a:xfrm>
              <a:off x="4976094" y="473819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
            <p:cNvSpPr/>
            <p:nvPr/>
          </p:nvSpPr>
          <p:spPr>
            <a:xfrm>
              <a:off x="6927436" y="4922872"/>
              <a:ext cx="155103" cy="78485"/>
            </a:xfrm>
            <a:custGeom>
              <a:rect b="b" l="l" r="r" t="t"/>
              <a:pathLst>
                <a:path extrusionOk="0" h="1892" w="3739">
                  <a:moveTo>
                    <a:pt x="304" y="0"/>
                  </a:moveTo>
                  <a:lnTo>
                    <a:pt x="1" y="330"/>
                  </a:lnTo>
                  <a:lnTo>
                    <a:pt x="1723" y="1892"/>
                  </a:lnTo>
                  <a:lnTo>
                    <a:pt x="2026" y="1892"/>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
            <p:cNvSpPr/>
            <p:nvPr/>
          </p:nvSpPr>
          <p:spPr>
            <a:xfrm>
              <a:off x="7206116" y="4922872"/>
              <a:ext cx="155476" cy="80352"/>
            </a:xfrm>
            <a:custGeom>
              <a:rect b="b" l="l" r="r" t="t"/>
              <a:pathLst>
                <a:path extrusionOk="0" h="1937" w="3748">
                  <a:moveTo>
                    <a:pt x="313" y="0"/>
                  </a:moveTo>
                  <a:lnTo>
                    <a:pt x="0" y="330"/>
                  </a:lnTo>
                  <a:lnTo>
                    <a:pt x="1722" y="1936"/>
                  </a:lnTo>
                  <a:lnTo>
                    <a:pt x="2026" y="1936"/>
                  </a:lnTo>
                  <a:lnTo>
                    <a:pt x="3747" y="330"/>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
            <p:cNvSpPr/>
            <p:nvPr/>
          </p:nvSpPr>
          <p:spPr>
            <a:xfrm>
              <a:off x="7485128" y="4922872"/>
              <a:ext cx="155103" cy="80352"/>
            </a:xfrm>
            <a:custGeom>
              <a:rect b="b" l="l" r="r" t="t"/>
              <a:pathLst>
                <a:path extrusionOk="0" h="1937" w="3739">
                  <a:moveTo>
                    <a:pt x="304" y="0"/>
                  </a:moveTo>
                  <a:lnTo>
                    <a:pt x="1" y="330"/>
                  </a:lnTo>
                  <a:lnTo>
                    <a:pt x="1714" y="1936"/>
                  </a:lnTo>
                  <a:lnTo>
                    <a:pt x="2017" y="1936"/>
                  </a:lnTo>
                  <a:lnTo>
                    <a:pt x="3739" y="330"/>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
            <p:cNvSpPr/>
            <p:nvPr/>
          </p:nvSpPr>
          <p:spPr>
            <a:xfrm>
              <a:off x="6091105" y="4922872"/>
              <a:ext cx="155103" cy="78485"/>
            </a:xfrm>
            <a:custGeom>
              <a:rect b="b" l="l" r="r" t="t"/>
              <a:pathLst>
                <a:path extrusionOk="0" h="1892" w="3739">
                  <a:moveTo>
                    <a:pt x="304" y="0"/>
                  </a:moveTo>
                  <a:lnTo>
                    <a:pt x="0" y="330"/>
                  </a:lnTo>
                  <a:lnTo>
                    <a:pt x="1722" y="1892"/>
                  </a:lnTo>
                  <a:lnTo>
                    <a:pt x="2025" y="1892"/>
                  </a:lnTo>
                  <a:lnTo>
                    <a:pt x="3738"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
            <p:cNvSpPr/>
            <p:nvPr/>
          </p:nvSpPr>
          <p:spPr>
            <a:xfrm>
              <a:off x="6369744" y="4922872"/>
              <a:ext cx="155476" cy="80352"/>
            </a:xfrm>
            <a:custGeom>
              <a:rect b="b" l="l" r="r" t="t"/>
              <a:pathLst>
                <a:path extrusionOk="0" h="1937" w="3748">
                  <a:moveTo>
                    <a:pt x="313" y="0"/>
                  </a:moveTo>
                  <a:lnTo>
                    <a:pt x="1" y="330"/>
                  </a:lnTo>
                  <a:lnTo>
                    <a:pt x="1723" y="1936"/>
                  </a:lnTo>
                  <a:lnTo>
                    <a:pt x="2026" y="1936"/>
                  </a:lnTo>
                  <a:lnTo>
                    <a:pt x="3748" y="330"/>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
            <p:cNvSpPr/>
            <p:nvPr/>
          </p:nvSpPr>
          <p:spPr>
            <a:xfrm>
              <a:off x="6648797" y="4922872"/>
              <a:ext cx="155103" cy="80352"/>
            </a:xfrm>
            <a:custGeom>
              <a:rect b="b" l="l" r="r" t="t"/>
              <a:pathLst>
                <a:path extrusionOk="0" h="1937" w="3739">
                  <a:moveTo>
                    <a:pt x="304" y="0"/>
                  </a:moveTo>
                  <a:lnTo>
                    <a:pt x="0" y="330"/>
                  </a:lnTo>
                  <a:lnTo>
                    <a:pt x="1713" y="1936"/>
                  </a:lnTo>
                  <a:lnTo>
                    <a:pt x="2017" y="1936"/>
                  </a:lnTo>
                  <a:lnTo>
                    <a:pt x="3738" y="330"/>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
            <p:cNvSpPr/>
            <p:nvPr/>
          </p:nvSpPr>
          <p:spPr>
            <a:xfrm>
              <a:off x="5254732" y="4922126"/>
              <a:ext cx="155103" cy="78485"/>
            </a:xfrm>
            <a:custGeom>
              <a:rect b="b" l="l" r="r" t="t"/>
              <a:pathLst>
                <a:path extrusionOk="0" h="1892" w="3739">
                  <a:moveTo>
                    <a:pt x="304" y="1"/>
                  </a:moveTo>
                  <a:lnTo>
                    <a:pt x="1" y="322"/>
                  </a:lnTo>
                  <a:lnTo>
                    <a:pt x="1723" y="1892"/>
                  </a:lnTo>
                  <a:lnTo>
                    <a:pt x="2026" y="1892"/>
                  </a:lnTo>
                  <a:lnTo>
                    <a:pt x="3739" y="322"/>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
            <p:cNvSpPr/>
            <p:nvPr/>
          </p:nvSpPr>
          <p:spPr>
            <a:xfrm>
              <a:off x="5533413" y="4922126"/>
              <a:ext cx="155476" cy="79978"/>
            </a:xfrm>
            <a:custGeom>
              <a:rect b="b" l="l" r="r" t="t"/>
              <a:pathLst>
                <a:path extrusionOk="0" h="1928" w="3748">
                  <a:moveTo>
                    <a:pt x="313" y="1"/>
                  </a:moveTo>
                  <a:lnTo>
                    <a:pt x="0" y="322"/>
                  </a:lnTo>
                  <a:lnTo>
                    <a:pt x="1722" y="1927"/>
                  </a:lnTo>
                  <a:lnTo>
                    <a:pt x="2025" y="192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
            <p:cNvSpPr/>
            <p:nvPr/>
          </p:nvSpPr>
          <p:spPr>
            <a:xfrm>
              <a:off x="5812425" y="4922126"/>
              <a:ext cx="155103" cy="79978"/>
            </a:xfrm>
            <a:custGeom>
              <a:rect b="b" l="l" r="r" t="t"/>
              <a:pathLst>
                <a:path extrusionOk="0" h="1928" w="3739">
                  <a:moveTo>
                    <a:pt x="304" y="1"/>
                  </a:moveTo>
                  <a:lnTo>
                    <a:pt x="1" y="322"/>
                  </a:lnTo>
                  <a:lnTo>
                    <a:pt x="1714" y="1927"/>
                  </a:lnTo>
                  <a:lnTo>
                    <a:pt x="2017" y="1927"/>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
            <p:cNvSpPr/>
            <p:nvPr/>
          </p:nvSpPr>
          <p:spPr>
            <a:xfrm>
              <a:off x="4697414" y="4922126"/>
              <a:ext cx="155103" cy="79978"/>
            </a:xfrm>
            <a:custGeom>
              <a:rect b="b" l="l" r="r" t="t"/>
              <a:pathLst>
                <a:path extrusionOk="0" h="1928" w="3739">
                  <a:moveTo>
                    <a:pt x="304" y="1"/>
                  </a:moveTo>
                  <a:lnTo>
                    <a:pt x="1" y="322"/>
                  </a:lnTo>
                  <a:lnTo>
                    <a:pt x="1714" y="1927"/>
                  </a:lnTo>
                  <a:lnTo>
                    <a:pt x="2017" y="1927"/>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
            <p:cNvSpPr/>
            <p:nvPr/>
          </p:nvSpPr>
          <p:spPr>
            <a:xfrm>
              <a:off x="4976094" y="4922126"/>
              <a:ext cx="155103" cy="79978"/>
            </a:xfrm>
            <a:custGeom>
              <a:rect b="b" l="l" r="r" t="t"/>
              <a:pathLst>
                <a:path extrusionOk="0" h="1928" w="3739">
                  <a:moveTo>
                    <a:pt x="304" y="1"/>
                  </a:moveTo>
                  <a:lnTo>
                    <a:pt x="0" y="322"/>
                  </a:lnTo>
                  <a:lnTo>
                    <a:pt x="1713" y="1927"/>
                  </a:lnTo>
                  <a:lnTo>
                    <a:pt x="2016" y="192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
            <p:cNvSpPr/>
            <p:nvPr/>
          </p:nvSpPr>
          <p:spPr>
            <a:xfrm>
              <a:off x="8038686" y="437111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
            <p:cNvSpPr/>
            <p:nvPr/>
          </p:nvSpPr>
          <p:spPr>
            <a:xfrm>
              <a:off x="8317366" y="437111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
            <p:cNvSpPr/>
            <p:nvPr/>
          </p:nvSpPr>
          <p:spPr>
            <a:xfrm>
              <a:off x="8596378" y="437111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
            <p:cNvSpPr/>
            <p:nvPr/>
          </p:nvSpPr>
          <p:spPr>
            <a:xfrm>
              <a:off x="7760047" y="437111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
            <p:cNvSpPr/>
            <p:nvPr/>
          </p:nvSpPr>
          <p:spPr>
            <a:xfrm>
              <a:off x="8038686" y="455500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
            <p:cNvSpPr/>
            <p:nvPr/>
          </p:nvSpPr>
          <p:spPr>
            <a:xfrm>
              <a:off x="8317366" y="455500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
            <p:cNvSpPr/>
            <p:nvPr/>
          </p:nvSpPr>
          <p:spPr>
            <a:xfrm>
              <a:off x="8596378" y="455500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
            <p:cNvSpPr/>
            <p:nvPr/>
          </p:nvSpPr>
          <p:spPr>
            <a:xfrm>
              <a:off x="7760047" y="455500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
            <p:cNvSpPr/>
            <p:nvPr/>
          </p:nvSpPr>
          <p:spPr>
            <a:xfrm>
              <a:off x="8038686" y="473893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
            <p:cNvSpPr/>
            <p:nvPr/>
          </p:nvSpPr>
          <p:spPr>
            <a:xfrm>
              <a:off x="8317366" y="473893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
            <p:cNvSpPr/>
            <p:nvPr/>
          </p:nvSpPr>
          <p:spPr>
            <a:xfrm>
              <a:off x="8596378" y="473893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
            <p:cNvSpPr/>
            <p:nvPr/>
          </p:nvSpPr>
          <p:spPr>
            <a:xfrm>
              <a:off x="7760047" y="473893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
            <p:cNvSpPr/>
            <p:nvPr/>
          </p:nvSpPr>
          <p:spPr>
            <a:xfrm>
              <a:off x="8038686" y="4922872"/>
              <a:ext cx="155103" cy="78485"/>
            </a:xfrm>
            <a:custGeom>
              <a:rect b="b" l="l" r="r" t="t"/>
              <a:pathLst>
                <a:path extrusionOk="0" h="1892" w="3739">
                  <a:moveTo>
                    <a:pt x="304" y="0"/>
                  </a:moveTo>
                  <a:lnTo>
                    <a:pt x="1" y="330"/>
                  </a:lnTo>
                  <a:lnTo>
                    <a:pt x="1723" y="1892"/>
                  </a:lnTo>
                  <a:lnTo>
                    <a:pt x="2026" y="1892"/>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
            <p:cNvSpPr/>
            <p:nvPr/>
          </p:nvSpPr>
          <p:spPr>
            <a:xfrm>
              <a:off x="8317366" y="4922872"/>
              <a:ext cx="155476" cy="80352"/>
            </a:xfrm>
            <a:custGeom>
              <a:rect b="b" l="l" r="r" t="t"/>
              <a:pathLst>
                <a:path extrusionOk="0" h="1937" w="3748">
                  <a:moveTo>
                    <a:pt x="313" y="0"/>
                  </a:moveTo>
                  <a:lnTo>
                    <a:pt x="0" y="330"/>
                  </a:lnTo>
                  <a:lnTo>
                    <a:pt x="1722" y="1936"/>
                  </a:lnTo>
                  <a:lnTo>
                    <a:pt x="2026" y="1936"/>
                  </a:lnTo>
                  <a:lnTo>
                    <a:pt x="3747" y="330"/>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
            <p:cNvSpPr/>
            <p:nvPr/>
          </p:nvSpPr>
          <p:spPr>
            <a:xfrm>
              <a:off x="8596378" y="4922872"/>
              <a:ext cx="155103" cy="80352"/>
            </a:xfrm>
            <a:custGeom>
              <a:rect b="b" l="l" r="r" t="t"/>
              <a:pathLst>
                <a:path extrusionOk="0" h="1937" w="3739">
                  <a:moveTo>
                    <a:pt x="304" y="0"/>
                  </a:moveTo>
                  <a:lnTo>
                    <a:pt x="1" y="330"/>
                  </a:lnTo>
                  <a:lnTo>
                    <a:pt x="1714" y="1936"/>
                  </a:lnTo>
                  <a:lnTo>
                    <a:pt x="2017" y="1936"/>
                  </a:lnTo>
                  <a:lnTo>
                    <a:pt x="3739" y="330"/>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
            <p:cNvSpPr/>
            <p:nvPr/>
          </p:nvSpPr>
          <p:spPr>
            <a:xfrm>
              <a:off x="7760047" y="4922872"/>
              <a:ext cx="155103" cy="80352"/>
            </a:xfrm>
            <a:custGeom>
              <a:rect b="b" l="l" r="r" t="t"/>
              <a:pathLst>
                <a:path extrusionOk="0" h="1937" w="3739">
                  <a:moveTo>
                    <a:pt x="304" y="0"/>
                  </a:moveTo>
                  <a:lnTo>
                    <a:pt x="0" y="330"/>
                  </a:lnTo>
                  <a:lnTo>
                    <a:pt x="1713" y="1936"/>
                  </a:lnTo>
                  <a:lnTo>
                    <a:pt x="2017" y="1936"/>
                  </a:lnTo>
                  <a:lnTo>
                    <a:pt x="3738" y="330"/>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
            <p:cNvSpPr/>
            <p:nvPr/>
          </p:nvSpPr>
          <p:spPr>
            <a:xfrm>
              <a:off x="8875041" y="437111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
            <p:cNvSpPr/>
            <p:nvPr/>
          </p:nvSpPr>
          <p:spPr>
            <a:xfrm>
              <a:off x="8875041" y="455500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
            <p:cNvSpPr/>
            <p:nvPr/>
          </p:nvSpPr>
          <p:spPr>
            <a:xfrm>
              <a:off x="8875041" y="473893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
            <p:cNvSpPr/>
            <p:nvPr/>
          </p:nvSpPr>
          <p:spPr>
            <a:xfrm>
              <a:off x="8875041" y="4922872"/>
              <a:ext cx="155103" cy="80352"/>
            </a:xfrm>
            <a:custGeom>
              <a:rect b="b" l="l" r="r" t="t"/>
              <a:pathLst>
                <a:path extrusionOk="0" h="1937" w="3739">
                  <a:moveTo>
                    <a:pt x="304" y="0"/>
                  </a:moveTo>
                  <a:lnTo>
                    <a:pt x="1" y="330"/>
                  </a:lnTo>
                  <a:lnTo>
                    <a:pt x="1714" y="1936"/>
                  </a:lnTo>
                  <a:lnTo>
                    <a:pt x="2017" y="1936"/>
                  </a:lnTo>
                  <a:lnTo>
                    <a:pt x="3739" y="330"/>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3" name="Google Shape;313;p2"/>
            <p:cNvGrpSpPr/>
            <p:nvPr/>
          </p:nvGrpSpPr>
          <p:grpSpPr>
            <a:xfrm>
              <a:off x="-50" y="4018575"/>
              <a:ext cx="9144103" cy="218169"/>
              <a:chOff x="-50" y="4018575"/>
              <a:chExt cx="9144103" cy="218169"/>
            </a:xfrm>
          </p:grpSpPr>
          <p:sp>
            <p:nvSpPr>
              <p:cNvPr id="314" name="Google Shape;314;p2"/>
              <p:cNvSpPr/>
              <p:nvPr/>
            </p:nvSpPr>
            <p:spPr>
              <a:xfrm>
                <a:off x="-50" y="4166374"/>
                <a:ext cx="9144103" cy="13250"/>
              </a:xfrm>
              <a:custGeom>
                <a:rect b="b" l="l" r="r" t="t"/>
                <a:pathLst>
                  <a:path extrusionOk="0" h="447" w="89523">
                    <a:moveTo>
                      <a:pt x="0" y="1"/>
                    </a:moveTo>
                    <a:lnTo>
                      <a:pt x="0" y="447"/>
                    </a:lnTo>
                    <a:lnTo>
                      <a:pt x="89523" y="447"/>
                    </a:lnTo>
                    <a:lnTo>
                      <a:pt x="895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
              <p:cNvSpPr/>
              <p:nvPr/>
            </p:nvSpPr>
            <p:spPr>
              <a:xfrm>
                <a:off x="-50" y="4052125"/>
                <a:ext cx="9144103" cy="13280"/>
              </a:xfrm>
              <a:custGeom>
                <a:rect b="b" l="l" r="r" t="t"/>
                <a:pathLst>
                  <a:path extrusionOk="0" h="448" w="89523">
                    <a:moveTo>
                      <a:pt x="0" y="1"/>
                    </a:moveTo>
                    <a:lnTo>
                      <a:pt x="0" y="447"/>
                    </a:lnTo>
                    <a:lnTo>
                      <a:pt x="89523" y="447"/>
                    </a:lnTo>
                    <a:lnTo>
                      <a:pt x="895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
              <p:cNvSpPr/>
              <p:nvPr/>
            </p:nvSpPr>
            <p:spPr>
              <a:xfrm>
                <a:off x="211699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
              <p:cNvSpPr/>
              <p:nvPr/>
            </p:nvSpPr>
            <p:spPr>
              <a:xfrm>
                <a:off x="1872112" y="4018575"/>
                <a:ext cx="13280" cy="218169"/>
              </a:xfrm>
              <a:custGeom>
                <a:rect b="b" l="l" r="r" t="t"/>
                <a:pathLst>
                  <a:path extrusionOk="0" h="7360" w="448">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
              <p:cNvSpPr/>
              <p:nvPr/>
            </p:nvSpPr>
            <p:spPr>
              <a:xfrm>
                <a:off x="1626992"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
              <p:cNvSpPr/>
              <p:nvPr/>
            </p:nvSpPr>
            <p:spPr>
              <a:xfrm>
                <a:off x="1382110"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
              <p:cNvSpPr/>
              <p:nvPr/>
            </p:nvSpPr>
            <p:spPr>
              <a:xfrm>
                <a:off x="1137227"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
              <p:cNvSpPr/>
              <p:nvPr/>
            </p:nvSpPr>
            <p:spPr>
              <a:xfrm>
                <a:off x="892344"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
              <p:cNvSpPr/>
              <p:nvPr/>
            </p:nvSpPr>
            <p:spPr>
              <a:xfrm>
                <a:off x="402579"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
              <p:cNvSpPr/>
              <p:nvPr/>
            </p:nvSpPr>
            <p:spPr>
              <a:xfrm>
                <a:off x="157430"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
              <p:cNvSpPr/>
              <p:nvPr/>
            </p:nvSpPr>
            <p:spPr>
              <a:xfrm>
                <a:off x="23618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
              <p:cNvSpPr/>
              <p:nvPr/>
            </p:nvSpPr>
            <p:spPr>
              <a:xfrm>
                <a:off x="647462"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
              <p:cNvSpPr/>
              <p:nvPr/>
            </p:nvSpPr>
            <p:spPr>
              <a:xfrm>
                <a:off x="26070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
              <p:cNvSpPr/>
              <p:nvPr/>
            </p:nvSpPr>
            <p:spPr>
              <a:xfrm>
                <a:off x="285139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
              <p:cNvSpPr/>
              <p:nvPr/>
            </p:nvSpPr>
            <p:spPr>
              <a:xfrm>
                <a:off x="30962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
              <p:cNvSpPr/>
              <p:nvPr/>
            </p:nvSpPr>
            <p:spPr>
              <a:xfrm>
                <a:off x="33414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
              <p:cNvSpPr/>
              <p:nvPr/>
            </p:nvSpPr>
            <p:spPr>
              <a:xfrm>
                <a:off x="530074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
              <p:cNvSpPr/>
              <p:nvPr/>
            </p:nvSpPr>
            <p:spPr>
              <a:xfrm>
                <a:off x="5055862" y="4018575"/>
                <a:ext cx="13280" cy="218169"/>
              </a:xfrm>
              <a:custGeom>
                <a:rect b="b" l="l" r="r" t="t"/>
                <a:pathLst>
                  <a:path extrusionOk="0" h="7360" w="448">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
              <p:cNvSpPr/>
              <p:nvPr/>
            </p:nvSpPr>
            <p:spPr>
              <a:xfrm>
                <a:off x="4810742"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
              <p:cNvSpPr/>
              <p:nvPr/>
            </p:nvSpPr>
            <p:spPr>
              <a:xfrm>
                <a:off x="4565860"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
              <p:cNvSpPr/>
              <p:nvPr/>
            </p:nvSpPr>
            <p:spPr>
              <a:xfrm>
                <a:off x="4320977"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
              <p:cNvSpPr/>
              <p:nvPr/>
            </p:nvSpPr>
            <p:spPr>
              <a:xfrm>
                <a:off x="4076094"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
              <p:cNvSpPr/>
              <p:nvPr/>
            </p:nvSpPr>
            <p:spPr>
              <a:xfrm>
                <a:off x="3586329"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
              <p:cNvSpPr/>
              <p:nvPr/>
            </p:nvSpPr>
            <p:spPr>
              <a:xfrm>
                <a:off x="55456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
              <p:cNvSpPr/>
              <p:nvPr/>
            </p:nvSpPr>
            <p:spPr>
              <a:xfrm>
                <a:off x="3831212"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
              <p:cNvSpPr/>
              <p:nvPr/>
            </p:nvSpPr>
            <p:spPr>
              <a:xfrm>
                <a:off x="57907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
              <p:cNvSpPr/>
              <p:nvPr/>
            </p:nvSpPr>
            <p:spPr>
              <a:xfrm>
                <a:off x="603514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
              <p:cNvSpPr/>
              <p:nvPr/>
            </p:nvSpPr>
            <p:spPr>
              <a:xfrm>
                <a:off x="62800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
              <p:cNvSpPr/>
              <p:nvPr/>
            </p:nvSpPr>
            <p:spPr>
              <a:xfrm>
                <a:off x="65251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
              <p:cNvSpPr/>
              <p:nvPr/>
            </p:nvSpPr>
            <p:spPr>
              <a:xfrm>
                <a:off x="701469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
              <p:cNvSpPr/>
              <p:nvPr/>
            </p:nvSpPr>
            <p:spPr>
              <a:xfrm>
                <a:off x="6769812" y="4018575"/>
                <a:ext cx="13280" cy="218169"/>
              </a:xfrm>
              <a:custGeom>
                <a:rect b="b" l="l" r="r" t="t"/>
                <a:pathLst>
                  <a:path extrusionOk="0" h="7360" w="448">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
              <p:cNvSpPr/>
              <p:nvPr/>
            </p:nvSpPr>
            <p:spPr>
              <a:xfrm>
                <a:off x="72595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
              <p:cNvSpPr/>
              <p:nvPr/>
            </p:nvSpPr>
            <p:spPr>
              <a:xfrm>
                <a:off x="75047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
              <p:cNvSpPr/>
              <p:nvPr/>
            </p:nvSpPr>
            <p:spPr>
              <a:xfrm>
                <a:off x="774909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
              <p:cNvSpPr/>
              <p:nvPr/>
            </p:nvSpPr>
            <p:spPr>
              <a:xfrm>
                <a:off x="79939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
              <p:cNvSpPr/>
              <p:nvPr/>
            </p:nvSpPr>
            <p:spPr>
              <a:xfrm>
                <a:off x="82391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
              <p:cNvSpPr/>
              <p:nvPr/>
            </p:nvSpPr>
            <p:spPr>
              <a:xfrm>
                <a:off x="8483802"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
              <p:cNvSpPr/>
              <p:nvPr/>
            </p:nvSpPr>
            <p:spPr>
              <a:xfrm>
                <a:off x="8728952"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
              <p:cNvSpPr/>
              <p:nvPr/>
            </p:nvSpPr>
            <p:spPr>
              <a:xfrm>
                <a:off x="8973320"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53" name="Google Shape;353;p2"/>
          <p:cNvSpPr txBox="1"/>
          <p:nvPr>
            <p:ph type="ctrTitle"/>
          </p:nvPr>
        </p:nvSpPr>
        <p:spPr>
          <a:xfrm>
            <a:off x="4572000" y="539400"/>
            <a:ext cx="3858900" cy="2375400"/>
          </a:xfrm>
          <a:prstGeom prst="rect">
            <a:avLst/>
          </a:prstGeom>
        </p:spPr>
        <p:txBody>
          <a:bodyPr anchorCtr="0" anchor="t" bIns="91425" lIns="91425" spcFirstLastPara="1" rIns="91425" wrap="square" tIns="91425">
            <a:noAutofit/>
          </a:bodyPr>
          <a:lstStyle>
            <a:lvl1pPr lvl="0" algn="l">
              <a:spcBef>
                <a:spcPts val="0"/>
              </a:spcBef>
              <a:spcAft>
                <a:spcPts val="0"/>
              </a:spcAft>
              <a:buClr>
                <a:srgbClr val="191919"/>
              </a:buClr>
              <a:buSzPts val="5200"/>
              <a:buNone/>
              <a:defRPr sz="5200">
                <a:solidFill>
                  <a:srgbClr val="191919"/>
                </a:solidFill>
                <a:latin typeface="Epilogue"/>
                <a:ea typeface="Epilogue"/>
                <a:cs typeface="Epilogue"/>
                <a:sym typeface="Epilogue"/>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354" name="Google Shape;354;p2"/>
          <p:cNvSpPr txBox="1"/>
          <p:nvPr>
            <p:ph idx="1" type="subTitle"/>
          </p:nvPr>
        </p:nvSpPr>
        <p:spPr>
          <a:xfrm>
            <a:off x="4572000" y="3025000"/>
            <a:ext cx="3637500" cy="429600"/>
          </a:xfrm>
          <a:prstGeom prst="rect">
            <a:avLst/>
          </a:prstGeom>
          <a:solidFill>
            <a:schemeClr val="dk2"/>
          </a:solidFill>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solidFill>
                  <a:srgbClr val="F0FFDC"/>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355" name="Google Shape;355;p2"/>
          <p:cNvSpPr/>
          <p:nvPr>
            <p:ph idx="2" type="pic"/>
          </p:nvPr>
        </p:nvSpPr>
        <p:spPr>
          <a:xfrm>
            <a:off x="1037050" y="749950"/>
            <a:ext cx="3033000" cy="2733000"/>
          </a:xfrm>
          <a:prstGeom prst="roundRect">
            <a:avLst>
              <a:gd fmla="val 16667" name="adj"/>
            </a:avLst>
          </a:prstGeom>
          <a:noFill/>
          <a:ln>
            <a:noFill/>
          </a:ln>
        </p:spPr>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061" name="Shape 2061"/>
        <p:cNvGrpSpPr/>
        <p:nvPr/>
      </p:nvGrpSpPr>
      <p:grpSpPr>
        <a:xfrm>
          <a:off x="0" y="0"/>
          <a:ext cx="0" cy="0"/>
          <a:chOff x="0" y="0"/>
          <a:chExt cx="0" cy="0"/>
        </a:xfrm>
      </p:grpSpPr>
      <p:sp>
        <p:nvSpPr>
          <p:cNvPr id="2062" name="Google Shape;2062;p11"/>
          <p:cNvSpPr txBox="1"/>
          <p:nvPr>
            <p:ph hasCustomPrompt="1" type="title"/>
          </p:nvPr>
        </p:nvSpPr>
        <p:spPr>
          <a:xfrm>
            <a:off x="2220750" y="1015525"/>
            <a:ext cx="4702500" cy="1740000"/>
          </a:xfrm>
          <a:prstGeom prst="rect">
            <a:avLst/>
          </a:prstGeom>
        </p:spPr>
        <p:txBody>
          <a:bodyPr anchorCtr="0" anchor="ctr" bIns="91425" lIns="91425" spcFirstLastPara="1" rIns="91425" wrap="square" tIns="91425">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2063" name="Google Shape;2063;p11"/>
          <p:cNvSpPr txBox="1"/>
          <p:nvPr>
            <p:ph idx="1" type="subTitle"/>
          </p:nvPr>
        </p:nvSpPr>
        <p:spPr>
          <a:xfrm>
            <a:off x="2220750" y="2679275"/>
            <a:ext cx="4702500" cy="417300"/>
          </a:xfrm>
          <a:prstGeom prst="rect">
            <a:avLst/>
          </a:prstGeom>
          <a:solidFill>
            <a:schemeClr val="dk2"/>
          </a:solidFill>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solidFill>
                  <a:schemeClr val="lt1"/>
                </a:solidFill>
              </a:defRPr>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grpSp>
        <p:nvGrpSpPr>
          <p:cNvPr id="2064" name="Google Shape;2064;p11"/>
          <p:cNvGrpSpPr/>
          <p:nvPr/>
        </p:nvGrpSpPr>
        <p:grpSpPr>
          <a:xfrm>
            <a:off x="8642170" y="3061785"/>
            <a:ext cx="409237" cy="1205408"/>
            <a:chOff x="6488875" y="1947200"/>
            <a:chExt cx="258275" cy="760750"/>
          </a:xfrm>
        </p:grpSpPr>
        <p:sp>
          <p:nvSpPr>
            <p:cNvPr id="2065" name="Google Shape;2065;p11"/>
            <p:cNvSpPr/>
            <p:nvPr/>
          </p:nvSpPr>
          <p:spPr>
            <a:xfrm>
              <a:off x="6612425" y="2049800"/>
              <a:ext cx="11175" cy="658150"/>
            </a:xfrm>
            <a:custGeom>
              <a:rect b="b" l="l" r="r" t="t"/>
              <a:pathLst>
                <a:path extrusionOk="0" h="26326" w="447">
                  <a:moveTo>
                    <a:pt x="0" y="0"/>
                  </a:moveTo>
                  <a:lnTo>
                    <a:pt x="0" y="26326"/>
                  </a:lnTo>
                  <a:lnTo>
                    <a:pt x="446" y="26326"/>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11"/>
            <p:cNvSpPr/>
            <p:nvPr/>
          </p:nvSpPr>
          <p:spPr>
            <a:xfrm>
              <a:off x="6574275" y="1947200"/>
              <a:ext cx="87450" cy="167075"/>
            </a:xfrm>
            <a:custGeom>
              <a:rect b="b" l="l" r="r" t="t"/>
              <a:pathLst>
                <a:path extrusionOk="0" h="6683" w="3498">
                  <a:moveTo>
                    <a:pt x="1749" y="0"/>
                  </a:moveTo>
                  <a:cubicBezTo>
                    <a:pt x="1749" y="0"/>
                    <a:pt x="1" y="1499"/>
                    <a:pt x="1" y="3346"/>
                  </a:cubicBezTo>
                  <a:cubicBezTo>
                    <a:pt x="1" y="5184"/>
                    <a:pt x="1749" y="6682"/>
                    <a:pt x="1749" y="6682"/>
                  </a:cubicBezTo>
                  <a:cubicBezTo>
                    <a:pt x="1749" y="6682"/>
                    <a:pt x="3498" y="5184"/>
                    <a:pt x="3498" y="3346"/>
                  </a:cubicBezTo>
                  <a:cubicBezTo>
                    <a:pt x="3498" y="1499"/>
                    <a:pt x="1749" y="0"/>
                    <a:pt x="17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11"/>
            <p:cNvSpPr/>
            <p:nvPr/>
          </p:nvSpPr>
          <p:spPr>
            <a:xfrm>
              <a:off x="6622675" y="2448325"/>
              <a:ext cx="124475" cy="118150"/>
            </a:xfrm>
            <a:custGeom>
              <a:rect b="b" l="l" r="r" t="t"/>
              <a:pathLst>
                <a:path extrusionOk="0" h="4726" w="4979">
                  <a:moveTo>
                    <a:pt x="4827" y="1"/>
                  </a:moveTo>
                  <a:lnTo>
                    <a:pt x="1" y="4720"/>
                  </a:lnTo>
                  <a:cubicBezTo>
                    <a:pt x="1" y="4720"/>
                    <a:pt x="84" y="4726"/>
                    <a:pt x="227" y="4726"/>
                  </a:cubicBezTo>
                  <a:cubicBezTo>
                    <a:pt x="842" y="4726"/>
                    <a:pt x="2571" y="4626"/>
                    <a:pt x="3649" y="3569"/>
                  </a:cubicBezTo>
                  <a:cubicBezTo>
                    <a:pt x="4979" y="2267"/>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11"/>
            <p:cNvSpPr/>
            <p:nvPr/>
          </p:nvSpPr>
          <p:spPr>
            <a:xfrm>
              <a:off x="6622675" y="2316525"/>
              <a:ext cx="124475" cy="118175"/>
            </a:xfrm>
            <a:custGeom>
              <a:rect b="b" l="l" r="r" t="t"/>
              <a:pathLst>
                <a:path extrusionOk="0" h="4727" w="4979">
                  <a:moveTo>
                    <a:pt x="4827" y="1"/>
                  </a:moveTo>
                  <a:lnTo>
                    <a:pt x="1" y="4720"/>
                  </a:lnTo>
                  <a:cubicBezTo>
                    <a:pt x="1" y="4720"/>
                    <a:pt x="92" y="4726"/>
                    <a:pt x="247" y="4726"/>
                  </a:cubicBezTo>
                  <a:cubicBezTo>
                    <a:pt x="880" y="4726"/>
                    <a:pt x="2583" y="4623"/>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11"/>
            <p:cNvSpPr/>
            <p:nvPr/>
          </p:nvSpPr>
          <p:spPr>
            <a:xfrm>
              <a:off x="6622675" y="2184950"/>
              <a:ext cx="124475" cy="118125"/>
            </a:xfrm>
            <a:custGeom>
              <a:rect b="b" l="l" r="r" t="t"/>
              <a:pathLst>
                <a:path extrusionOk="0" h="4725" w="4979">
                  <a:moveTo>
                    <a:pt x="4827" y="0"/>
                  </a:moveTo>
                  <a:lnTo>
                    <a:pt x="1" y="4719"/>
                  </a:lnTo>
                  <a:cubicBezTo>
                    <a:pt x="1" y="4719"/>
                    <a:pt x="84" y="4725"/>
                    <a:pt x="227" y="4725"/>
                  </a:cubicBezTo>
                  <a:cubicBezTo>
                    <a:pt x="842" y="4725"/>
                    <a:pt x="2571" y="4625"/>
                    <a:pt x="3649" y="3569"/>
                  </a:cubicBezTo>
                  <a:cubicBezTo>
                    <a:pt x="4979" y="2266"/>
                    <a:pt x="4827" y="1"/>
                    <a:pt x="48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11"/>
            <p:cNvSpPr/>
            <p:nvPr/>
          </p:nvSpPr>
          <p:spPr>
            <a:xfrm>
              <a:off x="6622675" y="2053125"/>
              <a:ext cx="124475" cy="118375"/>
            </a:xfrm>
            <a:custGeom>
              <a:rect b="b" l="l" r="r" t="t"/>
              <a:pathLst>
                <a:path extrusionOk="0" h="4735" w="4979">
                  <a:moveTo>
                    <a:pt x="4827" y="1"/>
                  </a:moveTo>
                  <a:lnTo>
                    <a:pt x="1" y="4729"/>
                  </a:lnTo>
                  <a:cubicBezTo>
                    <a:pt x="1" y="4729"/>
                    <a:pt x="84" y="4734"/>
                    <a:pt x="227" y="4734"/>
                  </a:cubicBezTo>
                  <a:cubicBezTo>
                    <a:pt x="842" y="4734"/>
                    <a:pt x="2571" y="4635"/>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11"/>
            <p:cNvSpPr/>
            <p:nvPr/>
          </p:nvSpPr>
          <p:spPr>
            <a:xfrm>
              <a:off x="6622675" y="2448325"/>
              <a:ext cx="124475" cy="118150"/>
            </a:xfrm>
            <a:custGeom>
              <a:rect b="b" l="l" r="r" t="t"/>
              <a:pathLst>
                <a:path extrusionOk="0" h="4726" w="4979">
                  <a:moveTo>
                    <a:pt x="4827" y="1"/>
                  </a:moveTo>
                  <a:lnTo>
                    <a:pt x="1" y="4720"/>
                  </a:lnTo>
                  <a:cubicBezTo>
                    <a:pt x="1" y="4720"/>
                    <a:pt x="84" y="4726"/>
                    <a:pt x="227" y="4726"/>
                  </a:cubicBezTo>
                  <a:cubicBezTo>
                    <a:pt x="842" y="4726"/>
                    <a:pt x="2571" y="4626"/>
                    <a:pt x="3649" y="3569"/>
                  </a:cubicBezTo>
                  <a:cubicBezTo>
                    <a:pt x="4979" y="2267"/>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11"/>
            <p:cNvSpPr/>
            <p:nvPr/>
          </p:nvSpPr>
          <p:spPr>
            <a:xfrm>
              <a:off x="6622675" y="2316525"/>
              <a:ext cx="124475" cy="118175"/>
            </a:xfrm>
            <a:custGeom>
              <a:rect b="b" l="l" r="r" t="t"/>
              <a:pathLst>
                <a:path extrusionOk="0" h="4727" w="4979">
                  <a:moveTo>
                    <a:pt x="4827" y="1"/>
                  </a:moveTo>
                  <a:lnTo>
                    <a:pt x="1" y="4720"/>
                  </a:lnTo>
                  <a:cubicBezTo>
                    <a:pt x="1" y="4720"/>
                    <a:pt x="92" y="4726"/>
                    <a:pt x="247" y="4726"/>
                  </a:cubicBezTo>
                  <a:cubicBezTo>
                    <a:pt x="880" y="4726"/>
                    <a:pt x="2583" y="4623"/>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11"/>
            <p:cNvSpPr/>
            <p:nvPr/>
          </p:nvSpPr>
          <p:spPr>
            <a:xfrm>
              <a:off x="6622675" y="2184950"/>
              <a:ext cx="124475" cy="118125"/>
            </a:xfrm>
            <a:custGeom>
              <a:rect b="b" l="l" r="r" t="t"/>
              <a:pathLst>
                <a:path extrusionOk="0" h="4725" w="4979">
                  <a:moveTo>
                    <a:pt x="4827" y="0"/>
                  </a:moveTo>
                  <a:lnTo>
                    <a:pt x="1" y="4719"/>
                  </a:lnTo>
                  <a:cubicBezTo>
                    <a:pt x="1" y="4719"/>
                    <a:pt x="84" y="4725"/>
                    <a:pt x="227" y="4725"/>
                  </a:cubicBezTo>
                  <a:cubicBezTo>
                    <a:pt x="842" y="4725"/>
                    <a:pt x="2571" y="4625"/>
                    <a:pt x="3649" y="3569"/>
                  </a:cubicBezTo>
                  <a:cubicBezTo>
                    <a:pt x="4979" y="2266"/>
                    <a:pt x="4827" y="1"/>
                    <a:pt x="48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11"/>
            <p:cNvSpPr/>
            <p:nvPr/>
          </p:nvSpPr>
          <p:spPr>
            <a:xfrm>
              <a:off x="6622675" y="2053125"/>
              <a:ext cx="124475" cy="118375"/>
            </a:xfrm>
            <a:custGeom>
              <a:rect b="b" l="l" r="r" t="t"/>
              <a:pathLst>
                <a:path extrusionOk="0" h="4735" w="4979">
                  <a:moveTo>
                    <a:pt x="4827" y="1"/>
                  </a:moveTo>
                  <a:lnTo>
                    <a:pt x="1" y="4729"/>
                  </a:lnTo>
                  <a:cubicBezTo>
                    <a:pt x="1" y="4729"/>
                    <a:pt x="84" y="4734"/>
                    <a:pt x="227" y="4734"/>
                  </a:cubicBezTo>
                  <a:cubicBezTo>
                    <a:pt x="842" y="4734"/>
                    <a:pt x="2571" y="4635"/>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11"/>
            <p:cNvSpPr/>
            <p:nvPr/>
          </p:nvSpPr>
          <p:spPr>
            <a:xfrm>
              <a:off x="6488875" y="2448325"/>
              <a:ext cx="124475" cy="118150"/>
            </a:xfrm>
            <a:custGeom>
              <a:rect b="b" l="l" r="r" t="t"/>
              <a:pathLst>
                <a:path extrusionOk="0" h="4726" w="4979">
                  <a:moveTo>
                    <a:pt x="161" y="1"/>
                  </a:moveTo>
                  <a:cubicBezTo>
                    <a:pt x="161" y="1"/>
                    <a:pt x="0" y="2267"/>
                    <a:pt x="1329" y="3569"/>
                  </a:cubicBezTo>
                  <a:cubicBezTo>
                    <a:pt x="2408" y="4626"/>
                    <a:pt x="4137" y="4726"/>
                    <a:pt x="4752" y="4726"/>
                  </a:cubicBezTo>
                  <a:cubicBezTo>
                    <a:pt x="4895" y="4726"/>
                    <a:pt x="4978" y="4720"/>
                    <a:pt x="4978" y="4720"/>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11"/>
            <p:cNvSpPr/>
            <p:nvPr/>
          </p:nvSpPr>
          <p:spPr>
            <a:xfrm>
              <a:off x="6488875" y="2316525"/>
              <a:ext cx="124475" cy="118175"/>
            </a:xfrm>
            <a:custGeom>
              <a:rect b="b" l="l" r="r" t="t"/>
              <a:pathLst>
                <a:path extrusionOk="0" h="4727" w="4979">
                  <a:moveTo>
                    <a:pt x="161" y="1"/>
                  </a:moveTo>
                  <a:cubicBezTo>
                    <a:pt x="161" y="1"/>
                    <a:pt x="0" y="2276"/>
                    <a:pt x="1329" y="3578"/>
                  </a:cubicBezTo>
                  <a:cubicBezTo>
                    <a:pt x="2396" y="4623"/>
                    <a:pt x="4099" y="4726"/>
                    <a:pt x="4731" y="4726"/>
                  </a:cubicBezTo>
                  <a:cubicBezTo>
                    <a:pt x="4887" y="4726"/>
                    <a:pt x="4978" y="4720"/>
                    <a:pt x="4978" y="4720"/>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11"/>
            <p:cNvSpPr/>
            <p:nvPr/>
          </p:nvSpPr>
          <p:spPr>
            <a:xfrm>
              <a:off x="6488875" y="2184950"/>
              <a:ext cx="124475" cy="118125"/>
            </a:xfrm>
            <a:custGeom>
              <a:rect b="b" l="l" r="r" t="t"/>
              <a:pathLst>
                <a:path extrusionOk="0" h="4725" w="4979">
                  <a:moveTo>
                    <a:pt x="161" y="0"/>
                  </a:moveTo>
                  <a:cubicBezTo>
                    <a:pt x="161" y="1"/>
                    <a:pt x="0" y="2266"/>
                    <a:pt x="1329" y="3569"/>
                  </a:cubicBezTo>
                  <a:cubicBezTo>
                    <a:pt x="2408" y="4625"/>
                    <a:pt x="4137" y="4725"/>
                    <a:pt x="4752" y="4725"/>
                  </a:cubicBezTo>
                  <a:cubicBezTo>
                    <a:pt x="4895" y="4725"/>
                    <a:pt x="4978" y="4719"/>
                    <a:pt x="4978" y="4719"/>
                  </a:cubicBezTo>
                  <a:lnTo>
                    <a:pt x="16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11"/>
            <p:cNvSpPr/>
            <p:nvPr/>
          </p:nvSpPr>
          <p:spPr>
            <a:xfrm>
              <a:off x="6488875" y="2053125"/>
              <a:ext cx="124475" cy="118375"/>
            </a:xfrm>
            <a:custGeom>
              <a:rect b="b" l="l" r="r" t="t"/>
              <a:pathLst>
                <a:path extrusionOk="0" h="4735" w="4979">
                  <a:moveTo>
                    <a:pt x="161" y="1"/>
                  </a:moveTo>
                  <a:cubicBezTo>
                    <a:pt x="161" y="1"/>
                    <a:pt x="0" y="2276"/>
                    <a:pt x="1329" y="3578"/>
                  </a:cubicBezTo>
                  <a:cubicBezTo>
                    <a:pt x="2408" y="4635"/>
                    <a:pt x="4137" y="4734"/>
                    <a:pt x="4752" y="4734"/>
                  </a:cubicBezTo>
                  <a:cubicBezTo>
                    <a:pt x="4895" y="4734"/>
                    <a:pt x="4978" y="4729"/>
                    <a:pt x="4978" y="4729"/>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9" name="Google Shape;2079;p11"/>
          <p:cNvGrpSpPr/>
          <p:nvPr/>
        </p:nvGrpSpPr>
        <p:grpSpPr>
          <a:xfrm flipH="1">
            <a:off x="7781277" y="2886593"/>
            <a:ext cx="1036850" cy="1363170"/>
            <a:chOff x="-3129125" y="2333125"/>
            <a:chExt cx="531500" cy="698775"/>
          </a:xfrm>
        </p:grpSpPr>
        <p:sp>
          <p:nvSpPr>
            <p:cNvPr id="2080" name="Google Shape;2080;p11"/>
            <p:cNvSpPr/>
            <p:nvPr/>
          </p:nvSpPr>
          <p:spPr>
            <a:xfrm>
              <a:off x="-2863500" y="2696225"/>
              <a:ext cx="265875" cy="74950"/>
            </a:xfrm>
            <a:custGeom>
              <a:rect b="b" l="l" r="r" t="t"/>
              <a:pathLst>
                <a:path extrusionOk="0" h="2998" w="10635">
                  <a:moveTo>
                    <a:pt x="1740" y="0"/>
                  </a:moveTo>
                  <a:lnTo>
                    <a:pt x="0" y="1695"/>
                  </a:lnTo>
                  <a:lnTo>
                    <a:pt x="0" y="2998"/>
                  </a:lnTo>
                  <a:lnTo>
                    <a:pt x="10634" y="2998"/>
                  </a:lnTo>
                  <a:cubicBezTo>
                    <a:pt x="10634" y="2525"/>
                    <a:pt x="10599" y="2061"/>
                    <a:pt x="10536" y="1597"/>
                  </a:cubicBezTo>
                  <a:lnTo>
                    <a:pt x="8895" y="0"/>
                  </a:lnTo>
                  <a:lnTo>
                    <a:pt x="7110" y="1749"/>
                  </a:lnTo>
                  <a:lnTo>
                    <a:pt x="5317" y="0"/>
                  </a:lnTo>
                  <a:lnTo>
                    <a:pt x="3533" y="1749"/>
                  </a:lnTo>
                  <a:lnTo>
                    <a:pt x="17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11"/>
            <p:cNvSpPr/>
            <p:nvPr/>
          </p:nvSpPr>
          <p:spPr>
            <a:xfrm>
              <a:off x="-2863500" y="2492600"/>
              <a:ext cx="263425" cy="247350"/>
            </a:xfrm>
            <a:custGeom>
              <a:rect b="b" l="l" r="r" t="t"/>
              <a:pathLst>
                <a:path extrusionOk="0" h="9894" w="10537">
                  <a:moveTo>
                    <a:pt x="0" y="0"/>
                  </a:moveTo>
                  <a:lnTo>
                    <a:pt x="0" y="9840"/>
                  </a:lnTo>
                  <a:lnTo>
                    <a:pt x="1740" y="8145"/>
                  </a:lnTo>
                  <a:lnTo>
                    <a:pt x="3533" y="9894"/>
                  </a:lnTo>
                  <a:lnTo>
                    <a:pt x="5317" y="8145"/>
                  </a:lnTo>
                  <a:lnTo>
                    <a:pt x="7110" y="9894"/>
                  </a:lnTo>
                  <a:lnTo>
                    <a:pt x="8895" y="8145"/>
                  </a:lnTo>
                  <a:lnTo>
                    <a:pt x="10536" y="9742"/>
                  </a:lnTo>
                  <a:cubicBezTo>
                    <a:pt x="9876" y="4916"/>
                    <a:pt x="5835" y="1142"/>
                    <a:pt x="821" y="768"/>
                  </a:cubicBezTo>
                  <a:cubicBezTo>
                    <a:pt x="553" y="741"/>
                    <a:pt x="277" y="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11"/>
            <p:cNvSpPr/>
            <p:nvPr/>
          </p:nvSpPr>
          <p:spPr>
            <a:xfrm>
              <a:off x="-2769175" y="2489925"/>
              <a:ext cx="104850" cy="44625"/>
            </a:xfrm>
            <a:custGeom>
              <a:rect b="b" l="l" r="r" t="t"/>
              <a:pathLst>
                <a:path extrusionOk="0" h="1785" w="4194">
                  <a:moveTo>
                    <a:pt x="1" y="0"/>
                  </a:moveTo>
                  <a:lnTo>
                    <a:pt x="1" y="1784"/>
                  </a:lnTo>
                  <a:lnTo>
                    <a:pt x="4194" y="1784"/>
                  </a:lnTo>
                  <a:lnTo>
                    <a:pt x="205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11"/>
            <p:cNvSpPr/>
            <p:nvPr/>
          </p:nvSpPr>
          <p:spPr>
            <a:xfrm>
              <a:off x="-2863500" y="2425475"/>
              <a:ext cx="146775" cy="143425"/>
            </a:xfrm>
            <a:custGeom>
              <a:rect b="b" l="l" r="r" t="t"/>
              <a:pathLst>
                <a:path extrusionOk="0" h="5737" w="5871">
                  <a:moveTo>
                    <a:pt x="2935" y="0"/>
                  </a:moveTo>
                  <a:cubicBezTo>
                    <a:pt x="1321" y="0"/>
                    <a:pt x="0" y="1285"/>
                    <a:pt x="0" y="2873"/>
                  </a:cubicBezTo>
                  <a:cubicBezTo>
                    <a:pt x="0" y="4452"/>
                    <a:pt x="1321" y="5736"/>
                    <a:pt x="2935" y="5736"/>
                  </a:cubicBezTo>
                  <a:cubicBezTo>
                    <a:pt x="4550" y="5736"/>
                    <a:pt x="5870" y="4452"/>
                    <a:pt x="5870" y="2873"/>
                  </a:cubicBezTo>
                  <a:cubicBezTo>
                    <a:pt x="5870" y="1285"/>
                    <a:pt x="4550" y="0"/>
                    <a:pt x="29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11"/>
            <p:cNvSpPr/>
            <p:nvPr/>
          </p:nvSpPr>
          <p:spPr>
            <a:xfrm>
              <a:off x="-3129125" y="2771600"/>
              <a:ext cx="531500" cy="260300"/>
            </a:xfrm>
            <a:custGeom>
              <a:rect b="b" l="l" r="r" t="t"/>
              <a:pathLst>
                <a:path extrusionOk="0" h="10412" w="21260">
                  <a:moveTo>
                    <a:pt x="0" y="1"/>
                  </a:moveTo>
                  <a:cubicBezTo>
                    <a:pt x="0" y="5755"/>
                    <a:pt x="4755" y="10411"/>
                    <a:pt x="10625" y="10411"/>
                  </a:cubicBezTo>
                  <a:cubicBezTo>
                    <a:pt x="16504" y="10411"/>
                    <a:pt x="21259" y="5755"/>
                    <a:pt x="21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11"/>
            <p:cNvSpPr/>
            <p:nvPr/>
          </p:nvSpPr>
          <p:spPr>
            <a:xfrm>
              <a:off x="-3088100" y="2771600"/>
              <a:ext cx="350625" cy="171750"/>
            </a:xfrm>
            <a:custGeom>
              <a:rect b="b" l="l" r="r" t="t"/>
              <a:pathLst>
                <a:path extrusionOk="0" h="6870" w="14025">
                  <a:moveTo>
                    <a:pt x="1" y="1"/>
                  </a:moveTo>
                  <a:cubicBezTo>
                    <a:pt x="1" y="3801"/>
                    <a:pt x="3141" y="6870"/>
                    <a:pt x="7013" y="6870"/>
                  </a:cubicBezTo>
                  <a:cubicBezTo>
                    <a:pt x="10885" y="6870"/>
                    <a:pt x="14025" y="3801"/>
                    <a:pt x="1402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11"/>
            <p:cNvSpPr/>
            <p:nvPr/>
          </p:nvSpPr>
          <p:spPr>
            <a:xfrm>
              <a:off x="-2820675" y="2448650"/>
              <a:ext cx="89675" cy="87675"/>
            </a:xfrm>
            <a:custGeom>
              <a:rect b="b" l="l" r="r" t="t"/>
              <a:pathLst>
                <a:path extrusionOk="0" h="3507" w="3587">
                  <a:moveTo>
                    <a:pt x="1793" y="1"/>
                  </a:moveTo>
                  <a:cubicBezTo>
                    <a:pt x="803" y="1"/>
                    <a:pt x="0" y="786"/>
                    <a:pt x="0" y="1758"/>
                  </a:cubicBezTo>
                  <a:cubicBezTo>
                    <a:pt x="0" y="2722"/>
                    <a:pt x="803" y="3507"/>
                    <a:pt x="1793" y="3507"/>
                  </a:cubicBezTo>
                  <a:cubicBezTo>
                    <a:pt x="2784" y="3507"/>
                    <a:pt x="3586" y="2722"/>
                    <a:pt x="3586" y="1758"/>
                  </a:cubicBezTo>
                  <a:cubicBezTo>
                    <a:pt x="3586" y="786"/>
                    <a:pt x="2784" y="1"/>
                    <a:pt x="17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11"/>
            <p:cNvSpPr/>
            <p:nvPr/>
          </p:nvSpPr>
          <p:spPr>
            <a:xfrm>
              <a:off x="-2820675" y="2528950"/>
              <a:ext cx="89675" cy="87675"/>
            </a:xfrm>
            <a:custGeom>
              <a:rect b="b" l="l" r="r" t="t"/>
              <a:pathLst>
                <a:path extrusionOk="0" h="3507" w="3587">
                  <a:moveTo>
                    <a:pt x="1793" y="0"/>
                  </a:moveTo>
                  <a:cubicBezTo>
                    <a:pt x="803" y="0"/>
                    <a:pt x="0" y="786"/>
                    <a:pt x="0" y="1749"/>
                  </a:cubicBezTo>
                  <a:cubicBezTo>
                    <a:pt x="0" y="2721"/>
                    <a:pt x="803" y="3506"/>
                    <a:pt x="1793" y="3506"/>
                  </a:cubicBezTo>
                  <a:cubicBezTo>
                    <a:pt x="2784" y="3506"/>
                    <a:pt x="3586" y="2721"/>
                    <a:pt x="3586" y="1749"/>
                  </a:cubicBezTo>
                  <a:cubicBezTo>
                    <a:pt x="3586" y="786"/>
                    <a:pt x="2784" y="0"/>
                    <a:pt x="17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11"/>
            <p:cNvSpPr/>
            <p:nvPr/>
          </p:nvSpPr>
          <p:spPr>
            <a:xfrm>
              <a:off x="-2790125" y="2475875"/>
              <a:ext cx="28800" cy="28125"/>
            </a:xfrm>
            <a:custGeom>
              <a:rect b="b" l="l" r="r" t="t"/>
              <a:pathLst>
                <a:path extrusionOk="0" h="1125" w="1152">
                  <a:moveTo>
                    <a:pt x="571" y="0"/>
                  </a:moveTo>
                  <a:cubicBezTo>
                    <a:pt x="259" y="0"/>
                    <a:pt x="0" y="250"/>
                    <a:pt x="0" y="562"/>
                  </a:cubicBezTo>
                  <a:cubicBezTo>
                    <a:pt x="0" y="875"/>
                    <a:pt x="259" y="1124"/>
                    <a:pt x="571" y="1124"/>
                  </a:cubicBezTo>
                  <a:cubicBezTo>
                    <a:pt x="892" y="1124"/>
                    <a:pt x="1151" y="875"/>
                    <a:pt x="1151" y="562"/>
                  </a:cubicBezTo>
                  <a:cubicBezTo>
                    <a:pt x="1151" y="250"/>
                    <a:pt x="892" y="0"/>
                    <a:pt x="5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11"/>
            <p:cNvSpPr/>
            <p:nvPr/>
          </p:nvSpPr>
          <p:spPr>
            <a:xfrm>
              <a:off x="-3066450" y="2771600"/>
              <a:ext cx="307125" cy="150575"/>
            </a:xfrm>
            <a:custGeom>
              <a:rect b="b" l="l" r="r" t="t"/>
              <a:pathLst>
                <a:path extrusionOk="0" h="6023" w="12285">
                  <a:moveTo>
                    <a:pt x="0" y="1"/>
                  </a:moveTo>
                  <a:cubicBezTo>
                    <a:pt x="0" y="3328"/>
                    <a:pt x="2757" y="6022"/>
                    <a:pt x="6147" y="6022"/>
                  </a:cubicBezTo>
                  <a:cubicBezTo>
                    <a:pt x="9528" y="6022"/>
                    <a:pt x="12284" y="3328"/>
                    <a:pt x="12284" y="1"/>
                  </a:cubicBezTo>
                  <a:lnTo>
                    <a:pt x="11838" y="1"/>
                  </a:lnTo>
                  <a:cubicBezTo>
                    <a:pt x="11838" y="3078"/>
                    <a:pt x="9287" y="5576"/>
                    <a:pt x="6147" y="5576"/>
                  </a:cubicBezTo>
                  <a:cubicBezTo>
                    <a:pt x="3007" y="5576"/>
                    <a:pt x="446" y="3078"/>
                    <a:pt x="4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11"/>
            <p:cNvSpPr/>
            <p:nvPr/>
          </p:nvSpPr>
          <p:spPr>
            <a:xfrm>
              <a:off x="-3036575" y="2771600"/>
              <a:ext cx="247575" cy="121350"/>
            </a:xfrm>
            <a:custGeom>
              <a:rect b="b" l="l" r="r" t="t"/>
              <a:pathLst>
                <a:path extrusionOk="0" h="4854" w="9903">
                  <a:moveTo>
                    <a:pt x="1" y="1"/>
                  </a:moveTo>
                  <a:cubicBezTo>
                    <a:pt x="1" y="2677"/>
                    <a:pt x="2222" y="4854"/>
                    <a:pt x="4952" y="4854"/>
                  </a:cubicBezTo>
                  <a:cubicBezTo>
                    <a:pt x="7682" y="4854"/>
                    <a:pt x="9903" y="2677"/>
                    <a:pt x="9903" y="1"/>
                  </a:cubicBezTo>
                  <a:lnTo>
                    <a:pt x="9457" y="1"/>
                  </a:lnTo>
                  <a:cubicBezTo>
                    <a:pt x="9457" y="2436"/>
                    <a:pt x="7432" y="4407"/>
                    <a:pt x="4952" y="4407"/>
                  </a:cubicBezTo>
                  <a:cubicBezTo>
                    <a:pt x="2463" y="4407"/>
                    <a:pt x="447" y="2436"/>
                    <a:pt x="4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11"/>
            <p:cNvSpPr/>
            <p:nvPr/>
          </p:nvSpPr>
          <p:spPr>
            <a:xfrm>
              <a:off x="-3129125" y="2575125"/>
              <a:ext cx="200750" cy="196500"/>
            </a:xfrm>
            <a:custGeom>
              <a:rect b="b" l="l" r="r" t="t"/>
              <a:pathLst>
                <a:path extrusionOk="0" h="7860" w="8030">
                  <a:moveTo>
                    <a:pt x="0" y="0"/>
                  </a:moveTo>
                  <a:lnTo>
                    <a:pt x="0" y="7860"/>
                  </a:lnTo>
                  <a:lnTo>
                    <a:pt x="8029" y="7860"/>
                  </a:lnTo>
                  <a:cubicBezTo>
                    <a:pt x="8029" y="3524"/>
                    <a:pt x="4434"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11"/>
            <p:cNvSpPr/>
            <p:nvPr/>
          </p:nvSpPr>
          <p:spPr>
            <a:xfrm>
              <a:off x="-2884475" y="2333125"/>
              <a:ext cx="94375" cy="92375"/>
            </a:xfrm>
            <a:custGeom>
              <a:rect b="b" l="l" r="r" t="t"/>
              <a:pathLst>
                <a:path extrusionOk="0" h="3695" w="3775">
                  <a:moveTo>
                    <a:pt x="1" y="1"/>
                  </a:moveTo>
                  <a:lnTo>
                    <a:pt x="1" y="3694"/>
                  </a:lnTo>
                  <a:lnTo>
                    <a:pt x="3774" y="3694"/>
                  </a:lnTo>
                  <a:cubicBezTo>
                    <a:pt x="3774" y="1651"/>
                    <a:pt x="2088" y="1"/>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3" name="Google Shape;2093;p11"/>
          <p:cNvGrpSpPr/>
          <p:nvPr/>
        </p:nvGrpSpPr>
        <p:grpSpPr>
          <a:xfrm>
            <a:off x="-180499" y="652791"/>
            <a:ext cx="1787186" cy="4042445"/>
            <a:chOff x="-68302" y="1858975"/>
            <a:chExt cx="889723" cy="2012468"/>
          </a:xfrm>
        </p:grpSpPr>
        <p:sp>
          <p:nvSpPr>
            <p:cNvPr id="2094" name="Google Shape;2094;p11"/>
            <p:cNvSpPr/>
            <p:nvPr/>
          </p:nvSpPr>
          <p:spPr>
            <a:xfrm flipH="1">
              <a:off x="-68302" y="2426502"/>
              <a:ext cx="889723" cy="1444942"/>
            </a:xfrm>
            <a:custGeom>
              <a:rect b="b" l="l" r="r" t="t"/>
              <a:pathLst>
                <a:path extrusionOk="0" h="34730" w="21385">
                  <a:moveTo>
                    <a:pt x="11857" y="455"/>
                  </a:moveTo>
                  <a:lnTo>
                    <a:pt x="20742" y="33864"/>
                  </a:lnTo>
                  <a:lnTo>
                    <a:pt x="10840" y="24765"/>
                  </a:lnTo>
                  <a:lnTo>
                    <a:pt x="10536" y="24765"/>
                  </a:lnTo>
                  <a:lnTo>
                    <a:pt x="634" y="33864"/>
                  </a:lnTo>
                  <a:lnTo>
                    <a:pt x="9519" y="455"/>
                  </a:lnTo>
                  <a:close/>
                  <a:moveTo>
                    <a:pt x="9341" y="0"/>
                  </a:moveTo>
                  <a:lnTo>
                    <a:pt x="9127" y="170"/>
                  </a:lnTo>
                  <a:lnTo>
                    <a:pt x="1" y="34506"/>
                  </a:lnTo>
                  <a:lnTo>
                    <a:pt x="366" y="34729"/>
                  </a:lnTo>
                  <a:lnTo>
                    <a:pt x="10688" y="25238"/>
                  </a:lnTo>
                  <a:lnTo>
                    <a:pt x="21010" y="34729"/>
                  </a:lnTo>
                  <a:lnTo>
                    <a:pt x="21384" y="34506"/>
                  </a:lnTo>
                  <a:lnTo>
                    <a:pt x="12258" y="170"/>
                  </a:lnTo>
                  <a:lnTo>
                    <a:pt x="120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11"/>
            <p:cNvSpPr/>
            <p:nvPr/>
          </p:nvSpPr>
          <p:spPr>
            <a:xfrm flipH="1">
              <a:off x="114680" y="3192897"/>
              <a:ext cx="524140" cy="275467"/>
            </a:xfrm>
            <a:custGeom>
              <a:rect b="b" l="l" r="r" t="t"/>
              <a:pathLst>
                <a:path extrusionOk="0" h="6621" w="12598">
                  <a:moveTo>
                    <a:pt x="11892" y="456"/>
                  </a:moveTo>
                  <a:lnTo>
                    <a:pt x="6290" y="6130"/>
                  </a:lnTo>
                  <a:lnTo>
                    <a:pt x="705" y="456"/>
                  </a:lnTo>
                  <a:close/>
                  <a:moveTo>
                    <a:pt x="161" y="1"/>
                  </a:moveTo>
                  <a:lnTo>
                    <a:pt x="1" y="393"/>
                  </a:lnTo>
                  <a:lnTo>
                    <a:pt x="6129" y="6620"/>
                  </a:lnTo>
                  <a:lnTo>
                    <a:pt x="6451" y="6620"/>
                  </a:lnTo>
                  <a:lnTo>
                    <a:pt x="12597" y="393"/>
                  </a:lnTo>
                  <a:lnTo>
                    <a:pt x="1243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11"/>
            <p:cNvSpPr/>
            <p:nvPr/>
          </p:nvSpPr>
          <p:spPr>
            <a:xfrm flipH="1">
              <a:off x="367101" y="2436112"/>
              <a:ext cx="18972" cy="1428258"/>
            </a:xfrm>
            <a:custGeom>
              <a:rect b="b" l="l" r="r" t="t"/>
              <a:pathLst>
                <a:path extrusionOk="0" h="34329" w="456">
                  <a:moveTo>
                    <a:pt x="1" y="1"/>
                  </a:moveTo>
                  <a:lnTo>
                    <a:pt x="1" y="34329"/>
                  </a:lnTo>
                  <a:lnTo>
                    <a:pt x="456" y="34329"/>
                  </a:lnTo>
                  <a:lnTo>
                    <a:pt x="45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11"/>
            <p:cNvSpPr/>
            <p:nvPr/>
          </p:nvSpPr>
          <p:spPr>
            <a:xfrm flipH="1">
              <a:off x="50108" y="3451968"/>
              <a:ext cx="652907" cy="18972"/>
            </a:xfrm>
            <a:custGeom>
              <a:rect b="b" l="l" r="r" t="t"/>
              <a:pathLst>
                <a:path extrusionOk="0" h="456" w="15693">
                  <a:moveTo>
                    <a:pt x="0" y="1"/>
                  </a:moveTo>
                  <a:lnTo>
                    <a:pt x="0" y="456"/>
                  </a:lnTo>
                  <a:lnTo>
                    <a:pt x="15692" y="456"/>
                  </a:lnTo>
                  <a:lnTo>
                    <a:pt x="156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11"/>
            <p:cNvSpPr/>
            <p:nvPr/>
          </p:nvSpPr>
          <p:spPr>
            <a:xfrm flipH="1">
              <a:off x="214159" y="2845126"/>
              <a:ext cx="325185" cy="18972"/>
            </a:xfrm>
            <a:custGeom>
              <a:rect b="b" l="l" r="r" t="t"/>
              <a:pathLst>
                <a:path extrusionOk="0" h="456" w="7816">
                  <a:moveTo>
                    <a:pt x="0" y="1"/>
                  </a:moveTo>
                  <a:lnTo>
                    <a:pt x="0" y="456"/>
                  </a:lnTo>
                  <a:lnTo>
                    <a:pt x="7815" y="456"/>
                  </a:lnTo>
                  <a:lnTo>
                    <a:pt x="78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11"/>
            <p:cNvSpPr/>
            <p:nvPr/>
          </p:nvSpPr>
          <p:spPr>
            <a:xfrm flipH="1">
              <a:off x="41953" y="1858975"/>
              <a:ext cx="669591" cy="655528"/>
            </a:xfrm>
            <a:custGeom>
              <a:rect b="b" l="l" r="r" t="t"/>
              <a:pathLst>
                <a:path extrusionOk="0" h="15756" w="16094">
                  <a:moveTo>
                    <a:pt x="8047" y="1"/>
                  </a:moveTo>
                  <a:cubicBezTo>
                    <a:pt x="3604" y="1"/>
                    <a:pt x="0" y="3525"/>
                    <a:pt x="0" y="7878"/>
                  </a:cubicBezTo>
                  <a:cubicBezTo>
                    <a:pt x="0" y="12232"/>
                    <a:pt x="3604" y="15755"/>
                    <a:pt x="8047" y="15755"/>
                  </a:cubicBezTo>
                  <a:cubicBezTo>
                    <a:pt x="12490" y="15755"/>
                    <a:pt x="16094" y="12232"/>
                    <a:pt x="16094" y="7878"/>
                  </a:cubicBezTo>
                  <a:cubicBezTo>
                    <a:pt x="16094" y="3525"/>
                    <a:pt x="12490" y="1"/>
                    <a:pt x="80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11"/>
            <p:cNvSpPr/>
            <p:nvPr/>
          </p:nvSpPr>
          <p:spPr>
            <a:xfrm flipH="1">
              <a:off x="367101" y="1858975"/>
              <a:ext cx="18972" cy="655528"/>
            </a:xfrm>
            <a:custGeom>
              <a:rect b="b" l="l" r="r" t="t"/>
              <a:pathLst>
                <a:path extrusionOk="0" h="15756" w="456">
                  <a:moveTo>
                    <a:pt x="1" y="1"/>
                  </a:moveTo>
                  <a:lnTo>
                    <a:pt x="1" y="15755"/>
                  </a:lnTo>
                  <a:lnTo>
                    <a:pt x="456" y="15755"/>
                  </a:lnTo>
                  <a:lnTo>
                    <a:pt x="4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11"/>
            <p:cNvSpPr/>
            <p:nvPr/>
          </p:nvSpPr>
          <p:spPr>
            <a:xfrm flipH="1">
              <a:off x="41953" y="2177457"/>
              <a:ext cx="669591" cy="18972"/>
            </a:xfrm>
            <a:custGeom>
              <a:rect b="b" l="l" r="r" t="t"/>
              <a:pathLst>
                <a:path extrusionOk="0" h="456" w="16094">
                  <a:moveTo>
                    <a:pt x="0" y="0"/>
                  </a:moveTo>
                  <a:lnTo>
                    <a:pt x="0" y="455"/>
                  </a:lnTo>
                  <a:lnTo>
                    <a:pt x="16094" y="455"/>
                  </a:lnTo>
                  <a:lnTo>
                    <a:pt x="1609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11"/>
            <p:cNvSpPr/>
            <p:nvPr/>
          </p:nvSpPr>
          <p:spPr>
            <a:xfrm flipH="1">
              <a:off x="133236" y="1948050"/>
              <a:ext cx="486654" cy="477376"/>
            </a:xfrm>
            <a:custGeom>
              <a:rect b="b" l="l" r="r" t="t"/>
              <a:pathLst>
                <a:path extrusionOk="0" h="11474" w="11697">
                  <a:moveTo>
                    <a:pt x="313" y="1"/>
                  </a:moveTo>
                  <a:lnTo>
                    <a:pt x="1" y="331"/>
                  </a:lnTo>
                  <a:lnTo>
                    <a:pt x="11375" y="11473"/>
                  </a:lnTo>
                  <a:lnTo>
                    <a:pt x="11696" y="11143"/>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11"/>
            <p:cNvSpPr/>
            <p:nvPr/>
          </p:nvSpPr>
          <p:spPr>
            <a:xfrm flipH="1">
              <a:off x="133236" y="1948050"/>
              <a:ext cx="486654" cy="477376"/>
            </a:xfrm>
            <a:custGeom>
              <a:rect b="b" l="l" r="r" t="t"/>
              <a:pathLst>
                <a:path extrusionOk="0" h="11474" w="11697">
                  <a:moveTo>
                    <a:pt x="11375" y="1"/>
                  </a:moveTo>
                  <a:lnTo>
                    <a:pt x="1" y="11143"/>
                  </a:lnTo>
                  <a:lnTo>
                    <a:pt x="313" y="11473"/>
                  </a:lnTo>
                  <a:lnTo>
                    <a:pt x="11696" y="331"/>
                  </a:lnTo>
                  <a:lnTo>
                    <a:pt x="1137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4" name="Google Shape;2104;p11"/>
          <p:cNvGrpSpPr/>
          <p:nvPr/>
        </p:nvGrpSpPr>
        <p:grpSpPr>
          <a:xfrm>
            <a:off x="-50" y="4018575"/>
            <a:ext cx="9144103" cy="1124935"/>
            <a:chOff x="-50" y="4018575"/>
            <a:chExt cx="9144103" cy="1124935"/>
          </a:xfrm>
        </p:grpSpPr>
        <p:sp>
          <p:nvSpPr>
            <p:cNvPr id="2105" name="Google Shape;2105;p11"/>
            <p:cNvSpPr/>
            <p:nvPr/>
          </p:nvSpPr>
          <p:spPr>
            <a:xfrm>
              <a:off x="1875" y="4236952"/>
              <a:ext cx="4521855" cy="906558"/>
            </a:xfrm>
            <a:custGeom>
              <a:rect b="b" l="l" r="r" t="t"/>
              <a:pathLst>
                <a:path extrusionOk="0" h="21688" w="56052">
                  <a:moveTo>
                    <a:pt x="0" y="1"/>
                  </a:moveTo>
                  <a:lnTo>
                    <a:pt x="0" y="21688"/>
                  </a:lnTo>
                  <a:lnTo>
                    <a:pt x="56051" y="21688"/>
                  </a:lnTo>
                  <a:lnTo>
                    <a:pt x="560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06" name="Google Shape;2106;p11"/>
            <p:cNvGrpSpPr/>
            <p:nvPr/>
          </p:nvGrpSpPr>
          <p:grpSpPr>
            <a:xfrm>
              <a:off x="93017" y="4383874"/>
              <a:ext cx="4339573" cy="605852"/>
              <a:chOff x="93017" y="4383874"/>
              <a:chExt cx="4339573" cy="605852"/>
            </a:xfrm>
          </p:grpSpPr>
          <p:sp>
            <p:nvSpPr>
              <p:cNvPr id="2107" name="Google Shape;2107;p11"/>
              <p:cNvSpPr/>
              <p:nvPr/>
            </p:nvSpPr>
            <p:spPr>
              <a:xfrm>
                <a:off x="2844557" y="4465678"/>
                <a:ext cx="18584" cy="524048"/>
              </a:xfrm>
              <a:custGeom>
                <a:rect b="b" l="l" r="r" t="t"/>
                <a:pathLst>
                  <a:path extrusionOk="0" h="12633" w="448">
                    <a:moveTo>
                      <a:pt x="1" y="0"/>
                    </a:moveTo>
                    <a:lnTo>
                      <a:pt x="1" y="12632"/>
                    </a:lnTo>
                    <a:lnTo>
                      <a:pt x="447" y="12632"/>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11"/>
              <p:cNvSpPr/>
              <p:nvPr/>
            </p:nvSpPr>
            <p:spPr>
              <a:xfrm>
                <a:off x="2819045"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11"/>
              <p:cNvSpPr/>
              <p:nvPr/>
            </p:nvSpPr>
            <p:spPr>
              <a:xfrm>
                <a:off x="2857541" y="4782812"/>
                <a:ext cx="99226" cy="94124"/>
              </a:xfrm>
              <a:custGeom>
                <a:rect b="b" l="l" r="r" t="t"/>
                <a:pathLst>
                  <a:path extrusionOk="0" h="2269" w="2392">
                    <a:moveTo>
                      <a:pt x="2311" y="0"/>
                    </a:moveTo>
                    <a:lnTo>
                      <a:pt x="0" y="2266"/>
                    </a:lnTo>
                    <a:cubicBezTo>
                      <a:pt x="0" y="2266"/>
                      <a:pt x="39" y="2269"/>
                      <a:pt x="105" y="2269"/>
                    </a:cubicBezTo>
                    <a:cubicBezTo>
                      <a:pt x="396" y="2269"/>
                      <a:pt x="1226"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11"/>
              <p:cNvSpPr/>
              <p:nvPr/>
            </p:nvSpPr>
            <p:spPr>
              <a:xfrm>
                <a:off x="2857541" y="4678068"/>
                <a:ext cx="99226" cy="94165"/>
              </a:xfrm>
              <a:custGeom>
                <a:rect b="b" l="l" r="r" t="t"/>
                <a:pathLst>
                  <a:path extrusionOk="0" h="2270" w="2392">
                    <a:moveTo>
                      <a:pt x="2311" y="1"/>
                    </a:moveTo>
                    <a:lnTo>
                      <a:pt x="0" y="2267"/>
                    </a:lnTo>
                    <a:cubicBezTo>
                      <a:pt x="0" y="2267"/>
                      <a:pt x="39" y="2269"/>
                      <a:pt x="105" y="2269"/>
                    </a:cubicBezTo>
                    <a:cubicBezTo>
                      <a:pt x="396" y="2269"/>
                      <a:pt x="1226"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11"/>
              <p:cNvSpPr/>
              <p:nvPr/>
            </p:nvSpPr>
            <p:spPr>
              <a:xfrm>
                <a:off x="2857541" y="4573367"/>
                <a:ext cx="99226" cy="93792"/>
              </a:xfrm>
              <a:custGeom>
                <a:rect b="b" l="l" r="r" t="t"/>
                <a:pathLst>
                  <a:path extrusionOk="0" h="2261" w="2392">
                    <a:moveTo>
                      <a:pt x="2311" y="0"/>
                    </a:moveTo>
                    <a:lnTo>
                      <a:pt x="0" y="2257"/>
                    </a:lnTo>
                    <a:cubicBezTo>
                      <a:pt x="0" y="2257"/>
                      <a:pt x="47" y="2260"/>
                      <a:pt x="126" y="2260"/>
                    </a:cubicBezTo>
                    <a:cubicBezTo>
                      <a:pt x="433" y="2260"/>
                      <a:pt x="1238"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11"/>
              <p:cNvSpPr/>
              <p:nvPr/>
            </p:nvSpPr>
            <p:spPr>
              <a:xfrm>
                <a:off x="2857541" y="4468250"/>
                <a:ext cx="99226" cy="94124"/>
              </a:xfrm>
              <a:custGeom>
                <a:rect b="b" l="l" r="r" t="t"/>
                <a:pathLst>
                  <a:path extrusionOk="0" h="2269" w="2392">
                    <a:moveTo>
                      <a:pt x="2311" y="0"/>
                    </a:moveTo>
                    <a:lnTo>
                      <a:pt x="0" y="2266"/>
                    </a:lnTo>
                    <a:cubicBezTo>
                      <a:pt x="0" y="2266"/>
                      <a:pt x="39" y="2269"/>
                      <a:pt x="105" y="2269"/>
                    </a:cubicBezTo>
                    <a:cubicBezTo>
                      <a:pt x="396" y="2269"/>
                      <a:pt x="1226"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11"/>
              <p:cNvSpPr/>
              <p:nvPr/>
            </p:nvSpPr>
            <p:spPr>
              <a:xfrm>
                <a:off x="2857541" y="4782812"/>
                <a:ext cx="99226" cy="94124"/>
              </a:xfrm>
              <a:custGeom>
                <a:rect b="b" l="l" r="r" t="t"/>
                <a:pathLst>
                  <a:path extrusionOk="0" h="2269" w="2392">
                    <a:moveTo>
                      <a:pt x="2311" y="0"/>
                    </a:moveTo>
                    <a:lnTo>
                      <a:pt x="0" y="2266"/>
                    </a:lnTo>
                    <a:cubicBezTo>
                      <a:pt x="0" y="2266"/>
                      <a:pt x="39" y="2269"/>
                      <a:pt x="105" y="2269"/>
                    </a:cubicBezTo>
                    <a:cubicBezTo>
                      <a:pt x="396" y="2269"/>
                      <a:pt x="1226"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11"/>
              <p:cNvSpPr/>
              <p:nvPr/>
            </p:nvSpPr>
            <p:spPr>
              <a:xfrm>
                <a:off x="2857541" y="4678068"/>
                <a:ext cx="99226" cy="94165"/>
              </a:xfrm>
              <a:custGeom>
                <a:rect b="b" l="l" r="r" t="t"/>
                <a:pathLst>
                  <a:path extrusionOk="0" h="2270" w="2392">
                    <a:moveTo>
                      <a:pt x="2311" y="1"/>
                    </a:moveTo>
                    <a:lnTo>
                      <a:pt x="0" y="2267"/>
                    </a:lnTo>
                    <a:cubicBezTo>
                      <a:pt x="0" y="2267"/>
                      <a:pt x="39" y="2269"/>
                      <a:pt x="105" y="2269"/>
                    </a:cubicBezTo>
                    <a:cubicBezTo>
                      <a:pt x="396" y="2269"/>
                      <a:pt x="1226"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11"/>
              <p:cNvSpPr/>
              <p:nvPr/>
            </p:nvSpPr>
            <p:spPr>
              <a:xfrm>
                <a:off x="2857541" y="4573367"/>
                <a:ext cx="99226" cy="93792"/>
              </a:xfrm>
              <a:custGeom>
                <a:rect b="b" l="l" r="r" t="t"/>
                <a:pathLst>
                  <a:path extrusionOk="0" h="2261" w="2392">
                    <a:moveTo>
                      <a:pt x="2311" y="0"/>
                    </a:moveTo>
                    <a:lnTo>
                      <a:pt x="0" y="2257"/>
                    </a:lnTo>
                    <a:cubicBezTo>
                      <a:pt x="0" y="2257"/>
                      <a:pt x="47" y="2260"/>
                      <a:pt x="126" y="2260"/>
                    </a:cubicBezTo>
                    <a:cubicBezTo>
                      <a:pt x="433" y="2260"/>
                      <a:pt x="1238"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11"/>
              <p:cNvSpPr/>
              <p:nvPr/>
            </p:nvSpPr>
            <p:spPr>
              <a:xfrm>
                <a:off x="2857541" y="4468250"/>
                <a:ext cx="99226" cy="94124"/>
              </a:xfrm>
              <a:custGeom>
                <a:rect b="b" l="l" r="r" t="t"/>
                <a:pathLst>
                  <a:path extrusionOk="0" h="2269" w="2392">
                    <a:moveTo>
                      <a:pt x="2311" y="0"/>
                    </a:moveTo>
                    <a:lnTo>
                      <a:pt x="0" y="2266"/>
                    </a:lnTo>
                    <a:cubicBezTo>
                      <a:pt x="0" y="2266"/>
                      <a:pt x="39" y="2269"/>
                      <a:pt x="105" y="2269"/>
                    </a:cubicBezTo>
                    <a:cubicBezTo>
                      <a:pt x="396" y="2269"/>
                      <a:pt x="1226"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11"/>
              <p:cNvSpPr/>
              <p:nvPr/>
            </p:nvSpPr>
            <p:spPr>
              <a:xfrm>
                <a:off x="2750931" y="4782812"/>
                <a:ext cx="98853" cy="94124"/>
              </a:xfrm>
              <a:custGeom>
                <a:rect b="b" l="l" r="r" t="t"/>
                <a:pathLst>
                  <a:path extrusionOk="0" h="2269" w="2383">
                    <a:moveTo>
                      <a:pt x="72" y="0"/>
                    </a:moveTo>
                    <a:cubicBezTo>
                      <a:pt x="72" y="0"/>
                      <a:pt x="1" y="1089"/>
                      <a:pt x="634" y="1713"/>
                    </a:cubicBezTo>
                    <a:cubicBezTo>
                      <a:pt x="1157" y="2221"/>
                      <a:pt x="1987" y="2269"/>
                      <a:pt x="2278" y="2269"/>
                    </a:cubicBezTo>
                    <a:cubicBezTo>
                      <a:pt x="2345" y="2269"/>
                      <a:pt x="2383" y="2266"/>
                      <a:pt x="2383" y="2266"/>
                    </a:cubicBezTo>
                    <a:lnTo>
                      <a:pt x="7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11"/>
              <p:cNvSpPr/>
              <p:nvPr/>
            </p:nvSpPr>
            <p:spPr>
              <a:xfrm>
                <a:off x="2750931" y="4678068"/>
                <a:ext cx="98853" cy="94165"/>
              </a:xfrm>
              <a:custGeom>
                <a:rect b="b" l="l" r="r" t="t"/>
                <a:pathLst>
                  <a:path extrusionOk="0" h="2270" w="2383">
                    <a:moveTo>
                      <a:pt x="72" y="1"/>
                    </a:moveTo>
                    <a:cubicBezTo>
                      <a:pt x="72" y="1"/>
                      <a:pt x="1" y="1089"/>
                      <a:pt x="634" y="1714"/>
                    </a:cubicBezTo>
                    <a:cubicBezTo>
                      <a:pt x="1157" y="2222"/>
                      <a:pt x="1987" y="2269"/>
                      <a:pt x="2278" y="2269"/>
                    </a:cubicBezTo>
                    <a:cubicBezTo>
                      <a:pt x="2345" y="2269"/>
                      <a:pt x="2383" y="2267"/>
                      <a:pt x="2383" y="2267"/>
                    </a:cubicBezTo>
                    <a:lnTo>
                      <a:pt x="7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11"/>
              <p:cNvSpPr/>
              <p:nvPr/>
            </p:nvSpPr>
            <p:spPr>
              <a:xfrm>
                <a:off x="2750931" y="4573367"/>
                <a:ext cx="98853" cy="93792"/>
              </a:xfrm>
              <a:custGeom>
                <a:rect b="b" l="l" r="r" t="t"/>
                <a:pathLst>
                  <a:path extrusionOk="0" h="2261" w="2383">
                    <a:moveTo>
                      <a:pt x="72" y="0"/>
                    </a:moveTo>
                    <a:cubicBezTo>
                      <a:pt x="72" y="0"/>
                      <a:pt x="1" y="1079"/>
                      <a:pt x="634" y="1713"/>
                    </a:cubicBezTo>
                    <a:cubicBezTo>
                      <a:pt x="1145" y="2210"/>
                      <a:pt x="1950" y="2260"/>
                      <a:pt x="2257" y="2260"/>
                    </a:cubicBezTo>
                    <a:cubicBezTo>
                      <a:pt x="2337" y="2260"/>
                      <a:pt x="2383" y="2257"/>
                      <a:pt x="2383" y="2257"/>
                    </a:cubicBezTo>
                    <a:lnTo>
                      <a:pt x="7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11"/>
              <p:cNvSpPr/>
              <p:nvPr/>
            </p:nvSpPr>
            <p:spPr>
              <a:xfrm>
                <a:off x="2750931" y="4468250"/>
                <a:ext cx="98853" cy="94124"/>
              </a:xfrm>
              <a:custGeom>
                <a:rect b="b" l="l" r="r" t="t"/>
                <a:pathLst>
                  <a:path extrusionOk="0" h="2269" w="2383">
                    <a:moveTo>
                      <a:pt x="72" y="0"/>
                    </a:moveTo>
                    <a:cubicBezTo>
                      <a:pt x="72" y="1"/>
                      <a:pt x="1" y="1089"/>
                      <a:pt x="634" y="1713"/>
                    </a:cubicBezTo>
                    <a:cubicBezTo>
                      <a:pt x="1157" y="2222"/>
                      <a:pt x="1987" y="2269"/>
                      <a:pt x="2278" y="2269"/>
                    </a:cubicBezTo>
                    <a:cubicBezTo>
                      <a:pt x="2345" y="2269"/>
                      <a:pt x="2383" y="2266"/>
                      <a:pt x="2383" y="2266"/>
                    </a:cubicBezTo>
                    <a:lnTo>
                      <a:pt x="7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11"/>
              <p:cNvSpPr/>
              <p:nvPr/>
            </p:nvSpPr>
            <p:spPr>
              <a:xfrm>
                <a:off x="3139539"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11"/>
              <p:cNvSpPr/>
              <p:nvPr/>
            </p:nvSpPr>
            <p:spPr>
              <a:xfrm>
                <a:off x="3113986" y="4383874"/>
                <a:ext cx="69608" cy="132910"/>
              </a:xfrm>
              <a:custGeom>
                <a:rect b="b" l="l" r="r" t="t"/>
                <a:pathLst>
                  <a:path extrusionOk="0" h="3204" w="1678">
                    <a:moveTo>
                      <a:pt x="839" y="0"/>
                    </a:moveTo>
                    <a:cubicBezTo>
                      <a:pt x="839" y="0"/>
                      <a:pt x="1" y="723"/>
                      <a:pt x="1" y="1606"/>
                    </a:cubicBezTo>
                    <a:cubicBezTo>
                      <a:pt x="1"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11"/>
              <p:cNvSpPr/>
              <p:nvPr/>
            </p:nvSpPr>
            <p:spPr>
              <a:xfrm>
                <a:off x="3152481" y="4782812"/>
                <a:ext cx="99226" cy="94124"/>
              </a:xfrm>
              <a:custGeom>
                <a:rect b="b" l="l" r="r" t="t"/>
                <a:pathLst>
                  <a:path extrusionOk="0" h="2269" w="2392">
                    <a:moveTo>
                      <a:pt x="2320" y="0"/>
                    </a:moveTo>
                    <a:lnTo>
                      <a:pt x="0" y="2266"/>
                    </a:lnTo>
                    <a:cubicBezTo>
                      <a:pt x="0" y="2266"/>
                      <a:pt x="39" y="2269"/>
                      <a:pt x="106" y="2269"/>
                    </a:cubicBezTo>
                    <a:cubicBezTo>
                      <a:pt x="399" y="2269"/>
                      <a:pt x="1235" y="2221"/>
                      <a:pt x="1758" y="1713"/>
                    </a:cubicBezTo>
                    <a:cubicBezTo>
                      <a:pt x="2391" y="108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11"/>
              <p:cNvSpPr/>
              <p:nvPr/>
            </p:nvSpPr>
            <p:spPr>
              <a:xfrm>
                <a:off x="3152481" y="4678068"/>
                <a:ext cx="99226" cy="94165"/>
              </a:xfrm>
              <a:custGeom>
                <a:rect b="b" l="l" r="r" t="t"/>
                <a:pathLst>
                  <a:path extrusionOk="0" h="2270" w="2392">
                    <a:moveTo>
                      <a:pt x="2320" y="1"/>
                    </a:moveTo>
                    <a:lnTo>
                      <a:pt x="0" y="2267"/>
                    </a:lnTo>
                    <a:cubicBezTo>
                      <a:pt x="0" y="2267"/>
                      <a:pt x="39" y="2269"/>
                      <a:pt x="106" y="2269"/>
                    </a:cubicBezTo>
                    <a:cubicBezTo>
                      <a:pt x="399" y="2269"/>
                      <a:pt x="1235" y="2222"/>
                      <a:pt x="1758" y="1714"/>
                    </a:cubicBezTo>
                    <a:cubicBezTo>
                      <a:pt x="2391" y="1089"/>
                      <a:pt x="2320" y="1"/>
                      <a:pt x="23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11"/>
              <p:cNvSpPr/>
              <p:nvPr/>
            </p:nvSpPr>
            <p:spPr>
              <a:xfrm>
                <a:off x="3152481" y="4573367"/>
                <a:ext cx="99226" cy="93792"/>
              </a:xfrm>
              <a:custGeom>
                <a:rect b="b" l="l" r="r" t="t"/>
                <a:pathLst>
                  <a:path extrusionOk="0" h="2261" w="2392">
                    <a:moveTo>
                      <a:pt x="2320" y="0"/>
                    </a:moveTo>
                    <a:lnTo>
                      <a:pt x="0" y="2257"/>
                    </a:lnTo>
                    <a:cubicBezTo>
                      <a:pt x="0" y="2257"/>
                      <a:pt x="47" y="2260"/>
                      <a:pt x="127" y="2260"/>
                    </a:cubicBezTo>
                    <a:cubicBezTo>
                      <a:pt x="437" y="2260"/>
                      <a:pt x="1247" y="2210"/>
                      <a:pt x="1758" y="1713"/>
                    </a:cubicBezTo>
                    <a:cubicBezTo>
                      <a:pt x="2391" y="107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11"/>
              <p:cNvSpPr/>
              <p:nvPr/>
            </p:nvSpPr>
            <p:spPr>
              <a:xfrm>
                <a:off x="3152481" y="4468250"/>
                <a:ext cx="99226" cy="94124"/>
              </a:xfrm>
              <a:custGeom>
                <a:rect b="b" l="l" r="r" t="t"/>
                <a:pathLst>
                  <a:path extrusionOk="0" h="2269" w="2392">
                    <a:moveTo>
                      <a:pt x="2320" y="0"/>
                    </a:moveTo>
                    <a:lnTo>
                      <a:pt x="0" y="2266"/>
                    </a:lnTo>
                    <a:cubicBezTo>
                      <a:pt x="0" y="2266"/>
                      <a:pt x="39" y="2269"/>
                      <a:pt x="106" y="2269"/>
                    </a:cubicBezTo>
                    <a:cubicBezTo>
                      <a:pt x="399" y="2269"/>
                      <a:pt x="1235" y="2222"/>
                      <a:pt x="1758" y="1713"/>
                    </a:cubicBezTo>
                    <a:cubicBezTo>
                      <a:pt x="2391" y="1089"/>
                      <a:pt x="2320" y="1"/>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11"/>
              <p:cNvSpPr/>
              <p:nvPr/>
            </p:nvSpPr>
            <p:spPr>
              <a:xfrm>
                <a:off x="3152481" y="4782812"/>
                <a:ext cx="99226" cy="94124"/>
              </a:xfrm>
              <a:custGeom>
                <a:rect b="b" l="l" r="r" t="t"/>
                <a:pathLst>
                  <a:path extrusionOk="0" h="2269" w="2392">
                    <a:moveTo>
                      <a:pt x="2320" y="0"/>
                    </a:moveTo>
                    <a:lnTo>
                      <a:pt x="0" y="2266"/>
                    </a:lnTo>
                    <a:cubicBezTo>
                      <a:pt x="0" y="2266"/>
                      <a:pt x="39" y="2269"/>
                      <a:pt x="106" y="2269"/>
                    </a:cubicBezTo>
                    <a:cubicBezTo>
                      <a:pt x="399" y="2269"/>
                      <a:pt x="1235" y="2221"/>
                      <a:pt x="1758" y="1713"/>
                    </a:cubicBezTo>
                    <a:cubicBezTo>
                      <a:pt x="2391" y="108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11"/>
              <p:cNvSpPr/>
              <p:nvPr/>
            </p:nvSpPr>
            <p:spPr>
              <a:xfrm>
                <a:off x="3152481" y="4678068"/>
                <a:ext cx="99226" cy="94165"/>
              </a:xfrm>
              <a:custGeom>
                <a:rect b="b" l="l" r="r" t="t"/>
                <a:pathLst>
                  <a:path extrusionOk="0" h="2270" w="2392">
                    <a:moveTo>
                      <a:pt x="2320" y="1"/>
                    </a:moveTo>
                    <a:lnTo>
                      <a:pt x="0" y="2267"/>
                    </a:lnTo>
                    <a:cubicBezTo>
                      <a:pt x="0" y="2267"/>
                      <a:pt x="39" y="2269"/>
                      <a:pt x="106" y="2269"/>
                    </a:cubicBezTo>
                    <a:cubicBezTo>
                      <a:pt x="399" y="2269"/>
                      <a:pt x="1235" y="2222"/>
                      <a:pt x="1758" y="1714"/>
                    </a:cubicBezTo>
                    <a:cubicBezTo>
                      <a:pt x="2391" y="1089"/>
                      <a:pt x="2320" y="1"/>
                      <a:pt x="23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11"/>
              <p:cNvSpPr/>
              <p:nvPr/>
            </p:nvSpPr>
            <p:spPr>
              <a:xfrm>
                <a:off x="3152481" y="4573367"/>
                <a:ext cx="99226" cy="93792"/>
              </a:xfrm>
              <a:custGeom>
                <a:rect b="b" l="l" r="r" t="t"/>
                <a:pathLst>
                  <a:path extrusionOk="0" h="2261" w="2392">
                    <a:moveTo>
                      <a:pt x="2320" y="0"/>
                    </a:moveTo>
                    <a:lnTo>
                      <a:pt x="0" y="2257"/>
                    </a:lnTo>
                    <a:cubicBezTo>
                      <a:pt x="0" y="2257"/>
                      <a:pt x="47" y="2260"/>
                      <a:pt x="127" y="2260"/>
                    </a:cubicBezTo>
                    <a:cubicBezTo>
                      <a:pt x="437" y="2260"/>
                      <a:pt x="1247" y="2210"/>
                      <a:pt x="1758" y="1713"/>
                    </a:cubicBezTo>
                    <a:cubicBezTo>
                      <a:pt x="2391" y="107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11"/>
              <p:cNvSpPr/>
              <p:nvPr/>
            </p:nvSpPr>
            <p:spPr>
              <a:xfrm>
                <a:off x="3152481" y="4468250"/>
                <a:ext cx="99226" cy="94124"/>
              </a:xfrm>
              <a:custGeom>
                <a:rect b="b" l="l" r="r" t="t"/>
                <a:pathLst>
                  <a:path extrusionOk="0" h="2269" w="2392">
                    <a:moveTo>
                      <a:pt x="2320" y="0"/>
                    </a:moveTo>
                    <a:lnTo>
                      <a:pt x="0" y="2266"/>
                    </a:lnTo>
                    <a:cubicBezTo>
                      <a:pt x="0" y="2266"/>
                      <a:pt x="39" y="2269"/>
                      <a:pt x="106" y="2269"/>
                    </a:cubicBezTo>
                    <a:cubicBezTo>
                      <a:pt x="399" y="2269"/>
                      <a:pt x="1235" y="2222"/>
                      <a:pt x="1758" y="1713"/>
                    </a:cubicBezTo>
                    <a:cubicBezTo>
                      <a:pt x="2391" y="1089"/>
                      <a:pt x="2320" y="1"/>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11"/>
              <p:cNvSpPr/>
              <p:nvPr/>
            </p:nvSpPr>
            <p:spPr>
              <a:xfrm>
                <a:off x="3045913" y="4782812"/>
                <a:ext cx="99185" cy="94124"/>
              </a:xfrm>
              <a:custGeom>
                <a:rect b="b" l="l" r="r" t="t"/>
                <a:pathLst>
                  <a:path extrusionOk="0" h="2269" w="2391">
                    <a:moveTo>
                      <a:pt x="80" y="0"/>
                    </a:moveTo>
                    <a:cubicBezTo>
                      <a:pt x="80" y="0"/>
                      <a:pt x="0" y="1089"/>
                      <a:pt x="642" y="1713"/>
                    </a:cubicBezTo>
                    <a:cubicBezTo>
                      <a:pt x="1165" y="2221"/>
                      <a:pt x="1995" y="2269"/>
                      <a:pt x="2286" y="2269"/>
                    </a:cubicBezTo>
                    <a:cubicBezTo>
                      <a:pt x="2353" y="2269"/>
                      <a:pt x="2391" y="2266"/>
                      <a:pt x="2391" y="2266"/>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11"/>
              <p:cNvSpPr/>
              <p:nvPr/>
            </p:nvSpPr>
            <p:spPr>
              <a:xfrm>
                <a:off x="3045913" y="4678068"/>
                <a:ext cx="99185" cy="94165"/>
              </a:xfrm>
              <a:custGeom>
                <a:rect b="b" l="l" r="r" t="t"/>
                <a:pathLst>
                  <a:path extrusionOk="0" h="2270" w="2391">
                    <a:moveTo>
                      <a:pt x="80" y="1"/>
                    </a:moveTo>
                    <a:cubicBezTo>
                      <a:pt x="80" y="1"/>
                      <a:pt x="0" y="1089"/>
                      <a:pt x="642" y="1714"/>
                    </a:cubicBezTo>
                    <a:cubicBezTo>
                      <a:pt x="1165" y="2222"/>
                      <a:pt x="1995" y="2269"/>
                      <a:pt x="2286" y="2269"/>
                    </a:cubicBezTo>
                    <a:cubicBezTo>
                      <a:pt x="2353" y="2269"/>
                      <a:pt x="2391" y="2267"/>
                      <a:pt x="2391" y="2267"/>
                    </a:cubicBezTo>
                    <a:lnTo>
                      <a:pt x="8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11"/>
              <p:cNvSpPr/>
              <p:nvPr/>
            </p:nvSpPr>
            <p:spPr>
              <a:xfrm>
                <a:off x="3045913" y="4573367"/>
                <a:ext cx="99185" cy="93792"/>
              </a:xfrm>
              <a:custGeom>
                <a:rect b="b" l="l" r="r" t="t"/>
                <a:pathLst>
                  <a:path extrusionOk="0" h="2261" w="2391">
                    <a:moveTo>
                      <a:pt x="80" y="0"/>
                    </a:moveTo>
                    <a:cubicBezTo>
                      <a:pt x="80" y="0"/>
                      <a:pt x="0" y="1079"/>
                      <a:pt x="642" y="1713"/>
                    </a:cubicBezTo>
                    <a:cubicBezTo>
                      <a:pt x="1153" y="2210"/>
                      <a:pt x="1958" y="2260"/>
                      <a:pt x="2265" y="2260"/>
                    </a:cubicBezTo>
                    <a:cubicBezTo>
                      <a:pt x="2345" y="2260"/>
                      <a:pt x="2391" y="2257"/>
                      <a:pt x="2391" y="2257"/>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11"/>
              <p:cNvSpPr/>
              <p:nvPr/>
            </p:nvSpPr>
            <p:spPr>
              <a:xfrm>
                <a:off x="3045913" y="4468250"/>
                <a:ext cx="99185" cy="94124"/>
              </a:xfrm>
              <a:custGeom>
                <a:rect b="b" l="l" r="r" t="t"/>
                <a:pathLst>
                  <a:path extrusionOk="0" h="2269" w="2391">
                    <a:moveTo>
                      <a:pt x="80" y="0"/>
                    </a:moveTo>
                    <a:cubicBezTo>
                      <a:pt x="80" y="1"/>
                      <a:pt x="0" y="1089"/>
                      <a:pt x="642" y="1713"/>
                    </a:cubicBezTo>
                    <a:cubicBezTo>
                      <a:pt x="1165" y="2222"/>
                      <a:pt x="1995" y="2269"/>
                      <a:pt x="2286" y="2269"/>
                    </a:cubicBezTo>
                    <a:cubicBezTo>
                      <a:pt x="2353" y="2269"/>
                      <a:pt x="2391" y="2266"/>
                      <a:pt x="2391" y="2266"/>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11"/>
              <p:cNvSpPr/>
              <p:nvPr/>
            </p:nvSpPr>
            <p:spPr>
              <a:xfrm>
                <a:off x="3434853"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11"/>
              <p:cNvSpPr/>
              <p:nvPr/>
            </p:nvSpPr>
            <p:spPr>
              <a:xfrm>
                <a:off x="3409300" y="4383874"/>
                <a:ext cx="69608" cy="132910"/>
              </a:xfrm>
              <a:custGeom>
                <a:rect b="b" l="l" r="r" t="t"/>
                <a:pathLst>
                  <a:path extrusionOk="0" h="3204" w="1678">
                    <a:moveTo>
                      <a:pt x="839" y="0"/>
                    </a:moveTo>
                    <a:cubicBezTo>
                      <a:pt x="839" y="0"/>
                      <a:pt x="1" y="723"/>
                      <a:pt x="1" y="1606"/>
                    </a:cubicBezTo>
                    <a:cubicBezTo>
                      <a:pt x="1"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11"/>
              <p:cNvSpPr/>
              <p:nvPr/>
            </p:nvSpPr>
            <p:spPr>
              <a:xfrm>
                <a:off x="3447795" y="4782812"/>
                <a:ext cx="99226" cy="94124"/>
              </a:xfrm>
              <a:custGeom>
                <a:rect b="b" l="l" r="r" t="t"/>
                <a:pathLst>
                  <a:path extrusionOk="0" h="2269" w="2392">
                    <a:moveTo>
                      <a:pt x="2311" y="0"/>
                    </a:moveTo>
                    <a:lnTo>
                      <a:pt x="0" y="2266"/>
                    </a:lnTo>
                    <a:cubicBezTo>
                      <a:pt x="0" y="2266"/>
                      <a:pt x="39" y="2269"/>
                      <a:pt x="106" y="2269"/>
                    </a:cubicBezTo>
                    <a:cubicBezTo>
                      <a:pt x="399"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11"/>
              <p:cNvSpPr/>
              <p:nvPr/>
            </p:nvSpPr>
            <p:spPr>
              <a:xfrm>
                <a:off x="3447795" y="4678068"/>
                <a:ext cx="99226" cy="94165"/>
              </a:xfrm>
              <a:custGeom>
                <a:rect b="b" l="l" r="r" t="t"/>
                <a:pathLst>
                  <a:path extrusionOk="0" h="2270" w="2392">
                    <a:moveTo>
                      <a:pt x="2311" y="1"/>
                    </a:moveTo>
                    <a:lnTo>
                      <a:pt x="0" y="2267"/>
                    </a:lnTo>
                    <a:cubicBezTo>
                      <a:pt x="0" y="2267"/>
                      <a:pt x="39" y="2269"/>
                      <a:pt x="106" y="2269"/>
                    </a:cubicBezTo>
                    <a:cubicBezTo>
                      <a:pt x="399"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11"/>
              <p:cNvSpPr/>
              <p:nvPr/>
            </p:nvSpPr>
            <p:spPr>
              <a:xfrm>
                <a:off x="3447795"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11"/>
              <p:cNvSpPr/>
              <p:nvPr/>
            </p:nvSpPr>
            <p:spPr>
              <a:xfrm>
                <a:off x="3447795" y="4468250"/>
                <a:ext cx="99226" cy="94124"/>
              </a:xfrm>
              <a:custGeom>
                <a:rect b="b" l="l" r="r" t="t"/>
                <a:pathLst>
                  <a:path extrusionOk="0" h="2269" w="2392">
                    <a:moveTo>
                      <a:pt x="2311" y="0"/>
                    </a:moveTo>
                    <a:lnTo>
                      <a:pt x="0" y="2266"/>
                    </a:lnTo>
                    <a:cubicBezTo>
                      <a:pt x="0" y="2266"/>
                      <a:pt x="39" y="2269"/>
                      <a:pt x="106" y="2269"/>
                    </a:cubicBezTo>
                    <a:cubicBezTo>
                      <a:pt x="399"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11"/>
              <p:cNvSpPr/>
              <p:nvPr/>
            </p:nvSpPr>
            <p:spPr>
              <a:xfrm>
                <a:off x="3447795" y="4782812"/>
                <a:ext cx="99226" cy="94124"/>
              </a:xfrm>
              <a:custGeom>
                <a:rect b="b" l="l" r="r" t="t"/>
                <a:pathLst>
                  <a:path extrusionOk="0" h="2269" w="2392">
                    <a:moveTo>
                      <a:pt x="2311" y="0"/>
                    </a:moveTo>
                    <a:lnTo>
                      <a:pt x="0" y="2266"/>
                    </a:lnTo>
                    <a:cubicBezTo>
                      <a:pt x="0" y="2266"/>
                      <a:pt x="39" y="2269"/>
                      <a:pt x="106" y="2269"/>
                    </a:cubicBezTo>
                    <a:cubicBezTo>
                      <a:pt x="399"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11"/>
              <p:cNvSpPr/>
              <p:nvPr/>
            </p:nvSpPr>
            <p:spPr>
              <a:xfrm>
                <a:off x="3447795" y="4678068"/>
                <a:ext cx="99226" cy="94165"/>
              </a:xfrm>
              <a:custGeom>
                <a:rect b="b" l="l" r="r" t="t"/>
                <a:pathLst>
                  <a:path extrusionOk="0" h="2270" w="2392">
                    <a:moveTo>
                      <a:pt x="2311" y="1"/>
                    </a:moveTo>
                    <a:lnTo>
                      <a:pt x="0" y="2267"/>
                    </a:lnTo>
                    <a:cubicBezTo>
                      <a:pt x="0" y="2267"/>
                      <a:pt x="39" y="2269"/>
                      <a:pt x="106" y="2269"/>
                    </a:cubicBezTo>
                    <a:cubicBezTo>
                      <a:pt x="399"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11"/>
              <p:cNvSpPr/>
              <p:nvPr/>
            </p:nvSpPr>
            <p:spPr>
              <a:xfrm>
                <a:off x="3447795"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11"/>
              <p:cNvSpPr/>
              <p:nvPr/>
            </p:nvSpPr>
            <p:spPr>
              <a:xfrm>
                <a:off x="3447795" y="4468250"/>
                <a:ext cx="99226" cy="94124"/>
              </a:xfrm>
              <a:custGeom>
                <a:rect b="b" l="l" r="r" t="t"/>
                <a:pathLst>
                  <a:path extrusionOk="0" h="2269" w="2392">
                    <a:moveTo>
                      <a:pt x="2311" y="0"/>
                    </a:moveTo>
                    <a:lnTo>
                      <a:pt x="0" y="2266"/>
                    </a:lnTo>
                    <a:cubicBezTo>
                      <a:pt x="0" y="2266"/>
                      <a:pt x="39" y="2269"/>
                      <a:pt x="106" y="2269"/>
                    </a:cubicBezTo>
                    <a:cubicBezTo>
                      <a:pt x="399"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11"/>
              <p:cNvSpPr/>
              <p:nvPr/>
            </p:nvSpPr>
            <p:spPr>
              <a:xfrm>
                <a:off x="3341227" y="4782812"/>
                <a:ext cx="99185" cy="94124"/>
              </a:xfrm>
              <a:custGeom>
                <a:rect b="b" l="l" r="r" t="t"/>
                <a:pathLst>
                  <a:path extrusionOk="0" h="2269" w="2391">
                    <a:moveTo>
                      <a:pt x="71" y="0"/>
                    </a:moveTo>
                    <a:cubicBezTo>
                      <a:pt x="71" y="0"/>
                      <a:pt x="0" y="1089"/>
                      <a:pt x="642" y="1713"/>
                    </a:cubicBezTo>
                    <a:cubicBezTo>
                      <a:pt x="1158" y="2221"/>
                      <a:pt x="1993" y="2269"/>
                      <a:pt x="2285" y="2269"/>
                    </a:cubicBezTo>
                    <a:cubicBezTo>
                      <a:pt x="2352" y="2269"/>
                      <a:pt x="2391" y="2266"/>
                      <a:pt x="2391"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11"/>
              <p:cNvSpPr/>
              <p:nvPr/>
            </p:nvSpPr>
            <p:spPr>
              <a:xfrm>
                <a:off x="3341227" y="4678068"/>
                <a:ext cx="99185" cy="94165"/>
              </a:xfrm>
              <a:custGeom>
                <a:rect b="b" l="l" r="r" t="t"/>
                <a:pathLst>
                  <a:path extrusionOk="0" h="2270" w="2391">
                    <a:moveTo>
                      <a:pt x="71" y="1"/>
                    </a:moveTo>
                    <a:cubicBezTo>
                      <a:pt x="71" y="1"/>
                      <a:pt x="0" y="1089"/>
                      <a:pt x="642" y="1714"/>
                    </a:cubicBezTo>
                    <a:cubicBezTo>
                      <a:pt x="1158" y="2222"/>
                      <a:pt x="1993" y="2269"/>
                      <a:pt x="2285" y="2269"/>
                    </a:cubicBezTo>
                    <a:cubicBezTo>
                      <a:pt x="2352" y="2269"/>
                      <a:pt x="2391" y="2267"/>
                      <a:pt x="2391" y="2267"/>
                    </a:cubicBezTo>
                    <a:lnTo>
                      <a:pt x="7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11"/>
              <p:cNvSpPr/>
              <p:nvPr/>
            </p:nvSpPr>
            <p:spPr>
              <a:xfrm>
                <a:off x="3341227" y="4573367"/>
                <a:ext cx="99185" cy="93792"/>
              </a:xfrm>
              <a:custGeom>
                <a:rect b="b" l="l" r="r" t="t"/>
                <a:pathLst>
                  <a:path extrusionOk="0" h="2261" w="2391">
                    <a:moveTo>
                      <a:pt x="71" y="0"/>
                    </a:moveTo>
                    <a:cubicBezTo>
                      <a:pt x="71" y="0"/>
                      <a:pt x="0" y="1079"/>
                      <a:pt x="642" y="1713"/>
                    </a:cubicBezTo>
                    <a:cubicBezTo>
                      <a:pt x="1146" y="2210"/>
                      <a:pt x="1955" y="2260"/>
                      <a:pt x="2265" y="2260"/>
                    </a:cubicBezTo>
                    <a:cubicBezTo>
                      <a:pt x="2344" y="2260"/>
                      <a:pt x="2391" y="2257"/>
                      <a:pt x="2391" y="2257"/>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11"/>
              <p:cNvSpPr/>
              <p:nvPr/>
            </p:nvSpPr>
            <p:spPr>
              <a:xfrm>
                <a:off x="3341227" y="4468250"/>
                <a:ext cx="99185" cy="94124"/>
              </a:xfrm>
              <a:custGeom>
                <a:rect b="b" l="l" r="r" t="t"/>
                <a:pathLst>
                  <a:path extrusionOk="0" h="2269" w="2391">
                    <a:moveTo>
                      <a:pt x="71" y="0"/>
                    </a:moveTo>
                    <a:cubicBezTo>
                      <a:pt x="71" y="1"/>
                      <a:pt x="0" y="1089"/>
                      <a:pt x="642" y="1713"/>
                    </a:cubicBezTo>
                    <a:cubicBezTo>
                      <a:pt x="1158" y="2222"/>
                      <a:pt x="1993" y="2269"/>
                      <a:pt x="2285" y="2269"/>
                    </a:cubicBezTo>
                    <a:cubicBezTo>
                      <a:pt x="2352" y="2269"/>
                      <a:pt x="2391" y="2266"/>
                      <a:pt x="2391"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11"/>
              <p:cNvSpPr/>
              <p:nvPr/>
            </p:nvSpPr>
            <p:spPr>
              <a:xfrm>
                <a:off x="3729793"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11"/>
              <p:cNvSpPr/>
              <p:nvPr/>
            </p:nvSpPr>
            <p:spPr>
              <a:xfrm>
                <a:off x="3704240" y="4383874"/>
                <a:ext cx="69981" cy="132910"/>
              </a:xfrm>
              <a:custGeom>
                <a:rect b="b" l="l" r="r" t="t"/>
                <a:pathLst>
                  <a:path extrusionOk="0" h="3204" w="1687">
                    <a:moveTo>
                      <a:pt x="848" y="0"/>
                    </a:moveTo>
                    <a:cubicBezTo>
                      <a:pt x="848" y="0"/>
                      <a:pt x="1" y="723"/>
                      <a:pt x="1" y="1606"/>
                    </a:cubicBezTo>
                    <a:cubicBezTo>
                      <a:pt x="1" y="2489"/>
                      <a:pt x="848" y="3203"/>
                      <a:pt x="848" y="3203"/>
                    </a:cubicBezTo>
                    <a:cubicBezTo>
                      <a:pt x="848" y="3203"/>
                      <a:pt x="1687" y="2489"/>
                      <a:pt x="1687" y="1606"/>
                    </a:cubicBezTo>
                    <a:cubicBezTo>
                      <a:pt x="1687" y="723"/>
                      <a:pt x="848" y="0"/>
                      <a:pt x="8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11"/>
              <p:cNvSpPr/>
              <p:nvPr/>
            </p:nvSpPr>
            <p:spPr>
              <a:xfrm>
                <a:off x="3743109" y="4782812"/>
                <a:ext cx="98853" cy="94124"/>
              </a:xfrm>
              <a:custGeom>
                <a:rect b="b" l="l" r="r" t="t"/>
                <a:pathLst>
                  <a:path extrusionOk="0" h="2269" w="2383">
                    <a:moveTo>
                      <a:pt x="2311" y="0"/>
                    </a:moveTo>
                    <a:lnTo>
                      <a:pt x="0" y="2266"/>
                    </a:lnTo>
                    <a:cubicBezTo>
                      <a:pt x="0" y="2266"/>
                      <a:pt x="39" y="2269"/>
                      <a:pt x="105" y="2269"/>
                    </a:cubicBezTo>
                    <a:cubicBezTo>
                      <a:pt x="396" y="2269"/>
                      <a:pt x="1226" y="2221"/>
                      <a:pt x="1749" y="1713"/>
                    </a:cubicBezTo>
                    <a:cubicBezTo>
                      <a:pt x="2382"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11"/>
              <p:cNvSpPr/>
              <p:nvPr/>
            </p:nvSpPr>
            <p:spPr>
              <a:xfrm>
                <a:off x="3743109" y="4678068"/>
                <a:ext cx="98853" cy="94165"/>
              </a:xfrm>
              <a:custGeom>
                <a:rect b="b" l="l" r="r" t="t"/>
                <a:pathLst>
                  <a:path extrusionOk="0" h="2270" w="2383">
                    <a:moveTo>
                      <a:pt x="2311" y="1"/>
                    </a:moveTo>
                    <a:lnTo>
                      <a:pt x="0" y="2267"/>
                    </a:lnTo>
                    <a:cubicBezTo>
                      <a:pt x="0" y="2267"/>
                      <a:pt x="39" y="2269"/>
                      <a:pt x="105" y="2269"/>
                    </a:cubicBezTo>
                    <a:cubicBezTo>
                      <a:pt x="396" y="2269"/>
                      <a:pt x="1226" y="2222"/>
                      <a:pt x="1749" y="1714"/>
                    </a:cubicBezTo>
                    <a:cubicBezTo>
                      <a:pt x="2382"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11"/>
              <p:cNvSpPr/>
              <p:nvPr/>
            </p:nvSpPr>
            <p:spPr>
              <a:xfrm>
                <a:off x="3743109" y="4573367"/>
                <a:ext cx="98853" cy="93792"/>
              </a:xfrm>
              <a:custGeom>
                <a:rect b="b" l="l" r="r" t="t"/>
                <a:pathLst>
                  <a:path extrusionOk="0" h="2261" w="2383">
                    <a:moveTo>
                      <a:pt x="2311" y="0"/>
                    </a:moveTo>
                    <a:lnTo>
                      <a:pt x="0" y="2257"/>
                    </a:lnTo>
                    <a:cubicBezTo>
                      <a:pt x="0" y="2257"/>
                      <a:pt x="47" y="2260"/>
                      <a:pt x="126" y="2260"/>
                    </a:cubicBezTo>
                    <a:cubicBezTo>
                      <a:pt x="433" y="2260"/>
                      <a:pt x="1238" y="2210"/>
                      <a:pt x="1749" y="1713"/>
                    </a:cubicBezTo>
                    <a:cubicBezTo>
                      <a:pt x="2382"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11"/>
              <p:cNvSpPr/>
              <p:nvPr/>
            </p:nvSpPr>
            <p:spPr>
              <a:xfrm>
                <a:off x="3743109" y="4468250"/>
                <a:ext cx="98853" cy="94124"/>
              </a:xfrm>
              <a:custGeom>
                <a:rect b="b" l="l" r="r" t="t"/>
                <a:pathLst>
                  <a:path extrusionOk="0" h="2269" w="2383">
                    <a:moveTo>
                      <a:pt x="2311" y="0"/>
                    </a:moveTo>
                    <a:lnTo>
                      <a:pt x="0" y="2266"/>
                    </a:lnTo>
                    <a:cubicBezTo>
                      <a:pt x="0" y="2266"/>
                      <a:pt x="39" y="2269"/>
                      <a:pt x="105" y="2269"/>
                    </a:cubicBezTo>
                    <a:cubicBezTo>
                      <a:pt x="396" y="2269"/>
                      <a:pt x="1226" y="2222"/>
                      <a:pt x="1749" y="1713"/>
                    </a:cubicBezTo>
                    <a:cubicBezTo>
                      <a:pt x="2382"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11"/>
              <p:cNvSpPr/>
              <p:nvPr/>
            </p:nvSpPr>
            <p:spPr>
              <a:xfrm>
                <a:off x="3743109" y="4782812"/>
                <a:ext cx="98853" cy="94124"/>
              </a:xfrm>
              <a:custGeom>
                <a:rect b="b" l="l" r="r" t="t"/>
                <a:pathLst>
                  <a:path extrusionOk="0" h="2269" w="2383">
                    <a:moveTo>
                      <a:pt x="2311" y="0"/>
                    </a:moveTo>
                    <a:lnTo>
                      <a:pt x="0" y="2266"/>
                    </a:lnTo>
                    <a:cubicBezTo>
                      <a:pt x="0" y="2266"/>
                      <a:pt x="39" y="2269"/>
                      <a:pt x="105" y="2269"/>
                    </a:cubicBezTo>
                    <a:cubicBezTo>
                      <a:pt x="396" y="2269"/>
                      <a:pt x="1226" y="2221"/>
                      <a:pt x="1749" y="1713"/>
                    </a:cubicBezTo>
                    <a:cubicBezTo>
                      <a:pt x="2382"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11"/>
              <p:cNvSpPr/>
              <p:nvPr/>
            </p:nvSpPr>
            <p:spPr>
              <a:xfrm>
                <a:off x="3743109" y="4678068"/>
                <a:ext cx="98853" cy="94165"/>
              </a:xfrm>
              <a:custGeom>
                <a:rect b="b" l="l" r="r" t="t"/>
                <a:pathLst>
                  <a:path extrusionOk="0" h="2270" w="2383">
                    <a:moveTo>
                      <a:pt x="2311" y="1"/>
                    </a:moveTo>
                    <a:lnTo>
                      <a:pt x="0" y="2267"/>
                    </a:lnTo>
                    <a:cubicBezTo>
                      <a:pt x="0" y="2267"/>
                      <a:pt x="39" y="2269"/>
                      <a:pt x="105" y="2269"/>
                    </a:cubicBezTo>
                    <a:cubicBezTo>
                      <a:pt x="396" y="2269"/>
                      <a:pt x="1226" y="2222"/>
                      <a:pt x="1749" y="1714"/>
                    </a:cubicBezTo>
                    <a:cubicBezTo>
                      <a:pt x="2382"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11"/>
              <p:cNvSpPr/>
              <p:nvPr/>
            </p:nvSpPr>
            <p:spPr>
              <a:xfrm>
                <a:off x="3743109" y="4573367"/>
                <a:ext cx="98853" cy="93792"/>
              </a:xfrm>
              <a:custGeom>
                <a:rect b="b" l="l" r="r" t="t"/>
                <a:pathLst>
                  <a:path extrusionOk="0" h="2261" w="2383">
                    <a:moveTo>
                      <a:pt x="2311" y="0"/>
                    </a:moveTo>
                    <a:lnTo>
                      <a:pt x="0" y="2257"/>
                    </a:lnTo>
                    <a:cubicBezTo>
                      <a:pt x="0" y="2257"/>
                      <a:pt x="47" y="2260"/>
                      <a:pt x="126" y="2260"/>
                    </a:cubicBezTo>
                    <a:cubicBezTo>
                      <a:pt x="433" y="2260"/>
                      <a:pt x="1238" y="2210"/>
                      <a:pt x="1749" y="1713"/>
                    </a:cubicBezTo>
                    <a:cubicBezTo>
                      <a:pt x="2382"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11"/>
              <p:cNvSpPr/>
              <p:nvPr/>
            </p:nvSpPr>
            <p:spPr>
              <a:xfrm>
                <a:off x="3743109" y="4468250"/>
                <a:ext cx="98853" cy="94124"/>
              </a:xfrm>
              <a:custGeom>
                <a:rect b="b" l="l" r="r" t="t"/>
                <a:pathLst>
                  <a:path extrusionOk="0" h="2269" w="2383">
                    <a:moveTo>
                      <a:pt x="2311" y="0"/>
                    </a:moveTo>
                    <a:lnTo>
                      <a:pt x="0" y="2266"/>
                    </a:lnTo>
                    <a:cubicBezTo>
                      <a:pt x="0" y="2266"/>
                      <a:pt x="39" y="2269"/>
                      <a:pt x="105" y="2269"/>
                    </a:cubicBezTo>
                    <a:cubicBezTo>
                      <a:pt x="396" y="2269"/>
                      <a:pt x="1226" y="2222"/>
                      <a:pt x="1749" y="1713"/>
                    </a:cubicBezTo>
                    <a:cubicBezTo>
                      <a:pt x="2382"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11"/>
              <p:cNvSpPr/>
              <p:nvPr/>
            </p:nvSpPr>
            <p:spPr>
              <a:xfrm>
                <a:off x="3636541" y="4782812"/>
                <a:ext cx="98811" cy="94124"/>
              </a:xfrm>
              <a:custGeom>
                <a:rect b="b" l="l" r="r" t="t"/>
                <a:pathLst>
                  <a:path extrusionOk="0" h="2269" w="2382">
                    <a:moveTo>
                      <a:pt x="71" y="0"/>
                    </a:moveTo>
                    <a:cubicBezTo>
                      <a:pt x="71" y="0"/>
                      <a:pt x="0" y="1089"/>
                      <a:pt x="633" y="1713"/>
                    </a:cubicBezTo>
                    <a:cubicBezTo>
                      <a:pt x="1156" y="2221"/>
                      <a:pt x="1986" y="2269"/>
                      <a:pt x="2277" y="2269"/>
                    </a:cubicBezTo>
                    <a:cubicBezTo>
                      <a:pt x="2344" y="2269"/>
                      <a:pt x="2382" y="2266"/>
                      <a:pt x="2382"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11"/>
              <p:cNvSpPr/>
              <p:nvPr/>
            </p:nvSpPr>
            <p:spPr>
              <a:xfrm>
                <a:off x="3636541" y="4678068"/>
                <a:ext cx="98811" cy="94165"/>
              </a:xfrm>
              <a:custGeom>
                <a:rect b="b" l="l" r="r" t="t"/>
                <a:pathLst>
                  <a:path extrusionOk="0" h="2270" w="2382">
                    <a:moveTo>
                      <a:pt x="71" y="1"/>
                    </a:moveTo>
                    <a:cubicBezTo>
                      <a:pt x="71" y="1"/>
                      <a:pt x="0" y="1089"/>
                      <a:pt x="633" y="1714"/>
                    </a:cubicBezTo>
                    <a:cubicBezTo>
                      <a:pt x="1156" y="2222"/>
                      <a:pt x="1986" y="2269"/>
                      <a:pt x="2277" y="2269"/>
                    </a:cubicBezTo>
                    <a:cubicBezTo>
                      <a:pt x="2344" y="2269"/>
                      <a:pt x="2382" y="2267"/>
                      <a:pt x="2382" y="2267"/>
                    </a:cubicBezTo>
                    <a:lnTo>
                      <a:pt x="7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11"/>
              <p:cNvSpPr/>
              <p:nvPr/>
            </p:nvSpPr>
            <p:spPr>
              <a:xfrm>
                <a:off x="3636541" y="4573367"/>
                <a:ext cx="98811" cy="93792"/>
              </a:xfrm>
              <a:custGeom>
                <a:rect b="b" l="l" r="r" t="t"/>
                <a:pathLst>
                  <a:path extrusionOk="0" h="2261" w="2382">
                    <a:moveTo>
                      <a:pt x="71" y="0"/>
                    </a:moveTo>
                    <a:cubicBezTo>
                      <a:pt x="71" y="0"/>
                      <a:pt x="0" y="1080"/>
                      <a:pt x="633" y="1713"/>
                    </a:cubicBezTo>
                    <a:cubicBezTo>
                      <a:pt x="1144" y="2210"/>
                      <a:pt x="1949" y="2260"/>
                      <a:pt x="2257" y="2260"/>
                    </a:cubicBezTo>
                    <a:cubicBezTo>
                      <a:pt x="2336" y="2260"/>
                      <a:pt x="2382" y="2257"/>
                      <a:pt x="2382" y="2257"/>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11"/>
              <p:cNvSpPr/>
              <p:nvPr/>
            </p:nvSpPr>
            <p:spPr>
              <a:xfrm>
                <a:off x="3636541" y="4468250"/>
                <a:ext cx="98811" cy="94124"/>
              </a:xfrm>
              <a:custGeom>
                <a:rect b="b" l="l" r="r" t="t"/>
                <a:pathLst>
                  <a:path extrusionOk="0" h="2269" w="2382">
                    <a:moveTo>
                      <a:pt x="71" y="0"/>
                    </a:moveTo>
                    <a:cubicBezTo>
                      <a:pt x="71" y="1"/>
                      <a:pt x="0" y="1089"/>
                      <a:pt x="633" y="1713"/>
                    </a:cubicBezTo>
                    <a:cubicBezTo>
                      <a:pt x="1156" y="2222"/>
                      <a:pt x="1986" y="2269"/>
                      <a:pt x="2277" y="2269"/>
                    </a:cubicBezTo>
                    <a:cubicBezTo>
                      <a:pt x="2344" y="2269"/>
                      <a:pt x="2382" y="2266"/>
                      <a:pt x="2382"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11"/>
              <p:cNvSpPr/>
              <p:nvPr/>
            </p:nvSpPr>
            <p:spPr>
              <a:xfrm>
                <a:off x="2549284"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11"/>
              <p:cNvSpPr/>
              <p:nvPr/>
            </p:nvSpPr>
            <p:spPr>
              <a:xfrm>
                <a:off x="2523731"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11"/>
              <p:cNvSpPr/>
              <p:nvPr/>
            </p:nvSpPr>
            <p:spPr>
              <a:xfrm>
                <a:off x="25622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11"/>
              <p:cNvSpPr/>
              <p:nvPr/>
            </p:nvSpPr>
            <p:spPr>
              <a:xfrm>
                <a:off x="25622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11"/>
              <p:cNvSpPr/>
              <p:nvPr/>
            </p:nvSpPr>
            <p:spPr>
              <a:xfrm>
                <a:off x="25622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11"/>
              <p:cNvSpPr/>
              <p:nvPr/>
            </p:nvSpPr>
            <p:spPr>
              <a:xfrm>
                <a:off x="25622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11"/>
              <p:cNvSpPr/>
              <p:nvPr/>
            </p:nvSpPr>
            <p:spPr>
              <a:xfrm>
                <a:off x="25622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11"/>
              <p:cNvSpPr/>
              <p:nvPr/>
            </p:nvSpPr>
            <p:spPr>
              <a:xfrm>
                <a:off x="25622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11"/>
              <p:cNvSpPr/>
              <p:nvPr/>
            </p:nvSpPr>
            <p:spPr>
              <a:xfrm>
                <a:off x="25622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11"/>
              <p:cNvSpPr/>
              <p:nvPr/>
            </p:nvSpPr>
            <p:spPr>
              <a:xfrm>
                <a:off x="25622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11"/>
              <p:cNvSpPr/>
              <p:nvPr/>
            </p:nvSpPr>
            <p:spPr>
              <a:xfrm>
                <a:off x="2455617"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11"/>
              <p:cNvSpPr/>
              <p:nvPr/>
            </p:nvSpPr>
            <p:spPr>
              <a:xfrm>
                <a:off x="2455617"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11"/>
              <p:cNvSpPr/>
              <p:nvPr/>
            </p:nvSpPr>
            <p:spPr>
              <a:xfrm>
                <a:off x="2455617"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11"/>
              <p:cNvSpPr/>
              <p:nvPr/>
            </p:nvSpPr>
            <p:spPr>
              <a:xfrm>
                <a:off x="2455617"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11"/>
              <p:cNvSpPr/>
              <p:nvPr/>
            </p:nvSpPr>
            <p:spPr>
              <a:xfrm>
                <a:off x="4025107"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11"/>
              <p:cNvSpPr/>
              <p:nvPr/>
            </p:nvSpPr>
            <p:spPr>
              <a:xfrm>
                <a:off x="3999554" y="4383874"/>
                <a:ext cx="69608" cy="132910"/>
              </a:xfrm>
              <a:custGeom>
                <a:rect b="b" l="l" r="r" t="t"/>
                <a:pathLst>
                  <a:path extrusionOk="0" h="3204" w="1678">
                    <a:moveTo>
                      <a:pt x="839" y="0"/>
                    </a:moveTo>
                    <a:cubicBezTo>
                      <a:pt x="839" y="0"/>
                      <a:pt x="1" y="723"/>
                      <a:pt x="1" y="1606"/>
                    </a:cubicBezTo>
                    <a:cubicBezTo>
                      <a:pt x="1"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11"/>
              <p:cNvSpPr/>
              <p:nvPr/>
            </p:nvSpPr>
            <p:spPr>
              <a:xfrm>
                <a:off x="4038050" y="4782812"/>
                <a:ext cx="99226" cy="94124"/>
              </a:xfrm>
              <a:custGeom>
                <a:rect b="b" l="l" r="r" t="t"/>
                <a:pathLst>
                  <a:path extrusionOk="0" h="2269" w="2392">
                    <a:moveTo>
                      <a:pt x="2320" y="0"/>
                    </a:moveTo>
                    <a:lnTo>
                      <a:pt x="0" y="2266"/>
                    </a:lnTo>
                    <a:cubicBezTo>
                      <a:pt x="0" y="2266"/>
                      <a:pt x="39" y="2269"/>
                      <a:pt x="106" y="2269"/>
                    </a:cubicBezTo>
                    <a:cubicBezTo>
                      <a:pt x="399" y="2269"/>
                      <a:pt x="1233" y="2221"/>
                      <a:pt x="1749" y="1713"/>
                    </a:cubicBezTo>
                    <a:cubicBezTo>
                      <a:pt x="2391" y="108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11"/>
              <p:cNvSpPr/>
              <p:nvPr/>
            </p:nvSpPr>
            <p:spPr>
              <a:xfrm>
                <a:off x="4038050" y="4678068"/>
                <a:ext cx="99226" cy="94165"/>
              </a:xfrm>
              <a:custGeom>
                <a:rect b="b" l="l" r="r" t="t"/>
                <a:pathLst>
                  <a:path extrusionOk="0" h="2270" w="2392">
                    <a:moveTo>
                      <a:pt x="2320" y="1"/>
                    </a:moveTo>
                    <a:lnTo>
                      <a:pt x="0" y="2267"/>
                    </a:lnTo>
                    <a:cubicBezTo>
                      <a:pt x="0" y="2267"/>
                      <a:pt x="39" y="2269"/>
                      <a:pt x="106" y="2269"/>
                    </a:cubicBezTo>
                    <a:cubicBezTo>
                      <a:pt x="399" y="2269"/>
                      <a:pt x="1233" y="2222"/>
                      <a:pt x="1749" y="1714"/>
                    </a:cubicBezTo>
                    <a:cubicBezTo>
                      <a:pt x="2391" y="1089"/>
                      <a:pt x="2320" y="1"/>
                      <a:pt x="23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11"/>
              <p:cNvSpPr/>
              <p:nvPr/>
            </p:nvSpPr>
            <p:spPr>
              <a:xfrm>
                <a:off x="4038050" y="4573367"/>
                <a:ext cx="99226" cy="93792"/>
              </a:xfrm>
              <a:custGeom>
                <a:rect b="b" l="l" r="r" t="t"/>
                <a:pathLst>
                  <a:path extrusionOk="0" h="2261" w="2392">
                    <a:moveTo>
                      <a:pt x="2320" y="0"/>
                    </a:moveTo>
                    <a:lnTo>
                      <a:pt x="0" y="2257"/>
                    </a:lnTo>
                    <a:cubicBezTo>
                      <a:pt x="0" y="2257"/>
                      <a:pt x="47" y="2260"/>
                      <a:pt x="127" y="2260"/>
                    </a:cubicBezTo>
                    <a:cubicBezTo>
                      <a:pt x="436" y="2260"/>
                      <a:pt x="1245" y="2210"/>
                      <a:pt x="1749" y="1713"/>
                    </a:cubicBezTo>
                    <a:cubicBezTo>
                      <a:pt x="2391" y="1080"/>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11"/>
              <p:cNvSpPr/>
              <p:nvPr/>
            </p:nvSpPr>
            <p:spPr>
              <a:xfrm>
                <a:off x="4038050" y="4468250"/>
                <a:ext cx="99226" cy="94124"/>
              </a:xfrm>
              <a:custGeom>
                <a:rect b="b" l="l" r="r" t="t"/>
                <a:pathLst>
                  <a:path extrusionOk="0" h="2269" w="2392">
                    <a:moveTo>
                      <a:pt x="2320" y="0"/>
                    </a:moveTo>
                    <a:lnTo>
                      <a:pt x="0" y="2266"/>
                    </a:lnTo>
                    <a:cubicBezTo>
                      <a:pt x="0" y="2266"/>
                      <a:pt x="39" y="2269"/>
                      <a:pt x="106" y="2269"/>
                    </a:cubicBezTo>
                    <a:cubicBezTo>
                      <a:pt x="399" y="2269"/>
                      <a:pt x="1233" y="2222"/>
                      <a:pt x="1749" y="1713"/>
                    </a:cubicBezTo>
                    <a:cubicBezTo>
                      <a:pt x="2391" y="1089"/>
                      <a:pt x="2320" y="1"/>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11"/>
              <p:cNvSpPr/>
              <p:nvPr/>
            </p:nvSpPr>
            <p:spPr>
              <a:xfrm>
                <a:off x="4038050" y="4782812"/>
                <a:ext cx="99226" cy="94124"/>
              </a:xfrm>
              <a:custGeom>
                <a:rect b="b" l="l" r="r" t="t"/>
                <a:pathLst>
                  <a:path extrusionOk="0" h="2269" w="2392">
                    <a:moveTo>
                      <a:pt x="2320" y="0"/>
                    </a:moveTo>
                    <a:lnTo>
                      <a:pt x="0" y="2266"/>
                    </a:lnTo>
                    <a:cubicBezTo>
                      <a:pt x="0" y="2266"/>
                      <a:pt x="39" y="2269"/>
                      <a:pt x="106" y="2269"/>
                    </a:cubicBezTo>
                    <a:cubicBezTo>
                      <a:pt x="399" y="2269"/>
                      <a:pt x="1233" y="2221"/>
                      <a:pt x="1749" y="1713"/>
                    </a:cubicBezTo>
                    <a:cubicBezTo>
                      <a:pt x="2391" y="108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11"/>
              <p:cNvSpPr/>
              <p:nvPr/>
            </p:nvSpPr>
            <p:spPr>
              <a:xfrm>
                <a:off x="4038050" y="4678068"/>
                <a:ext cx="99226" cy="94165"/>
              </a:xfrm>
              <a:custGeom>
                <a:rect b="b" l="l" r="r" t="t"/>
                <a:pathLst>
                  <a:path extrusionOk="0" h="2270" w="2392">
                    <a:moveTo>
                      <a:pt x="2320" y="1"/>
                    </a:moveTo>
                    <a:lnTo>
                      <a:pt x="0" y="2267"/>
                    </a:lnTo>
                    <a:cubicBezTo>
                      <a:pt x="0" y="2267"/>
                      <a:pt x="39" y="2269"/>
                      <a:pt x="106" y="2269"/>
                    </a:cubicBezTo>
                    <a:cubicBezTo>
                      <a:pt x="399" y="2269"/>
                      <a:pt x="1233" y="2222"/>
                      <a:pt x="1749" y="1714"/>
                    </a:cubicBezTo>
                    <a:cubicBezTo>
                      <a:pt x="2391" y="1089"/>
                      <a:pt x="2320" y="1"/>
                      <a:pt x="23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11"/>
              <p:cNvSpPr/>
              <p:nvPr/>
            </p:nvSpPr>
            <p:spPr>
              <a:xfrm>
                <a:off x="4038050" y="4573367"/>
                <a:ext cx="99226" cy="93792"/>
              </a:xfrm>
              <a:custGeom>
                <a:rect b="b" l="l" r="r" t="t"/>
                <a:pathLst>
                  <a:path extrusionOk="0" h="2261" w="2392">
                    <a:moveTo>
                      <a:pt x="2320" y="0"/>
                    </a:moveTo>
                    <a:lnTo>
                      <a:pt x="0" y="2257"/>
                    </a:lnTo>
                    <a:cubicBezTo>
                      <a:pt x="0" y="2257"/>
                      <a:pt x="47" y="2260"/>
                      <a:pt x="127" y="2260"/>
                    </a:cubicBezTo>
                    <a:cubicBezTo>
                      <a:pt x="436" y="2260"/>
                      <a:pt x="1245" y="2210"/>
                      <a:pt x="1749" y="1713"/>
                    </a:cubicBezTo>
                    <a:cubicBezTo>
                      <a:pt x="2391" y="1080"/>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11"/>
              <p:cNvSpPr/>
              <p:nvPr/>
            </p:nvSpPr>
            <p:spPr>
              <a:xfrm>
                <a:off x="4038050" y="4468250"/>
                <a:ext cx="99226" cy="94124"/>
              </a:xfrm>
              <a:custGeom>
                <a:rect b="b" l="l" r="r" t="t"/>
                <a:pathLst>
                  <a:path extrusionOk="0" h="2269" w="2392">
                    <a:moveTo>
                      <a:pt x="2320" y="0"/>
                    </a:moveTo>
                    <a:lnTo>
                      <a:pt x="0" y="2266"/>
                    </a:lnTo>
                    <a:cubicBezTo>
                      <a:pt x="0" y="2266"/>
                      <a:pt x="39" y="2269"/>
                      <a:pt x="106" y="2269"/>
                    </a:cubicBezTo>
                    <a:cubicBezTo>
                      <a:pt x="399" y="2269"/>
                      <a:pt x="1233" y="2222"/>
                      <a:pt x="1749" y="1713"/>
                    </a:cubicBezTo>
                    <a:cubicBezTo>
                      <a:pt x="2391" y="1089"/>
                      <a:pt x="2320" y="1"/>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11"/>
              <p:cNvSpPr/>
              <p:nvPr/>
            </p:nvSpPr>
            <p:spPr>
              <a:xfrm>
                <a:off x="3931481" y="4782812"/>
                <a:ext cx="99185" cy="94124"/>
              </a:xfrm>
              <a:custGeom>
                <a:rect b="b" l="l" r="r" t="t"/>
                <a:pathLst>
                  <a:path extrusionOk="0" h="2269" w="2391">
                    <a:moveTo>
                      <a:pt x="80" y="0"/>
                    </a:moveTo>
                    <a:cubicBezTo>
                      <a:pt x="80" y="0"/>
                      <a:pt x="0" y="1089"/>
                      <a:pt x="642" y="1713"/>
                    </a:cubicBezTo>
                    <a:cubicBezTo>
                      <a:pt x="1158" y="2221"/>
                      <a:pt x="1993" y="2269"/>
                      <a:pt x="2285" y="2269"/>
                    </a:cubicBezTo>
                    <a:cubicBezTo>
                      <a:pt x="2352" y="2269"/>
                      <a:pt x="2391" y="2266"/>
                      <a:pt x="2391" y="2266"/>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11"/>
              <p:cNvSpPr/>
              <p:nvPr/>
            </p:nvSpPr>
            <p:spPr>
              <a:xfrm>
                <a:off x="3931481" y="4678068"/>
                <a:ext cx="99185" cy="94165"/>
              </a:xfrm>
              <a:custGeom>
                <a:rect b="b" l="l" r="r" t="t"/>
                <a:pathLst>
                  <a:path extrusionOk="0" h="2270" w="2391">
                    <a:moveTo>
                      <a:pt x="80" y="1"/>
                    </a:moveTo>
                    <a:cubicBezTo>
                      <a:pt x="80" y="1"/>
                      <a:pt x="0" y="1089"/>
                      <a:pt x="642" y="1714"/>
                    </a:cubicBezTo>
                    <a:cubicBezTo>
                      <a:pt x="1158" y="2222"/>
                      <a:pt x="1993" y="2269"/>
                      <a:pt x="2285" y="2269"/>
                    </a:cubicBezTo>
                    <a:cubicBezTo>
                      <a:pt x="2352" y="2269"/>
                      <a:pt x="2391" y="2267"/>
                      <a:pt x="2391" y="2267"/>
                    </a:cubicBezTo>
                    <a:lnTo>
                      <a:pt x="8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11"/>
              <p:cNvSpPr/>
              <p:nvPr/>
            </p:nvSpPr>
            <p:spPr>
              <a:xfrm>
                <a:off x="3931481" y="4573367"/>
                <a:ext cx="99185" cy="93792"/>
              </a:xfrm>
              <a:custGeom>
                <a:rect b="b" l="l" r="r" t="t"/>
                <a:pathLst>
                  <a:path extrusionOk="0" h="2261" w="2391">
                    <a:moveTo>
                      <a:pt x="80" y="0"/>
                    </a:moveTo>
                    <a:lnTo>
                      <a:pt x="80" y="0"/>
                    </a:lnTo>
                    <a:cubicBezTo>
                      <a:pt x="80" y="0"/>
                      <a:pt x="0" y="1080"/>
                      <a:pt x="642" y="1713"/>
                    </a:cubicBezTo>
                    <a:cubicBezTo>
                      <a:pt x="1146" y="2210"/>
                      <a:pt x="1955" y="2260"/>
                      <a:pt x="2265" y="2260"/>
                    </a:cubicBezTo>
                    <a:cubicBezTo>
                      <a:pt x="2344" y="2260"/>
                      <a:pt x="2391" y="2257"/>
                      <a:pt x="2391" y="2257"/>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11"/>
              <p:cNvSpPr/>
              <p:nvPr/>
            </p:nvSpPr>
            <p:spPr>
              <a:xfrm>
                <a:off x="3931481" y="4468250"/>
                <a:ext cx="99185" cy="94124"/>
              </a:xfrm>
              <a:custGeom>
                <a:rect b="b" l="l" r="r" t="t"/>
                <a:pathLst>
                  <a:path extrusionOk="0" h="2269" w="2391">
                    <a:moveTo>
                      <a:pt x="80" y="0"/>
                    </a:moveTo>
                    <a:cubicBezTo>
                      <a:pt x="80" y="1"/>
                      <a:pt x="0" y="1089"/>
                      <a:pt x="642" y="1713"/>
                    </a:cubicBezTo>
                    <a:cubicBezTo>
                      <a:pt x="1158" y="2222"/>
                      <a:pt x="1993" y="2269"/>
                      <a:pt x="2285" y="2269"/>
                    </a:cubicBezTo>
                    <a:cubicBezTo>
                      <a:pt x="2352" y="2269"/>
                      <a:pt x="2391" y="2266"/>
                      <a:pt x="2391" y="2266"/>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11"/>
              <p:cNvSpPr/>
              <p:nvPr/>
            </p:nvSpPr>
            <p:spPr>
              <a:xfrm>
                <a:off x="4320421"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11"/>
              <p:cNvSpPr/>
              <p:nvPr/>
            </p:nvSpPr>
            <p:spPr>
              <a:xfrm>
                <a:off x="4294868" y="4383874"/>
                <a:ext cx="69608" cy="132910"/>
              </a:xfrm>
              <a:custGeom>
                <a:rect b="b" l="l" r="r" t="t"/>
                <a:pathLst>
                  <a:path extrusionOk="0" h="3204" w="1678">
                    <a:moveTo>
                      <a:pt x="839" y="0"/>
                    </a:moveTo>
                    <a:cubicBezTo>
                      <a:pt x="839" y="0"/>
                      <a:pt x="1" y="723"/>
                      <a:pt x="1" y="1606"/>
                    </a:cubicBezTo>
                    <a:cubicBezTo>
                      <a:pt x="1"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11"/>
              <p:cNvSpPr/>
              <p:nvPr/>
            </p:nvSpPr>
            <p:spPr>
              <a:xfrm>
                <a:off x="4333364" y="4782812"/>
                <a:ext cx="99226" cy="94124"/>
              </a:xfrm>
              <a:custGeom>
                <a:rect b="b" l="l" r="r" t="t"/>
                <a:pathLst>
                  <a:path extrusionOk="0" h="2269" w="2392">
                    <a:moveTo>
                      <a:pt x="2311" y="0"/>
                    </a:moveTo>
                    <a:lnTo>
                      <a:pt x="0" y="2266"/>
                    </a:lnTo>
                    <a:cubicBezTo>
                      <a:pt x="0" y="2266"/>
                      <a:pt x="39" y="2269"/>
                      <a:pt x="106" y="2269"/>
                    </a:cubicBezTo>
                    <a:cubicBezTo>
                      <a:pt x="399"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11"/>
              <p:cNvSpPr/>
              <p:nvPr/>
            </p:nvSpPr>
            <p:spPr>
              <a:xfrm>
                <a:off x="4333364" y="4678068"/>
                <a:ext cx="99226" cy="94165"/>
              </a:xfrm>
              <a:custGeom>
                <a:rect b="b" l="l" r="r" t="t"/>
                <a:pathLst>
                  <a:path extrusionOk="0" h="2270" w="2392">
                    <a:moveTo>
                      <a:pt x="2311" y="1"/>
                    </a:moveTo>
                    <a:lnTo>
                      <a:pt x="0" y="2267"/>
                    </a:lnTo>
                    <a:cubicBezTo>
                      <a:pt x="0" y="2267"/>
                      <a:pt x="39" y="2269"/>
                      <a:pt x="106" y="2269"/>
                    </a:cubicBezTo>
                    <a:cubicBezTo>
                      <a:pt x="399"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11"/>
              <p:cNvSpPr/>
              <p:nvPr/>
            </p:nvSpPr>
            <p:spPr>
              <a:xfrm>
                <a:off x="4333364"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11"/>
              <p:cNvSpPr/>
              <p:nvPr/>
            </p:nvSpPr>
            <p:spPr>
              <a:xfrm>
                <a:off x="4333364" y="4468250"/>
                <a:ext cx="99226" cy="94124"/>
              </a:xfrm>
              <a:custGeom>
                <a:rect b="b" l="l" r="r" t="t"/>
                <a:pathLst>
                  <a:path extrusionOk="0" h="2269" w="2392">
                    <a:moveTo>
                      <a:pt x="2311" y="0"/>
                    </a:moveTo>
                    <a:lnTo>
                      <a:pt x="0" y="2266"/>
                    </a:lnTo>
                    <a:cubicBezTo>
                      <a:pt x="0" y="2266"/>
                      <a:pt x="39" y="2269"/>
                      <a:pt x="106" y="2269"/>
                    </a:cubicBezTo>
                    <a:cubicBezTo>
                      <a:pt x="399"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11"/>
              <p:cNvSpPr/>
              <p:nvPr/>
            </p:nvSpPr>
            <p:spPr>
              <a:xfrm>
                <a:off x="4333364" y="4782812"/>
                <a:ext cx="99226" cy="94124"/>
              </a:xfrm>
              <a:custGeom>
                <a:rect b="b" l="l" r="r" t="t"/>
                <a:pathLst>
                  <a:path extrusionOk="0" h="2269" w="2392">
                    <a:moveTo>
                      <a:pt x="2311" y="0"/>
                    </a:moveTo>
                    <a:lnTo>
                      <a:pt x="0" y="2266"/>
                    </a:lnTo>
                    <a:cubicBezTo>
                      <a:pt x="0" y="2266"/>
                      <a:pt x="39" y="2269"/>
                      <a:pt x="106" y="2269"/>
                    </a:cubicBezTo>
                    <a:cubicBezTo>
                      <a:pt x="399"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11"/>
              <p:cNvSpPr/>
              <p:nvPr/>
            </p:nvSpPr>
            <p:spPr>
              <a:xfrm>
                <a:off x="4333364" y="4678068"/>
                <a:ext cx="99226" cy="94165"/>
              </a:xfrm>
              <a:custGeom>
                <a:rect b="b" l="l" r="r" t="t"/>
                <a:pathLst>
                  <a:path extrusionOk="0" h="2270" w="2392">
                    <a:moveTo>
                      <a:pt x="2311" y="1"/>
                    </a:moveTo>
                    <a:lnTo>
                      <a:pt x="0" y="2267"/>
                    </a:lnTo>
                    <a:cubicBezTo>
                      <a:pt x="0" y="2267"/>
                      <a:pt x="39" y="2269"/>
                      <a:pt x="106" y="2269"/>
                    </a:cubicBezTo>
                    <a:cubicBezTo>
                      <a:pt x="399"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11"/>
              <p:cNvSpPr/>
              <p:nvPr/>
            </p:nvSpPr>
            <p:spPr>
              <a:xfrm>
                <a:off x="4333364"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11"/>
              <p:cNvSpPr/>
              <p:nvPr/>
            </p:nvSpPr>
            <p:spPr>
              <a:xfrm>
                <a:off x="4333364" y="4468250"/>
                <a:ext cx="99226" cy="94124"/>
              </a:xfrm>
              <a:custGeom>
                <a:rect b="b" l="l" r="r" t="t"/>
                <a:pathLst>
                  <a:path extrusionOk="0" h="2269" w="2392">
                    <a:moveTo>
                      <a:pt x="2311" y="0"/>
                    </a:moveTo>
                    <a:lnTo>
                      <a:pt x="0" y="2266"/>
                    </a:lnTo>
                    <a:cubicBezTo>
                      <a:pt x="0" y="2266"/>
                      <a:pt x="39" y="2269"/>
                      <a:pt x="106" y="2269"/>
                    </a:cubicBezTo>
                    <a:cubicBezTo>
                      <a:pt x="399"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11"/>
              <p:cNvSpPr/>
              <p:nvPr/>
            </p:nvSpPr>
            <p:spPr>
              <a:xfrm>
                <a:off x="4226795" y="4782812"/>
                <a:ext cx="99185" cy="94124"/>
              </a:xfrm>
              <a:custGeom>
                <a:rect b="b" l="l" r="r" t="t"/>
                <a:pathLst>
                  <a:path extrusionOk="0" h="2269" w="2391">
                    <a:moveTo>
                      <a:pt x="71" y="0"/>
                    </a:moveTo>
                    <a:cubicBezTo>
                      <a:pt x="71" y="0"/>
                      <a:pt x="0" y="1089"/>
                      <a:pt x="642" y="1713"/>
                    </a:cubicBezTo>
                    <a:cubicBezTo>
                      <a:pt x="1158" y="2221"/>
                      <a:pt x="1993" y="2269"/>
                      <a:pt x="2285" y="2269"/>
                    </a:cubicBezTo>
                    <a:cubicBezTo>
                      <a:pt x="2352" y="2269"/>
                      <a:pt x="2391" y="2266"/>
                      <a:pt x="2391"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11"/>
              <p:cNvSpPr/>
              <p:nvPr/>
            </p:nvSpPr>
            <p:spPr>
              <a:xfrm>
                <a:off x="4226795" y="4678068"/>
                <a:ext cx="99185" cy="94165"/>
              </a:xfrm>
              <a:custGeom>
                <a:rect b="b" l="l" r="r" t="t"/>
                <a:pathLst>
                  <a:path extrusionOk="0" h="2270" w="2391">
                    <a:moveTo>
                      <a:pt x="71" y="1"/>
                    </a:moveTo>
                    <a:cubicBezTo>
                      <a:pt x="71" y="1"/>
                      <a:pt x="0" y="1089"/>
                      <a:pt x="642" y="1714"/>
                    </a:cubicBezTo>
                    <a:cubicBezTo>
                      <a:pt x="1158" y="2222"/>
                      <a:pt x="1993" y="2269"/>
                      <a:pt x="2285" y="2269"/>
                    </a:cubicBezTo>
                    <a:cubicBezTo>
                      <a:pt x="2352" y="2269"/>
                      <a:pt x="2391" y="2267"/>
                      <a:pt x="2391" y="2267"/>
                    </a:cubicBezTo>
                    <a:lnTo>
                      <a:pt x="7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11"/>
              <p:cNvSpPr/>
              <p:nvPr/>
            </p:nvSpPr>
            <p:spPr>
              <a:xfrm>
                <a:off x="4226795" y="4573367"/>
                <a:ext cx="99185" cy="93792"/>
              </a:xfrm>
              <a:custGeom>
                <a:rect b="b" l="l" r="r" t="t"/>
                <a:pathLst>
                  <a:path extrusionOk="0" h="2261" w="2391">
                    <a:moveTo>
                      <a:pt x="71" y="0"/>
                    </a:moveTo>
                    <a:cubicBezTo>
                      <a:pt x="71" y="0"/>
                      <a:pt x="0" y="1080"/>
                      <a:pt x="642" y="1713"/>
                    </a:cubicBezTo>
                    <a:cubicBezTo>
                      <a:pt x="1146" y="2210"/>
                      <a:pt x="1955" y="2260"/>
                      <a:pt x="2265" y="2260"/>
                    </a:cubicBezTo>
                    <a:cubicBezTo>
                      <a:pt x="2344" y="2260"/>
                      <a:pt x="2391" y="2257"/>
                      <a:pt x="2391" y="2257"/>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11"/>
              <p:cNvSpPr/>
              <p:nvPr/>
            </p:nvSpPr>
            <p:spPr>
              <a:xfrm>
                <a:off x="4226795" y="4468250"/>
                <a:ext cx="99185" cy="94124"/>
              </a:xfrm>
              <a:custGeom>
                <a:rect b="b" l="l" r="r" t="t"/>
                <a:pathLst>
                  <a:path extrusionOk="0" h="2269" w="2391">
                    <a:moveTo>
                      <a:pt x="71" y="0"/>
                    </a:moveTo>
                    <a:cubicBezTo>
                      <a:pt x="71" y="1"/>
                      <a:pt x="0" y="1089"/>
                      <a:pt x="642" y="1713"/>
                    </a:cubicBezTo>
                    <a:cubicBezTo>
                      <a:pt x="1158" y="2222"/>
                      <a:pt x="1993" y="2269"/>
                      <a:pt x="2285" y="2269"/>
                    </a:cubicBezTo>
                    <a:cubicBezTo>
                      <a:pt x="2352" y="2269"/>
                      <a:pt x="2391" y="2266"/>
                      <a:pt x="2391"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11"/>
              <p:cNvSpPr/>
              <p:nvPr/>
            </p:nvSpPr>
            <p:spPr>
              <a:xfrm>
                <a:off x="2253959"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11"/>
              <p:cNvSpPr/>
              <p:nvPr/>
            </p:nvSpPr>
            <p:spPr>
              <a:xfrm>
                <a:off x="2228406"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11"/>
              <p:cNvSpPr/>
              <p:nvPr/>
            </p:nvSpPr>
            <p:spPr>
              <a:xfrm>
                <a:off x="226690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11"/>
              <p:cNvSpPr/>
              <p:nvPr/>
            </p:nvSpPr>
            <p:spPr>
              <a:xfrm>
                <a:off x="226690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11"/>
              <p:cNvSpPr/>
              <p:nvPr/>
            </p:nvSpPr>
            <p:spPr>
              <a:xfrm>
                <a:off x="226690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11"/>
              <p:cNvSpPr/>
              <p:nvPr/>
            </p:nvSpPr>
            <p:spPr>
              <a:xfrm>
                <a:off x="226690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11"/>
              <p:cNvSpPr/>
              <p:nvPr/>
            </p:nvSpPr>
            <p:spPr>
              <a:xfrm>
                <a:off x="226690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11"/>
              <p:cNvSpPr/>
              <p:nvPr/>
            </p:nvSpPr>
            <p:spPr>
              <a:xfrm>
                <a:off x="226690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11"/>
              <p:cNvSpPr/>
              <p:nvPr/>
            </p:nvSpPr>
            <p:spPr>
              <a:xfrm>
                <a:off x="226690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11"/>
              <p:cNvSpPr/>
              <p:nvPr/>
            </p:nvSpPr>
            <p:spPr>
              <a:xfrm>
                <a:off x="226690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11"/>
              <p:cNvSpPr/>
              <p:nvPr/>
            </p:nvSpPr>
            <p:spPr>
              <a:xfrm>
                <a:off x="2160292"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11"/>
              <p:cNvSpPr/>
              <p:nvPr/>
            </p:nvSpPr>
            <p:spPr>
              <a:xfrm>
                <a:off x="2160292"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11"/>
              <p:cNvSpPr/>
              <p:nvPr/>
            </p:nvSpPr>
            <p:spPr>
              <a:xfrm>
                <a:off x="2160292"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11"/>
              <p:cNvSpPr/>
              <p:nvPr/>
            </p:nvSpPr>
            <p:spPr>
              <a:xfrm>
                <a:off x="2160292"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11"/>
              <p:cNvSpPr/>
              <p:nvPr/>
            </p:nvSpPr>
            <p:spPr>
              <a:xfrm>
                <a:off x="1958634"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11"/>
              <p:cNvSpPr/>
              <p:nvPr/>
            </p:nvSpPr>
            <p:spPr>
              <a:xfrm>
                <a:off x="1933081"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11"/>
              <p:cNvSpPr/>
              <p:nvPr/>
            </p:nvSpPr>
            <p:spPr>
              <a:xfrm>
                <a:off x="197157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11"/>
              <p:cNvSpPr/>
              <p:nvPr/>
            </p:nvSpPr>
            <p:spPr>
              <a:xfrm>
                <a:off x="197157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11"/>
              <p:cNvSpPr/>
              <p:nvPr/>
            </p:nvSpPr>
            <p:spPr>
              <a:xfrm>
                <a:off x="197157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11"/>
              <p:cNvSpPr/>
              <p:nvPr/>
            </p:nvSpPr>
            <p:spPr>
              <a:xfrm>
                <a:off x="197157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11"/>
              <p:cNvSpPr/>
              <p:nvPr/>
            </p:nvSpPr>
            <p:spPr>
              <a:xfrm>
                <a:off x="197157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11"/>
              <p:cNvSpPr/>
              <p:nvPr/>
            </p:nvSpPr>
            <p:spPr>
              <a:xfrm>
                <a:off x="197157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11"/>
              <p:cNvSpPr/>
              <p:nvPr/>
            </p:nvSpPr>
            <p:spPr>
              <a:xfrm>
                <a:off x="197157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11"/>
              <p:cNvSpPr/>
              <p:nvPr/>
            </p:nvSpPr>
            <p:spPr>
              <a:xfrm>
                <a:off x="197157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11"/>
              <p:cNvSpPr/>
              <p:nvPr/>
            </p:nvSpPr>
            <p:spPr>
              <a:xfrm>
                <a:off x="1864967"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11"/>
              <p:cNvSpPr/>
              <p:nvPr/>
            </p:nvSpPr>
            <p:spPr>
              <a:xfrm>
                <a:off x="1864967"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11"/>
              <p:cNvSpPr/>
              <p:nvPr/>
            </p:nvSpPr>
            <p:spPr>
              <a:xfrm>
                <a:off x="1864967"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11"/>
              <p:cNvSpPr/>
              <p:nvPr/>
            </p:nvSpPr>
            <p:spPr>
              <a:xfrm>
                <a:off x="1864967"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11"/>
              <p:cNvSpPr/>
              <p:nvPr/>
            </p:nvSpPr>
            <p:spPr>
              <a:xfrm>
                <a:off x="1663309"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11"/>
              <p:cNvSpPr/>
              <p:nvPr/>
            </p:nvSpPr>
            <p:spPr>
              <a:xfrm>
                <a:off x="1637756"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11"/>
              <p:cNvSpPr/>
              <p:nvPr/>
            </p:nvSpPr>
            <p:spPr>
              <a:xfrm>
                <a:off x="167625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11"/>
              <p:cNvSpPr/>
              <p:nvPr/>
            </p:nvSpPr>
            <p:spPr>
              <a:xfrm>
                <a:off x="167625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11"/>
              <p:cNvSpPr/>
              <p:nvPr/>
            </p:nvSpPr>
            <p:spPr>
              <a:xfrm>
                <a:off x="167625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11"/>
              <p:cNvSpPr/>
              <p:nvPr/>
            </p:nvSpPr>
            <p:spPr>
              <a:xfrm>
                <a:off x="167625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11"/>
              <p:cNvSpPr/>
              <p:nvPr/>
            </p:nvSpPr>
            <p:spPr>
              <a:xfrm>
                <a:off x="167625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11"/>
              <p:cNvSpPr/>
              <p:nvPr/>
            </p:nvSpPr>
            <p:spPr>
              <a:xfrm>
                <a:off x="167625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11"/>
              <p:cNvSpPr/>
              <p:nvPr/>
            </p:nvSpPr>
            <p:spPr>
              <a:xfrm>
                <a:off x="167625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11"/>
              <p:cNvSpPr/>
              <p:nvPr/>
            </p:nvSpPr>
            <p:spPr>
              <a:xfrm>
                <a:off x="167625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11"/>
              <p:cNvSpPr/>
              <p:nvPr/>
            </p:nvSpPr>
            <p:spPr>
              <a:xfrm>
                <a:off x="1569642"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11"/>
              <p:cNvSpPr/>
              <p:nvPr/>
            </p:nvSpPr>
            <p:spPr>
              <a:xfrm>
                <a:off x="1569642"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11"/>
              <p:cNvSpPr/>
              <p:nvPr/>
            </p:nvSpPr>
            <p:spPr>
              <a:xfrm>
                <a:off x="1569642"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11"/>
              <p:cNvSpPr/>
              <p:nvPr/>
            </p:nvSpPr>
            <p:spPr>
              <a:xfrm>
                <a:off x="1569642"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11"/>
              <p:cNvSpPr/>
              <p:nvPr/>
            </p:nvSpPr>
            <p:spPr>
              <a:xfrm>
                <a:off x="1367984"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11"/>
              <p:cNvSpPr/>
              <p:nvPr/>
            </p:nvSpPr>
            <p:spPr>
              <a:xfrm>
                <a:off x="1342431"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11"/>
              <p:cNvSpPr/>
              <p:nvPr/>
            </p:nvSpPr>
            <p:spPr>
              <a:xfrm>
                <a:off x="13809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11"/>
              <p:cNvSpPr/>
              <p:nvPr/>
            </p:nvSpPr>
            <p:spPr>
              <a:xfrm>
                <a:off x="13809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11"/>
              <p:cNvSpPr/>
              <p:nvPr/>
            </p:nvSpPr>
            <p:spPr>
              <a:xfrm>
                <a:off x="13809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11"/>
              <p:cNvSpPr/>
              <p:nvPr/>
            </p:nvSpPr>
            <p:spPr>
              <a:xfrm>
                <a:off x="13809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11"/>
              <p:cNvSpPr/>
              <p:nvPr/>
            </p:nvSpPr>
            <p:spPr>
              <a:xfrm>
                <a:off x="13809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11"/>
              <p:cNvSpPr/>
              <p:nvPr/>
            </p:nvSpPr>
            <p:spPr>
              <a:xfrm>
                <a:off x="13809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11"/>
              <p:cNvSpPr/>
              <p:nvPr/>
            </p:nvSpPr>
            <p:spPr>
              <a:xfrm>
                <a:off x="13809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11"/>
              <p:cNvSpPr/>
              <p:nvPr/>
            </p:nvSpPr>
            <p:spPr>
              <a:xfrm>
                <a:off x="13809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11"/>
              <p:cNvSpPr/>
              <p:nvPr/>
            </p:nvSpPr>
            <p:spPr>
              <a:xfrm>
                <a:off x="1274317"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11"/>
              <p:cNvSpPr/>
              <p:nvPr/>
            </p:nvSpPr>
            <p:spPr>
              <a:xfrm>
                <a:off x="1274317"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11"/>
              <p:cNvSpPr/>
              <p:nvPr/>
            </p:nvSpPr>
            <p:spPr>
              <a:xfrm>
                <a:off x="1274317"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11"/>
              <p:cNvSpPr/>
              <p:nvPr/>
            </p:nvSpPr>
            <p:spPr>
              <a:xfrm>
                <a:off x="1274317"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11"/>
              <p:cNvSpPr/>
              <p:nvPr/>
            </p:nvSpPr>
            <p:spPr>
              <a:xfrm>
                <a:off x="1072659"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11"/>
              <p:cNvSpPr/>
              <p:nvPr/>
            </p:nvSpPr>
            <p:spPr>
              <a:xfrm>
                <a:off x="1047106"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11"/>
              <p:cNvSpPr/>
              <p:nvPr/>
            </p:nvSpPr>
            <p:spPr>
              <a:xfrm>
                <a:off x="108560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11"/>
              <p:cNvSpPr/>
              <p:nvPr/>
            </p:nvSpPr>
            <p:spPr>
              <a:xfrm>
                <a:off x="108560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11"/>
              <p:cNvSpPr/>
              <p:nvPr/>
            </p:nvSpPr>
            <p:spPr>
              <a:xfrm>
                <a:off x="108560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11"/>
              <p:cNvSpPr/>
              <p:nvPr/>
            </p:nvSpPr>
            <p:spPr>
              <a:xfrm>
                <a:off x="108560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11"/>
              <p:cNvSpPr/>
              <p:nvPr/>
            </p:nvSpPr>
            <p:spPr>
              <a:xfrm>
                <a:off x="108560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11"/>
              <p:cNvSpPr/>
              <p:nvPr/>
            </p:nvSpPr>
            <p:spPr>
              <a:xfrm>
                <a:off x="108560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11"/>
              <p:cNvSpPr/>
              <p:nvPr/>
            </p:nvSpPr>
            <p:spPr>
              <a:xfrm>
                <a:off x="108560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11"/>
              <p:cNvSpPr/>
              <p:nvPr/>
            </p:nvSpPr>
            <p:spPr>
              <a:xfrm>
                <a:off x="108560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11"/>
              <p:cNvSpPr/>
              <p:nvPr/>
            </p:nvSpPr>
            <p:spPr>
              <a:xfrm>
                <a:off x="978992"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11"/>
              <p:cNvSpPr/>
              <p:nvPr/>
            </p:nvSpPr>
            <p:spPr>
              <a:xfrm>
                <a:off x="978992"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11"/>
              <p:cNvSpPr/>
              <p:nvPr/>
            </p:nvSpPr>
            <p:spPr>
              <a:xfrm>
                <a:off x="978992"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11"/>
              <p:cNvSpPr/>
              <p:nvPr/>
            </p:nvSpPr>
            <p:spPr>
              <a:xfrm>
                <a:off x="978992"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11"/>
              <p:cNvSpPr/>
              <p:nvPr/>
            </p:nvSpPr>
            <p:spPr>
              <a:xfrm>
                <a:off x="777334"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11"/>
              <p:cNvSpPr/>
              <p:nvPr/>
            </p:nvSpPr>
            <p:spPr>
              <a:xfrm>
                <a:off x="751781"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11"/>
              <p:cNvSpPr/>
              <p:nvPr/>
            </p:nvSpPr>
            <p:spPr>
              <a:xfrm>
                <a:off x="79027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11"/>
              <p:cNvSpPr/>
              <p:nvPr/>
            </p:nvSpPr>
            <p:spPr>
              <a:xfrm>
                <a:off x="79027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11"/>
              <p:cNvSpPr/>
              <p:nvPr/>
            </p:nvSpPr>
            <p:spPr>
              <a:xfrm>
                <a:off x="79027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11"/>
              <p:cNvSpPr/>
              <p:nvPr/>
            </p:nvSpPr>
            <p:spPr>
              <a:xfrm>
                <a:off x="79027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11"/>
              <p:cNvSpPr/>
              <p:nvPr/>
            </p:nvSpPr>
            <p:spPr>
              <a:xfrm>
                <a:off x="79027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11"/>
              <p:cNvSpPr/>
              <p:nvPr/>
            </p:nvSpPr>
            <p:spPr>
              <a:xfrm>
                <a:off x="79027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11"/>
              <p:cNvSpPr/>
              <p:nvPr/>
            </p:nvSpPr>
            <p:spPr>
              <a:xfrm>
                <a:off x="79027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11"/>
              <p:cNvSpPr/>
              <p:nvPr/>
            </p:nvSpPr>
            <p:spPr>
              <a:xfrm>
                <a:off x="79027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11"/>
              <p:cNvSpPr/>
              <p:nvPr/>
            </p:nvSpPr>
            <p:spPr>
              <a:xfrm>
                <a:off x="683667"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11"/>
              <p:cNvSpPr/>
              <p:nvPr/>
            </p:nvSpPr>
            <p:spPr>
              <a:xfrm>
                <a:off x="683667"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11"/>
              <p:cNvSpPr/>
              <p:nvPr/>
            </p:nvSpPr>
            <p:spPr>
              <a:xfrm>
                <a:off x="683667"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11"/>
              <p:cNvSpPr/>
              <p:nvPr/>
            </p:nvSpPr>
            <p:spPr>
              <a:xfrm>
                <a:off x="683667"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11"/>
              <p:cNvSpPr/>
              <p:nvPr/>
            </p:nvSpPr>
            <p:spPr>
              <a:xfrm>
                <a:off x="482009"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11"/>
              <p:cNvSpPr/>
              <p:nvPr/>
            </p:nvSpPr>
            <p:spPr>
              <a:xfrm>
                <a:off x="456456"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11"/>
              <p:cNvSpPr/>
              <p:nvPr/>
            </p:nvSpPr>
            <p:spPr>
              <a:xfrm>
                <a:off x="49495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11"/>
              <p:cNvSpPr/>
              <p:nvPr/>
            </p:nvSpPr>
            <p:spPr>
              <a:xfrm>
                <a:off x="49495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11"/>
              <p:cNvSpPr/>
              <p:nvPr/>
            </p:nvSpPr>
            <p:spPr>
              <a:xfrm>
                <a:off x="49495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11"/>
              <p:cNvSpPr/>
              <p:nvPr/>
            </p:nvSpPr>
            <p:spPr>
              <a:xfrm>
                <a:off x="49495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11"/>
              <p:cNvSpPr/>
              <p:nvPr/>
            </p:nvSpPr>
            <p:spPr>
              <a:xfrm>
                <a:off x="49495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11"/>
              <p:cNvSpPr/>
              <p:nvPr/>
            </p:nvSpPr>
            <p:spPr>
              <a:xfrm>
                <a:off x="49495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11"/>
              <p:cNvSpPr/>
              <p:nvPr/>
            </p:nvSpPr>
            <p:spPr>
              <a:xfrm>
                <a:off x="49495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11"/>
              <p:cNvSpPr/>
              <p:nvPr/>
            </p:nvSpPr>
            <p:spPr>
              <a:xfrm>
                <a:off x="49495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11"/>
              <p:cNvSpPr/>
              <p:nvPr/>
            </p:nvSpPr>
            <p:spPr>
              <a:xfrm>
                <a:off x="388342"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11"/>
              <p:cNvSpPr/>
              <p:nvPr/>
            </p:nvSpPr>
            <p:spPr>
              <a:xfrm>
                <a:off x="388342"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11"/>
              <p:cNvSpPr/>
              <p:nvPr/>
            </p:nvSpPr>
            <p:spPr>
              <a:xfrm>
                <a:off x="388342"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11"/>
              <p:cNvSpPr/>
              <p:nvPr/>
            </p:nvSpPr>
            <p:spPr>
              <a:xfrm>
                <a:off x="388342"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11"/>
              <p:cNvSpPr/>
              <p:nvPr/>
            </p:nvSpPr>
            <p:spPr>
              <a:xfrm>
                <a:off x="186684"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11"/>
              <p:cNvSpPr/>
              <p:nvPr/>
            </p:nvSpPr>
            <p:spPr>
              <a:xfrm>
                <a:off x="161131"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11"/>
              <p:cNvSpPr/>
              <p:nvPr/>
            </p:nvSpPr>
            <p:spPr>
              <a:xfrm>
                <a:off x="1996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11"/>
              <p:cNvSpPr/>
              <p:nvPr/>
            </p:nvSpPr>
            <p:spPr>
              <a:xfrm>
                <a:off x="1996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11"/>
              <p:cNvSpPr/>
              <p:nvPr/>
            </p:nvSpPr>
            <p:spPr>
              <a:xfrm>
                <a:off x="1996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11"/>
              <p:cNvSpPr/>
              <p:nvPr/>
            </p:nvSpPr>
            <p:spPr>
              <a:xfrm>
                <a:off x="1996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11"/>
              <p:cNvSpPr/>
              <p:nvPr/>
            </p:nvSpPr>
            <p:spPr>
              <a:xfrm>
                <a:off x="1996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11"/>
              <p:cNvSpPr/>
              <p:nvPr/>
            </p:nvSpPr>
            <p:spPr>
              <a:xfrm>
                <a:off x="1996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11"/>
              <p:cNvSpPr/>
              <p:nvPr/>
            </p:nvSpPr>
            <p:spPr>
              <a:xfrm>
                <a:off x="1996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11"/>
              <p:cNvSpPr/>
              <p:nvPr/>
            </p:nvSpPr>
            <p:spPr>
              <a:xfrm>
                <a:off x="1996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11"/>
              <p:cNvSpPr/>
              <p:nvPr/>
            </p:nvSpPr>
            <p:spPr>
              <a:xfrm>
                <a:off x="93017"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11"/>
              <p:cNvSpPr/>
              <p:nvPr/>
            </p:nvSpPr>
            <p:spPr>
              <a:xfrm>
                <a:off x="93017"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11"/>
              <p:cNvSpPr/>
              <p:nvPr/>
            </p:nvSpPr>
            <p:spPr>
              <a:xfrm>
                <a:off x="93017"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11"/>
              <p:cNvSpPr/>
              <p:nvPr/>
            </p:nvSpPr>
            <p:spPr>
              <a:xfrm>
                <a:off x="93017"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17" name="Google Shape;2317;p11"/>
            <p:cNvSpPr/>
            <p:nvPr/>
          </p:nvSpPr>
          <p:spPr>
            <a:xfrm>
              <a:off x="4522024" y="4236750"/>
              <a:ext cx="4622028" cy="906558"/>
            </a:xfrm>
            <a:custGeom>
              <a:rect b="b" l="l" r="r" t="t"/>
              <a:pathLst>
                <a:path extrusionOk="0" h="21688" w="79389">
                  <a:moveTo>
                    <a:pt x="0" y="1"/>
                  </a:moveTo>
                  <a:lnTo>
                    <a:pt x="0" y="21688"/>
                  </a:lnTo>
                  <a:lnTo>
                    <a:pt x="79388" y="21688"/>
                  </a:lnTo>
                  <a:lnTo>
                    <a:pt x="793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11"/>
            <p:cNvSpPr/>
            <p:nvPr/>
          </p:nvSpPr>
          <p:spPr>
            <a:xfrm>
              <a:off x="6927436" y="437111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11"/>
            <p:cNvSpPr/>
            <p:nvPr/>
          </p:nvSpPr>
          <p:spPr>
            <a:xfrm>
              <a:off x="7206116" y="437111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11"/>
            <p:cNvSpPr/>
            <p:nvPr/>
          </p:nvSpPr>
          <p:spPr>
            <a:xfrm>
              <a:off x="7485128" y="437111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11"/>
            <p:cNvSpPr/>
            <p:nvPr/>
          </p:nvSpPr>
          <p:spPr>
            <a:xfrm>
              <a:off x="6091105" y="4371112"/>
              <a:ext cx="155103" cy="78485"/>
            </a:xfrm>
            <a:custGeom>
              <a:rect b="b" l="l" r="r" t="t"/>
              <a:pathLst>
                <a:path extrusionOk="0" h="1892" w="3739">
                  <a:moveTo>
                    <a:pt x="304" y="0"/>
                  </a:moveTo>
                  <a:lnTo>
                    <a:pt x="0" y="330"/>
                  </a:lnTo>
                  <a:lnTo>
                    <a:pt x="1722" y="1891"/>
                  </a:lnTo>
                  <a:lnTo>
                    <a:pt x="2025" y="1891"/>
                  </a:lnTo>
                  <a:lnTo>
                    <a:pt x="3738"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11"/>
            <p:cNvSpPr/>
            <p:nvPr/>
          </p:nvSpPr>
          <p:spPr>
            <a:xfrm>
              <a:off x="6369744" y="4371112"/>
              <a:ext cx="155476" cy="79978"/>
            </a:xfrm>
            <a:custGeom>
              <a:rect b="b" l="l" r="r" t="t"/>
              <a:pathLst>
                <a:path extrusionOk="0" h="1928" w="3748">
                  <a:moveTo>
                    <a:pt x="313" y="0"/>
                  </a:moveTo>
                  <a:lnTo>
                    <a:pt x="1" y="321"/>
                  </a:lnTo>
                  <a:lnTo>
                    <a:pt x="1723" y="1927"/>
                  </a:lnTo>
                  <a:lnTo>
                    <a:pt x="2026" y="1927"/>
                  </a:lnTo>
                  <a:lnTo>
                    <a:pt x="3748"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11"/>
            <p:cNvSpPr/>
            <p:nvPr/>
          </p:nvSpPr>
          <p:spPr>
            <a:xfrm>
              <a:off x="6648797" y="437111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11"/>
            <p:cNvSpPr/>
            <p:nvPr/>
          </p:nvSpPr>
          <p:spPr>
            <a:xfrm>
              <a:off x="5254732" y="4369992"/>
              <a:ext cx="155103" cy="78858"/>
            </a:xfrm>
            <a:custGeom>
              <a:rect b="b" l="l" r="r" t="t"/>
              <a:pathLst>
                <a:path extrusionOk="0" h="1901" w="3739">
                  <a:moveTo>
                    <a:pt x="304" y="0"/>
                  </a:moveTo>
                  <a:lnTo>
                    <a:pt x="1" y="330"/>
                  </a:lnTo>
                  <a:lnTo>
                    <a:pt x="1723" y="1901"/>
                  </a:lnTo>
                  <a:lnTo>
                    <a:pt x="2026" y="190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11"/>
            <p:cNvSpPr/>
            <p:nvPr/>
          </p:nvSpPr>
          <p:spPr>
            <a:xfrm>
              <a:off x="5533413" y="4370366"/>
              <a:ext cx="155476" cy="79978"/>
            </a:xfrm>
            <a:custGeom>
              <a:rect b="b" l="l" r="r" t="t"/>
              <a:pathLst>
                <a:path extrusionOk="0" h="1928"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11"/>
            <p:cNvSpPr/>
            <p:nvPr/>
          </p:nvSpPr>
          <p:spPr>
            <a:xfrm>
              <a:off x="5812425" y="437036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11"/>
            <p:cNvSpPr/>
            <p:nvPr/>
          </p:nvSpPr>
          <p:spPr>
            <a:xfrm>
              <a:off x="4697414" y="437036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11"/>
            <p:cNvSpPr/>
            <p:nvPr/>
          </p:nvSpPr>
          <p:spPr>
            <a:xfrm>
              <a:off x="4976094" y="437036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11"/>
            <p:cNvSpPr/>
            <p:nvPr/>
          </p:nvSpPr>
          <p:spPr>
            <a:xfrm>
              <a:off x="6927436" y="455500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11"/>
            <p:cNvSpPr/>
            <p:nvPr/>
          </p:nvSpPr>
          <p:spPr>
            <a:xfrm>
              <a:off x="7206116" y="455500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11"/>
            <p:cNvSpPr/>
            <p:nvPr/>
          </p:nvSpPr>
          <p:spPr>
            <a:xfrm>
              <a:off x="7485128" y="455500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11"/>
            <p:cNvSpPr/>
            <p:nvPr/>
          </p:nvSpPr>
          <p:spPr>
            <a:xfrm>
              <a:off x="6091105" y="4555005"/>
              <a:ext cx="155103" cy="78526"/>
            </a:xfrm>
            <a:custGeom>
              <a:rect b="b" l="l" r="r" t="t"/>
              <a:pathLst>
                <a:path extrusionOk="0" h="1893"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11"/>
            <p:cNvSpPr/>
            <p:nvPr/>
          </p:nvSpPr>
          <p:spPr>
            <a:xfrm>
              <a:off x="6369744" y="4555005"/>
              <a:ext cx="155476" cy="80352"/>
            </a:xfrm>
            <a:custGeom>
              <a:rect b="b" l="l" r="r" t="t"/>
              <a:pathLst>
                <a:path extrusionOk="0" h="1937" w="3748">
                  <a:moveTo>
                    <a:pt x="313" y="1"/>
                  </a:moveTo>
                  <a:lnTo>
                    <a:pt x="1" y="322"/>
                  </a:lnTo>
                  <a:lnTo>
                    <a:pt x="1723" y="1937"/>
                  </a:lnTo>
                  <a:lnTo>
                    <a:pt x="2026" y="1937"/>
                  </a:lnTo>
                  <a:lnTo>
                    <a:pt x="3748"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11"/>
            <p:cNvSpPr/>
            <p:nvPr/>
          </p:nvSpPr>
          <p:spPr>
            <a:xfrm>
              <a:off x="6648797" y="455500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11"/>
            <p:cNvSpPr/>
            <p:nvPr/>
          </p:nvSpPr>
          <p:spPr>
            <a:xfrm>
              <a:off x="5254732" y="4553926"/>
              <a:ext cx="155103" cy="78858"/>
            </a:xfrm>
            <a:custGeom>
              <a:rect b="b" l="l" r="r" t="t"/>
              <a:pathLst>
                <a:path extrusionOk="0" h="1901" w="3739">
                  <a:moveTo>
                    <a:pt x="304" y="0"/>
                  </a:moveTo>
                  <a:lnTo>
                    <a:pt x="1" y="330"/>
                  </a:lnTo>
                  <a:lnTo>
                    <a:pt x="1723" y="1900"/>
                  </a:lnTo>
                  <a:lnTo>
                    <a:pt x="2026" y="1900"/>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11"/>
            <p:cNvSpPr/>
            <p:nvPr/>
          </p:nvSpPr>
          <p:spPr>
            <a:xfrm>
              <a:off x="5533413" y="4554299"/>
              <a:ext cx="155476" cy="79937"/>
            </a:xfrm>
            <a:custGeom>
              <a:rect b="b" l="l" r="r" t="t"/>
              <a:pathLst>
                <a:path extrusionOk="0" h="1927"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11"/>
            <p:cNvSpPr/>
            <p:nvPr/>
          </p:nvSpPr>
          <p:spPr>
            <a:xfrm>
              <a:off x="5812425" y="455429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11"/>
            <p:cNvSpPr/>
            <p:nvPr/>
          </p:nvSpPr>
          <p:spPr>
            <a:xfrm>
              <a:off x="4697414" y="455429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11"/>
            <p:cNvSpPr/>
            <p:nvPr/>
          </p:nvSpPr>
          <p:spPr>
            <a:xfrm>
              <a:off x="4976094" y="455429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11"/>
            <p:cNvSpPr/>
            <p:nvPr/>
          </p:nvSpPr>
          <p:spPr>
            <a:xfrm>
              <a:off x="6927436" y="473893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11"/>
            <p:cNvSpPr/>
            <p:nvPr/>
          </p:nvSpPr>
          <p:spPr>
            <a:xfrm>
              <a:off x="7206116" y="473893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11"/>
            <p:cNvSpPr/>
            <p:nvPr/>
          </p:nvSpPr>
          <p:spPr>
            <a:xfrm>
              <a:off x="7485128" y="473893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11"/>
            <p:cNvSpPr/>
            <p:nvPr/>
          </p:nvSpPr>
          <p:spPr>
            <a:xfrm>
              <a:off x="6091105" y="4738939"/>
              <a:ext cx="155103" cy="78485"/>
            </a:xfrm>
            <a:custGeom>
              <a:rect b="b" l="l" r="r" t="t"/>
              <a:pathLst>
                <a:path extrusionOk="0" h="1892"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11"/>
            <p:cNvSpPr/>
            <p:nvPr/>
          </p:nvSpPr>
          <p:spPr>
            <a:xfrm>
              <a:off x="6369744" y="4738939"/>
              <a:ext cx="155476" cy="80352"/>
            </a:xfrm>
            <a:custGeom>
              <a:rect b="b" l="l" r="r" t="t"/>
              <a:pathLst>
                <a:path extrusionOk="0" h="1937" w="3748">
                  <a:moveTo>
                    <a:pt x="313" y="1"/>
                  </a:moveTo>
                  <a:lnTo>
                    <a:pt x="1" y="331"/>
                  </a:lnTo>
                  <a:lnTo>
                    <a:pt x="1723" y="1936"/>
                  </a:lnTo>
                  <a:lnTo>
                    <a:pt x="2026" y="1936"/>
                  </a:lnTo>
                  <a:lnTo>
                    <a:pt x="3748"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11"/>
            <p:cNvSpPr/>
            <p:nvPr/>
          </p:nvSpPr>
          <p:spPr>
            <a:xfrm>
              <a:off x="6648797" y="473893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11"/>
            <p:cNvSpPr/>
            <p:nvPr/>
          </p:nvSpPr>
          <p:spPr>
            <a:xfrm>
              <a:off x="5254732" y="4737819"/>
              <a:ext cx="155103" cy="78900"/>
            </a:xfrm>
            <a:custGeom>
              <a:rect b="b" l="l" r="r" t="t"/>
              <a:pathLst>
                <a:path extrusionOk="0" h="1902" w="3739">
                  <a:moveTo>
                    <a:pt x="304" y="1"/>
                  </a:moveTo>
                  <a:lnTo>
                    <a:pt x="1" y="331"/>
                  </a:lnTo>
                  <a:lnTo>
                    <a:pt x="1723" y="1901"/>
                  </a:lnTo>
                  <a:lnTo>
                    <a:pt x="2026" y="1901"/>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11"/>
            <p:cNvSpPr/>
            <p:nvPr/>
          </p:nvSpPr>
          <p:spPr>
            <a:xfrm>
              <a:off x="5533413" y="4738192"/>
              <a:ext cx="155476" cy="79978"/>
            </a:xfrm>
            <a:custGeom>
              <a:rect b="b" l="l" r="r" t="t"/>
              <a:pathLst>
                <a:path extrusionOk="0" h="1928" w="3748">
                  <a:moveTo>
                    <a:pt x="313" y="1"/>
                  </a:moveTo>
                  <a:lnTo>
                    <a:pt x="0" y="322"/>
                  </a:lnTo>
                  <a:lnTo>
                    <a:pt x="1722" y="1928"/>
                  </a:lnTo>
                  <a:lnTo>
                    <a:pt x="2025" y="1928"/>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11"/>
            <p:cNvSpPr/>
            <p:nvPr/>
          </p:nvSpPr>
          <p:spPr>
            <a:xfrm>
              <a:off x="5812425" y="473819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11"/>
            <p:cNvSpPr/>
            <p:nvPr/>
          </p:nvSpPr>
          <p:spPr>
            <a:xfrm>
              <a:off x="4697414" y="473819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11"/>
            <p:cNvSpPr/>
            <p:nvPr/>
          </p:nvSpPr>
          <p:spPr>
            <a:xfrm>
              <a:off x="4976094" y="473819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11"/>
            <p:cNvSpPr/>
            <p:nvPr/>
          </p:nvSpPr>
          <p:spPr>
            <a:xfrm>
              <a:off x="6927436" y="4922872"/>
              <a:ext cx="155103" cy="78485"/>
            </a:xfrm>
            <a:custGeom>
              <a:rect b="b" l="l" r="r" t="t"/>
              <a:pathLst>
                <a:path extrusionOk="0" h="1892" w="3739">
                  <a:moveTo>
                    <a:pt x="304" y="0"/>
                  </a:moveTo>
                  <a:lnTo>
                    <a:pt x="1" y="330"/>
                  </a:lnTo>
                  <a:lnTo>
                    <a:pt x="1723" y="1892"/>
                  </a:lnTo>
                  <a:lnTo>
                    <a:pt x="2026" y="1892"/>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11"/>
            <p:cNvSpPr/>
            <p:nvPr/>
          </p:nvSpPr>
          <p:spPr>
            <a:xfrm>
              <a:off x="7206116" y="4922872"/>
              <a:ext cx="155476" cy="80352"/>
            </a:xfrm>
            <a:custGeom>
              <a:rect b="b" l="l" r="r" t="t"/>
              <a:pathLst>
                <a:path extrusionOk="0" h="1937" w="3748">
                  <a:moveTo>
                    <a:pt x="313" y="0"/>
                  </a:moveTo>
                  <a:lnTo>
                    <a:pt x="0" y="330"/>
                  </a:lnTo>
                  <a:lnTo>
                    <a:pt x="1722" y="1936"/>
                  </a:lnTo>
                  <a:lnTo>
                    <a:pt x="2026" y="1936"/>
                  </a:lnTo>
                  <a:lnTo>
                    <a:pt x="3747" y="330"/>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11"/>
            <p:cNvSpPr/>
            <p:nvPr/>
          </p:nvSpPr>
          <p:spPr>
            <a:xfrm>
              <a:off x="7485128" y="4922872"/>
              <a:ext cx="155103" cy="80352"/>
            </a:xfrm>
            <a:custGeom>
              <a:rect b="b" l="l" r="r" t="t"/>
              <a:pathLst>
                <a:path extrusionOk="0" h="1937" w="3739">
                  <a:moveTo>
                    <a:pt x="304" y="0"/>
                  </a:moveTo>
                  <a:lnTo>
                    <a:pt x="1" y="330"/>
                  </a:lnTo>
                  <a:lnTo>
                    <a:pt x="1714" y="1936"/>
                  </a:lnTo>
                  <a:lnTo>
                    <a:pt x="2017" y="1936"/>
                  </a:lnTo>
                  <a:lnTo>
                    <a:pt x="3739" y="330"/>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11"/>
            <p:cNvSpPr/>
            <p:nvPr/>
          </p:nvSpPr>
          <p:spPr>
            <a:xfrm>
              <a:off x="6091105" y="4922872"/>
              <a:ext cx="155103" cy="78485"/>
            </a:xfrm>
            <a:custGeom>
              <a:rect b="b" l="l" r="r" t="t"/>
              <a:pathLst>
                <a:path extrusionOk="0" h="1892" w="3739">
                  <a:moveTo>
                    <a:pt x="304" y="0"/>
                  </a:moveTo>
                  <a:lnTo>
                    <a:pt x="0" y="330"/>
                  </a:lnTo>
                  <a:lnTo>
                    <a:pt x="1722" y="1892"/>
                  </a:lnTo>
                  <a:lnTo>
                    <a:pt x="2025" y="1892"/>
                  </a:lnTo>
                  <a:lnTo>
                    <a:pt x="3738"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11"/>
            <p:cNvSpPr/>
            <p:nvPr/>
          </p:nvSpPr>
          <p:spPr>
            <a:xfrm>
              <a:off x="6369744" y="4922872"/>
              <a:ext cx="155476" cy="80352"/>
            </a:xfrm>
            <a:custGeom>
              <a:rect b="b" l="l" r="r" t="t"/>
              <a:pathLst>
                <a:path extrusionOk="0" h="1937" w="3748">
                  <a:moveTo>
                    <a:pt x="313" y="0"/>
                  </a:moveTo>
                  <a:lnTo>
                    <a:pt x="1" y="330"/>
                  </a:lnTo>
                  <a:lnTo>
                    <a:pt x="1723" y="1936"/>
                  </a:lnTo>
                  <a:lnTo>
                    <a:pt x="2026" y="1936"/>
                  </a:lnTo>
                  <a:lnTo>
                    <a:pt x="3748" y="330"/>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11"/>
            <p:cNvSpPr/>
            <p:nvPr/>
          </p:nvSpPr>
          <p:spPr>
            <a:xfrm>
              <a:off x="6648797" y="4922872"/>
              <a:ext cx="155103" cy="80352"/>
            </a:xfrm>
            <a:custGeom>
              <a:rect b="b" l="l" r="r" t="t"/>
              <a:pathLst>
                <a:path extrusionOk="0" h="1937" w="3739">
                  <a:moveTo>
                    <a:pt x="304" y="0"/>
                  </a:moveTo>
                  <a:lnTo>
                    <a:pt x="0" y="330"/>
                  </a:lnTo>
                  <a:lnTo>
                    <a:pt x="1713" y="1936"/>
                  </a:lnTo>
                  <a:lnTo>
                    <a:pt x="2017" y="1936"/>
                  </a:lnTo>
                  <a:lnTo>
                    <a:pt x="3738" y="330"/>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11"/>
            <p:cNvSpPr/>
            <p:nvPr/>
          </p:nvSpPr>
          <p:spPr>
            <a:xfrm>
              <a:off x="5254732" y="4922126"/>
              <a:ext cx="155103" cy="78485"/>
            </a:xfrm>
            <a:custGeom>
              <a:rect b="b" l="l" r="r" t="t"/>
              <a:pathLst>
                <a:path extrusionOk="0" h="1892" w="3739">
                  <a:moveTo>
                    <a:pt x="304" y="1"/>
                  </a:moveTo>
                  <a:lnTo>
                    <a:pt x="1" y="322"/>
                  </a:lnTo>
                  <a:lnTo>
                    <a:pt x="1723" y="1892"/>
                  </a:lnTo>
                  <a:lnTo>
                    <a:pt x="2026" y="1892"/>
                  </a:lnTo>
                  <a:lnTo>
                    <a:pt x="3739" y="322"/>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11"/>
            <p:cNvSpPr/>
            <p:nvPr/>
          </p:nvSpPr>
          <p:spPr>
            <a:xfrm>
              <a:off x="5533413" y="4922126"/>
              <a:ext cx="155476" cy="79978"/>
            </a:xfrm>
            <a:custGeom>
              <a:rect b="b" l="l" r="r" t="t"/>
              <a:pathLst>
                <a:path extrusionOk="0" h="1928" w="3748">
                  <a:moveTo>
                    <a:pt x="313" y="1"/>
                  </a:moveTo>
                  <a:lnTo>
                    <a:pt x="0" y="322"/>
                  </a:lnTo>
                  <a:lnTo>
                    <a:pt x="1722" y="1927"/>
                  </a:lnTo>
                  <a:lnTo>
                    <a:pt x="2025" y="192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11"/>
            <p:cNvSpPr/>
            <p:nvPr/>
          </p:nvSpPr>
          <p:spPr>
            <a:xfrm>
              <a:off x="5812425" y="4922126"/>
              <a:ext cx="155103" cy="79978"/>
            </a:xfrm>
            <a:custGeom>
              <a:rect b="b" l="l" r="r" t="t"/>
              <a:pathLst>
                <a:path extrusionOk="0" h="1928" w="3739">
                  <a:moveTo>
                    <a:pt x="304" y="1"/>
                  </a:moveTo>
                  <a:lnTo>
                    <a:pt x="1" y="322"/>
                  </a:lnTo>
                  <a:lnTo>
                    <a:pt x="1714" y="1927"/>
                  </a:lnTo>
                  <a:lnTo>
                    <a:pt x="2017" y="1927"/>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11"/>
            <p:cNvSpPr/>
            <p:nvPr/>
          </p:nvSpPr>
          <p:spPr>
            <a:xfrm>
              <a:off x="4697414" y="4922126"/>
              <a:ext cx="155103" cy="79978"/>
            </a:xfrm>
            <a:custGeom>
              <a:rect b="b" l="l" r="r" t="t"/>
              <a:pathLst>
                <a:path extrusionOk="0" h="1928" w="3739">
                  <a:moveTo>
                    <a:pt x="304" y="1"/>
                  </a:moveTo>
                  <a:lnTo>
                    <a:pt x="1" y="322"/>
                  </a:lnTo>
                  <a:lnTo>
                    <a:pt x="1714" y="1927"/>
                  </a:lnTo>
                  <a:lnTo>
                    <a:pt x="2017" y="1927"/>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11"/>
            <p:cNvSpPr/>
            <p:nvPr/>
          </p:nvSpPr>
          <p:spPr>
            <a:xfrm>
              <a:off x="4976094" y="4922126"/>
              <a:ext cx="155103" cy="79978"/>
            </a:xfrm>
            <a:custGeom>
              <a:rect b="b" l="l" r="r" t="t"/>
              <a:pathLst>
                <a:path extrusionOk="0" h="1928" w="3739">
                  <a:moveTo>
                    <a:pt x="304" y="1"/>
                  </a:moveTo>
                  <a:lnTo>
                    <a:pt x="0" y="322"/>
                  </a:lnTo>
                  <a:lnTo>
                    <a:pt x="1713" y="1927"/>
                  </a:lnTo>
                  <a:lnTo>
                    <a:pt x="2016" y="192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11"/>
            <p:cNvSpPr/>
            <p:nvPr/>
          </p:nvSpPr>
          <p:spPr>
            <a:xfrm>
              <a:off x="8038686" y="437111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11"/>
            <p:cNvSpPr/>
            <p:nvPr/>
          </p:nvSpPr>
          <p:spPr>
            <a:xfrm>
              <a:off x="8317366" y="437111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11"/>
            <p:cNvSpPr/>
            <p:nvPr/>
          </p:nvSpPr>
          <p:spPr>
            <a:xfrm>
              <a:off x="8596378" y="437111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11"/>
            <p:cNvSpPr/>
            <p:nvPr/>
          </p:nvSpPr>
          <p:spPr>
            <a:xfrm>
              <a:off x="7760047" y="437111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11"/>
            <p:cNvSpPr/>
            <p:nvPr/>
          </p:nvSpPr>
          <p:spPr>
            <a:xfrm>
              <a:off x="8038686" y="455500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11"/>
            <p:cNvSpPr/>
            <p:nvPr/>
          </p:nvSpPr>
          <p:spPr>
            <a:xfrm>
              <a:off x="8317366" y="455500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11"/>
            <p:cNvSpPr/>
            <p:nvPr/>
          </p:nvSpPr>
          <p:spPr>
            <a:xfrm>
              <a:off x="8596378" y="455500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11"/>
            <p:cNvSpPr/>
            <p:nvPr/>
          </p:nvSpPr>
          <p:spPr>
            <a:xfrm>
              <a:off x="7760047" y="455500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11"/>
            <p:cNvSpPr/>
            <p:nvPr/>
          </p:nvSpPr>
          <p:spPr>
            <a:xfrm>
              <a:off x="8038686" y="473893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11"/>
            <p:cNvSpPr/>
            <p:nvPr/>
          </p:nvSpPr>
          <p:spPr>
            <a:xfrm>
              <a:off x="8317366" y="473893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11"/>
            <p:cNvSpPr/>
            <p:nvPr/>
          </p:nvSpPr>
          <p:spPr>
            <a:xfrm>
              <a:off x="8596378" y="473893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11"/>
            <p:cNvSpPr/>
            <p:nvPr/>
          </p:nvSpPr>
          <p:spPr>
            <a:xfrm>
              <a:off x="7760047" y="473893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11"/>
            <p:cNvSpPr/>
            <p:nvPr/>
          </p:nvSpPr>
          <p:spPr>
            <a:xfrm>
              <a:off x="8038686" y="4922872"/>
              <a:ext cx="155103" cy="78485"/>
            </a:xfrm>
            <a:custGeom>
              <a:rect b="b" l="l" r="r" t="t"/>
              <a:pathLst>
                <a:path extrusionOk="0" h="1892" w="3739">
                  <a:moveTo>
                    <a:pt x="304" y="0"/>
                  </a:moveTo>
                  <a:lnTo>
                    <a:pt x="1" y="330"/>
                  </a:lnTo>
                  <a:lnTo>
                    <a:pt x="1723" y="1892"/>
                  </a:lnTo>
                  <a:lnTo>
                    <a:pt x="2026" y="1892"/>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11"/>
            <p:cNvSpPr/>
            <p:nvPr/>
          </p:nvSpPr>
          <p:spPr>
            <a:xfrm>
              <a:off x="8317366" y="4922872"/>
              <a:ext cx="155476" cy="80352"/>
            </a:xfrm>
            <a:custGeom>
              <a:rect b="b" l="l" r="r" t="t"/>
              <a:pathLst>
                <a:path extrusionOk="0" h="1937" w="3748">
                  <a:moveTo>
                    <a:pt x="313" y="0"/>
                  </a:moveTo>
                  <a:lnTo>
                    <a:pt x="0" y="330"/>
                  </a:lnTo>
                  <a:lnTo>
                    <a:pt x="1722" y="1936"/>
                  </a:lnTo>
                  <a:lnTo>
                    <a:pt x="2026" y="1936"/>
                  </a:lnTo>
                  <a:lnTo>
                    <a:pt x="3747" y="330"/>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11"/>
            <p:cNvSpPr/>
            <p:nvPr/>
          </p:nvSpPr>
          <p:spPr>
            <a:xfrm>
              <a:off x="8596378" y="4922872"/>
              <a:ext cx="155103" cy="80352"/>
            </a:xfrm>
            <a:custGeom>
              <a:rect b="b" l="l" r="r" t="t"/>
              <a:pathLst>
                <a:path extrusionOk="0" h="1937" w="3739">
                  <a:moveTo>
                    <a:pt x="304" y="0"/>
                  </a:moveTo>
                  <a:lnTo>
                    <a:pt x="1" y="330"/>
                  </a:lnTo>
                  <a:lnTo>
                    <a:pt x="1714" y="1936"/>
                  </a:lnTo>
                  <a:lnTo>
                    <a:pt x="2017" y="1936"/>
                  </a:lnTo>
                  <a:lnTo>
                    <a:pt x="3739" y="330"/>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11"/>
            <p:cNvSpPr/>
            <p:nvPr/>
          </p:nvSpPr>
          <p:spPr>
            <a:xfrm>
              <a:off x="7760047" y="4922872"/>
              <a:ext cx="155103" cy="80352"/>
            </a:xfrm>
            <a:custGeom>
              <a:rect b="b" l="l" r="r" t="t"/>
              <a:pathLst>
                <a:path extrusionOk="0" h="1937" w="3739">
                  <a:moveTo>
                    <a:pt x="304" y="0"/>
                  </a:moveTo>
                  <a:lnTo>
                    <a:pt x="0" y="330"/>
                  </a:lnTo>
                  <a:lnTo>
                    <a:pt x="1713" y="1936"/>
                  </a:lnTo>
                  <a:lnTo>
                    <a:pt x="2017" y="1936"/>
                  </a:lnTo>
                  <a:lnTo>
                    <a:pt x="3738" y="330"/>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11"/>
            <p:cNvSpPr/>
            <p:nvPr/>
          </p:nvSpPr>
          <p:spPr>
            <a:xfrm>
              <a:off x="8875041" y="437111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11"/>
            <p:cNvSpPr/>
            <p:nvPr/>
          </p:nvSpPr>
          <p:spPr>
            <a:xfrm>
              <a:off x="8875041" y="455500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11"/>
            <p:cNvSpPr/>
            <p:nvPr/>
          </p:nvSpPr>
          <p:spPr>
            <a:xfrm>
              <a:off x="8875041" y="473893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11"/>
            <p:cNvSpPr/>
            <p:nvPr/>
          </p:nvSpPr>
          <p:spPr>
            <a:xfrm>
              <a:off x="8875041" y="4922872"/>
              <a:ext cx="155103" cy="80352"/>
            </a:xfrm>
            <a:custGeom>
              <a:rect b="b" l="l" r="r" t="t"/>
              <a:pathLst>
                <a:path extrusionOk="0" h="1937" w="3739">
                  <a:moveTo>
                    <a:pt x="304" y="0"/>
                  </a:moveTo>
                  <a:lnTo>
                    <a:pt x="1" y="330"/>
                  </a:lnTo>
                  <a:lnTo>
                    <a:pt x="1714" y="1936"/>
                  </a:lnTo>
                  <a:lnTo>
                    <a:pt x="2017" y="1936"/>
                  </a:lnTo>
                  <a:lnTo>
                    <a:pt x="3739" y="330"/>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82" name="Google Shape;2382;p11"/>
            <p:cNvGrpSpPr/>
            <p:nvPr/>
          </p:nvGrpSpPr>
          <p:grpSpPr>
            <a:xfrm>
              <a:off x="-50" y="4018575"/>
              <a:ext cx="9144103" cy="218169"/>
              <a:chOff x="-50" y="4018575"/>
              <a:chExt cx="9144103" cy="218169"/>
            </a:xfrm>
          </p:grpSpPr>
          <p:sp>
            <p:nvSpPr>
              <p:cNvPr id="2383" name="Google Shape;2383;p11"/>
              <p:cNvSpPr/>
              <p:nvPr/>
            </p:nvSpPr>
            <p:spPr>
              <a:xfrm>
                <a:off x="-50" y="4166374"/>
                <a:ext cx="9144103" cy="13250"/>
              </a:xfrm>
              <a:custGeom>
                <a:rect b="b" l="l" r="r" t="t"/>
                <a:pathLst>
                  <a:path extrusionOk="0" h="447" w="89523">
                    <a:moveTo>
                      <a:pt x="0" y="1"/>
                    </a:moveTo>
                    <a:lnTo>
                      <a:pt x="0" y="447"/>
                    </a:lnTo>
                    <a:lnTo>
                      <a:pt x="89523" y="447"/>
                    </a:lnTo>
                    <a:lnTo>
                      <a:pt x="895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11"/>
              <p:cNvSpPr/>
              <p:nvPr/>
            </p:nvSpPr>
            <p:spPr>
              <a:xfrm>
                <a:off x="-50" y="4052125"/>
                <a:ext cx="9144103" cy="13280"/>
              </a:xfrm>
              <a:custGeom>
                <a:rect b="b" l="l" r="r" t="t"/>
                <a:pathLst>
                  <a:path extrusionOk="0" h="448" w="89523">
                    <a:moveTo>
                      <a:pt x="0" y="1"/>
                    </a:moveTo>
                    <a:lnTo>
                      <a:pt x="0" y="447"/>
                    </a:lnTo>
                    <a:lnTo>
                      <a:pt x="89523" y="447"/>
                    </a:lnTo>
                    <a:lnTo>
                      <a:pt x="895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11"/>
              <p:cNvSpPr/>
              <p:nvPr/>
            </p:nvSpPr>
            <p:spPr>
              <a:xfrm>
                <a:off x="211699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11"/>
              <p:cNvSpPr/>
              <p:nvPr/>
            </p:nvSpPr>
            <p:spPr>
              <a:xfrm>
                <a:off x="1872112" y="4018575"/>
                <a:ext cx="13280" cy="218169"/>
              </a:xfrm>
              <a:custGeom>
                <a:rect b="b" l="l" r="r" t="t"/>
                <a:pathLst>
                  <a:path extrusionOk="0" h="7360" w="448">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11"/>
              <p:cNvSpPr/>
              <p:nvPr/>
            </p:nvSpPr>
            <p:spPr>
              <a:xfrm>
                <a:off x="1626992"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11"/>
              <p:cNvSpPr/>
              <p:nvPr/>
            </p:nvSpPr>
            <p:spPr>
              <a:xfrm>
                <a:off x="1382110"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11"/>
              <p:cNvSpPr/>
              <p:nvPr/>
            </p:nvSpPr>
            <p:spPr>
              <a:xfrm>
                <a:off x="1137227"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11"/>
              <p:cNvSpPr/>
              <p:nvPr/>
            </p:nvSpPr>
            <p:spPr>
              <a:xfrm>
                <a:off x="892344"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11"/>
              <p:cNvSpPr/>
              <p:nvPr/>
            </p:nvSpPr>
            <p:spPr>
              <a:xfrm>
                <a:off x="402579"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11"/>
              <p:cNvSpPr/>
              <p:nvPr/>
            </p:nvSpPr>
            <p:spPr>
              <a:xfrm>
                <a:off x="157430"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11"/>
              <p:cNvSpPr/>
              <p:nvPr/>
            </p:nvSpPr>
            <p:spPr>
              <a:xfrm>
                <a:off x="23618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11"/>
              <p:cNvSpPr/>
              <p:nvPr/>
            </p:nvSpPr>
            <p:spPr>
              <a:xfrm>
                <a:off x="647462"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11"/>
              <p:cNvSpPr/>
              <p:nvPr/>
            </p:nvSpPr>
            <p:spPr>
              <a:xfrm>
                <a:off x="26070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11"/>
              <p:cNvSpPr/>
              <p:nvPr/>
            </p:nvSpPr>
            <p:spPr>
              <a:xfrm>
                <a:off x="285139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11"/>
              <p:cNvSpPr/>
              <p:nvPr/>
            </p:nvSpPr>
            <p:spPr>
              <a:xfrm>
                <a:off x="30962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11"/>
              <p:cNvSpPr/>
              <p:nvPr/>
            </p:nvSpPr>
            <p:spPr>
              <a:xfrm>
                <a:off x="33414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11"/>
              <p:cNvSpPr/>
              <p:nvPr/>
            </p:nvSpPr>
            <p:spPr>
              <a:xfrm>
                <a:off x="530074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11"/>
              <p:cNvSpPr/>
              <p:nvPr/>
            </p:nvSpPr>
            <p:spPr>
              <a:xfrm>
                <a:off x="5055862" y="4018575"/>
                <a:ext cx="13280" cy="218169"/>
              </a:xfrm>
              <a:custGeom>
                <a:rect b="b" l="l" r="r" t="t"/>
                <a:pathLst>
                  <a:path extrusionOk="0" h="7360" w="448">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11"/>
              <p:cNvSpPr/>
              <p:nvPr/>
            </p:nvSpPr>
            <p:spPr>
              <a:xfrm>
                <a:off x="4810742"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11"/>
              <p:cNvSpPr/>
              <p:nvPr/>
            </p:nvSpPr>
            <p:spPr>
              <a:xfrm>
                <a:off x="4565860"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11"/>
              <p:cNvSpPr/>
              <p:nvPr/>
            </p:nvSpPr>
            <p:spPr>
              <a:xfrm>
                <a:off x="4320977"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11"/>
              <p:cNvSpPr/>
              <p:nvPr/>
            </p:nvSpPr>
            <p:spPr>
              <a:xfrm>
                <a:off x="4076094"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11"/>
              <p:cNvSpPr/>
              <p:nvPr/>
            </p:nvSpPr>
            <p:spPr>
              <a:xfrm>
                <a:off x="3586329"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11"/>
              <p:cNvSpPr/>
              <p:nvPr/>
            </p:nvSpPr>
            <p:spPr>
              <a:xfrm>
                <a:off x="55456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11"/>
              <p:cNvSpPr/>
              <p:nvPr/>
            </p:nvSpPr>
            <p:spPr>
              <a:xfrm>
                <a:off x="3831212"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11"/>
              <p:cNvSpPr/>
              <p:nvPr/>
            </p:nvSpPr>
            <p:spPr>
              <a:xfrm>
                <a:off x="57907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11"/>
              <p:cNvSpPr/>
              <p:nvPr/>
            </p:nvSpPr>
            <p:spPr>
              <a:xfrm>
                <a:off x="603514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11"/>
              <p:cNvSpPr/>
              <p:nvPr/>
            </p:nvSpPr>
            <p:spPr>
              <a:xfrm>
                <a:off x="62800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11"/>
              <p:cNvSpPr/>
              <p:nvPr/>
            </p:nvSpPr>
            <p:spPr>
              <a:xfrm>
                <a:off x="65251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11"/>
              <p:cNvSpPr/>
              <p:nvPr/>
            </p:nvSpPr>
            <p:spPr>
              <a:xfrm>
                <a:off x="701469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11"/>
              <p:cNvSpPr/>
              <p:nvPr/>
            </p:nvSpPr>
            <p:spPr>
              <a:xfrm>
                <a:off x="6769812" y="4018575"/>
                <a:ext cx="13280" cy="218169"/>
              </a:xfrm>
              <a:custGeom>
                <a:rect b="b" l="l" r="r" t="t"/>
                <a:pathLst>
                  <a:path extrusionOk="0" h="7360" w="448">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11"/>
              <p:cNvSpPr/>
              <p:nvPr/>
            </p:nvSpPr>
            <p:spPr>
              <a:xfrm>
                <a:off x="72595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11"/>
              <p:cNvSpPr/>
              <p:nvPr/>
            </p:nvSpPr>
            <p:spPr>
              <a:xfrm>
                <a:off x="75047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11"/>
              <p:cNvSpPr/>
              <p:nvPr/>
            </p:nvSpPr>
            <p:spPr>
              <a:xfrm>
                <a:off x="774909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11"/>
              <p:cNvSpPr/>
              <p:nvPr/>
            </p:nvSpPr>
            <p:spPr>
              <a:xfrm>
                <a:off x="79939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11"/>
              <p:cNvSpPr/>
              <p:nvPr/>
            </p:nvSpPr>
            <p:spPr>
              <a:xfrm>
                <a:off x="82391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11"/>
              <p:cNvSpPr/>
              <p:nvPr/>
            </p:nvSpPr>
            <p:spPr>
              <a:xfrm>
                <a:off x="8483802"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11"/>
              <p:cNvSpPr/>
              <p:nvPr/>
            </p:nvSpPr>
            <p:spPr>
              <a:xfrm>
                <a:off x="8728952"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11"/>
              <p:cNvSpPr/>
              <p:nvPr/>
            </p:nvSpPr>
            <p:spPr>
              <a:xfrm>
                <a:off x="8973320"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2422" name="Shape 242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2423" name="Shape 2423"/>
        <p:cNvGrpSpPr/>
        <p:nvPr/>
      </p:nvGrpSpPr>
      <p:grpSpPr>
        <a:xfrm>
          <a:off x="0" y="0"/>
          <a:ext cx="0" cy="0"/>
          <a:chOff x="0" y="0"/>
          <a:chExt cx="0" cy="0"/>
        </a:xfrm>
      </p:grpSpPr>
      <p:grpSp>
        <p:nvGrpSpPr>
          <p:cNvPr id="2424" name="Google Shape;2424;p13"/>
          <p:cNvGrpSpPr/>
          <p:nvPr/>
        </p:nvGrpSpPr>
        <p:grpSpPr>
          <a:xfrm>
            <a:off x="-883074" y="652791"/>
            <a:ext cx="1787186" cy="4042445"/>
            <a:chOff x="-68302" y="1858975"/>
            <a:chExt cx="889723" cy="2012468"/>
          </a:xfrm>
        </p:grpSpPr>
        <p:sp>
          <p:nvSpPr>
            <p:cNvPr id="2425" name="Google Shape;2425;p13"/>
            <p:cNvSpPr/>
            <p:nvPr/>
          </p:nvSpPr>
          <p:spPr>
            <a:xfrm flipH="1">
              <a:off x="-68302" y="2426502"/>
              <a:ext cx="889723" cy="1444942"/>
            </a:xfrm>
            <a:custGeom>
              <a:rect b="b" l="l" r="r" t="t"/>
              <a:pathLst>
                <a:path extrusionOk="0" h="34730" w="21385">
                  <a:moveTo>
                    <a:pt x="11857" y="455"/>
                  </a:moveTo>
                  <a:lnTo>
                    <a:pt x="20742" y="33864"/>
                  </a:lnTo>
                  <a:lnTo>
                    <a:pt x="10840" y="24765"/>
                  </a:lnTo>
                  <a:lnTo>
                    <a:pt x="10536" y="24765"/>
                  </a:lnTo>
                  <a:lnTo>
                    <a:pt x="634" y="33864"/>
                  </a:lnTo>
                  <a:lnTo>
                    <a:pt x="9519" y="455"/>
                  </a:lnTo>
                  <a:close/>
                  <a:moveTo>
                    <a:pt x="9341" y="0"/>
                  </a:moveTo>
                  <a:lnTo>
                    <a:pt x="9127" y="170"/>
                  </a:lnTo>
                  <a:lnTo>
                    <a:pt x="1" y="34506"/>
                  </a:lnTo>
                  <a:lnTo>
                    <a:pt x="366" y="34729"/>
                  </a:lnTo>
                  <a:lnTo>
                    <a:pt x="10688" y="25238"/>
                  </a:lnTo>
                  <a:lnTo>
                    <a:pt x="21010" y="34729"/>
                  </a:lnTo>
                  <a:lnTo>
                    <a:pt x="21384" y="34506"/>
                  </a:lnTo>
                  <a:lnTo>
                    <a:pt x="12258" y="170"/>
                  </a:lnTo>
                  <a:lnTo>
                    <a:pt x="120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13"/>
            <p:cNvSpPr/>
            <p:nvPr/>
          </p:nvSpPr>
          <p:spPr>
            <a:xfrm flipH="1">
              <a:off x="114680" y="3192897"/>
              <a:ext cx="524140" cy="275467"/>
            </a:xfrm>
            <a:custGeom>
              <a:rect b="b" l="l" r="r" t="t"/>
              <a:pathLst>
                <a:path extrusionOk="0" h="6621" w="12598">
                  <a:moveTo>
                    <a:pt x="11892" y="456"/>
                  </a:moveTo>
                  <a:lnTo>
                    <a:pt x="6290" y="6130"/>
                  </a:lnTo>
                  <a:lnTo>
                    <a:pt x="705" y="456"/>
                  </a:lnTo>
                  <a:close/>
                  <a:moveTo>
                    <a:pt x="161" y="1"/>
                  </a:moveTo>
                  <a:lnTo>
                    <a:pt x="1" y="393"/>
                  </a:lnTo>
                  <a:lnTo>
                    <a:pt x="6129" y="6620"/>
                  </a:lnTo>
                  <a:lnTo>
                    <a:pt x="6451" y="6620"/>
                  </a:lnTo>
                  <a:lnTo>
                    <a:pt x="12597" y="393"/>
                  </a:lnTo>
                  <a:lnTo>
                    <a:pt x="1243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13"/>
            <p:cNvSpPr/>
            <p:nvPr/>
          </p:nvSpPr>
          <p:spPr>
            <a:xfrm flipH="1">
              <a:off x="367101" y="2436112"/>
              <a:ext cx="18972" cy="1428258"/>
            </a:xfrm>
            <a:custGeom>
              <a:rect b="b" l="l" r="r" t="t"/>
              <a:pathLst>
                <a:path extrusionOk="0" h="34329" w="456">
                  <a:moveTo>
                    <a:pt x="1" y="1"/>
                  </a:moveTo>
                  <a:lnTo>
                    <a:pt x="1" y="34329"/>
                  </a:lnTo>
                  <a:lnTo>
                    <a:pt x="456" y="34329"/>
                  </a:lnTo>
                  <a:lnTo>
                    <a:pt x="45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13"/>
            <p:cNvSpPr/>
            <p:nvPr/>
          </p:nvSpPr>
          <p:spPr>
            <a:xfrm flipH="1">
              <a:off x="50108" y="3451968"/>
              <a:ext cx="652907" cy="18972"/>
            </a:xfrm>
            <a:custGeom>
              <a:rect b="b" l="l" r="r" t="t"/>
              <a:pathLst>
                <a:path extrusionOk="0" h="456" w="15693">
                  <a:moveTo>
                    <a:pt x="0" y="1"/>
                  </a:moveTo>
                  <a:lnTo>
                    <a:pt x="0" y="456"/>
                  </a:lnTo>
                  <a:lnTo>
                    <a:pt x="15692" y="456"/>
                  </a:lnTo>
                  <a:lnTo>
                    <a:pt x="156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13"/>
            <p:cNvSpPr/>
            <p:nvPr/>
          </p:nvSpPr>
          <p:spPr>
            <a:xfrm flipH="1">
              <a:off x="214159" y="2845126"/>
              <a:ext cx="325185" cy="18972"/>
            </a:xfrm>
            <a:custGeom>
              <a:rect b="b" l="l" r="r" t="t"/>
              <a:pathLst>
                <a:path extrusionOk="0" h="456" w="7816">
                  <a:moveTo>
                    <a:pt x="0" y="1"/>
                  </a:moveTo>
                  <a:lnTo>
                    <a:pt x="0" y="456"/>
                  </a:lnTo>
                  <a:lnTo>
                    <a:pt x="7815" y="456"/>
                  </a:lnTo>
                  <a:lnTo>
                    <a:pt x="78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13"/>
            <p:cNvSpPr/>
            <p:nvPr/>
          </p:nvSpPr>
          <p:spPr>
            <a:xfrm flipH="1">
              <a:off x="41953" y="1858975"/>
              <a:ext cx="669591" cy="655528"/>
            </a:xfrm>
            <a:custGeom>
              <a:rect b="b" l="l" r="r" t="t"/>
              <a:pathLst>
                <a:path extrusionOk="0" h="15756" w="16094">
                  <a:moveTo>
                    <a:pt x="8047" y="1"/>
                  </a:moveTo>
                  <a:cubicBezTo>
                    <a:pt x="3604" y="1"/>
                    <a:pt x="0" y="3525"/>
                    <a:pt x="0" y="7878"/>
                  </a:cubicBezTo>
                  <a:cubicBezTo>
                    <a:pt x="0" y="12232"/>
                    <a:pt x="3604" y="15755"/>
                    <a:pt x="8047" y="15755"/>
                  </a:cubicBezTo>
                  <a:cubicBezTo>
                    <a:pt x="12490" y="15755"/>
                    <a:pt x="16094" y="12232"/>
                    <a:pt x="16094" y="7878"/>
                  </a:cubicBezTo>
                  <a:cubicBezTo>
                    <a:pt x="16094" y="3525"/>
                    <a:pt x="12490" y="1"/>
                    <a:pt x="80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13"/>
            <p:cNvSpPr/>
            <p:nvPr/>
          </p:nvSpPr>
          <p:spPr>
            <a:xfrm flipH="1">
              <a:off x="367101" y="1858975"/>
              <a:ext cx="18972" cy="655528"/>
            </a:xfrm>
            <a:custGeom>
              <a:rect b="b" l="l" r="r" t="t"/>
              <a:pathLst>
                <a:path extrusionOk="0" h="15756" w="456">
                  <a:moveTo>
                    <a:pt x="1" y="1"/>
                  </a:moveTo>
                  <a:lnTo>
                    <a:pt x="1" y="15755"/>
                  </a:lnTo>
                  <a:lnTo>
                    <a:pt x="456" y="15755"/>
                  </a:lnTo>
                  <a:lnTo>
                    <a:pt x="4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13"/>
            <p:cNvSpPr/>
            <p:nvPr/>
          </p:nvSpPr>
          <p:spPr>
            <a:xfrm flipH="1">
              <a:off x="41953" y="2177457"/>
              <a:ext cx="669591" cy="18972"/>
            </a:xfrm>
            <a:custGeom>
              <a:rect b="b" l="l" r="r" t="t"/>
              <a:pathLst>
                <a:path extrusionOk="0" h="456" w="16094">
                  <a:moveTo>
                    <a:pt x="0" y="0"/>
                  </a:moveTo>
                  <a:lnTo>
                    <a:pt x="0" y="455"/>
                  </a:lnTo>
                  <a:lnTo>
                    <a:pt x="16094" y="455"/>
                  </a:lnTo>
                  <a:lnTo>
                    <a:pt x="1609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13"/>
            <p:cNvSpPr/>
            <p:nvPr/>
          </p:nvSpPr>
          <p:spPr>
            <a:xfrm flipH="1">
              <a:off x="133236" y="1948050"/>
              <a:ext cx="486654" cy="477376"/>
            </a:xfrm>
            <a:custGeom>
              <a:rect b="b" l="l" r="r" t="t"/>
              <a:pathLst>
                <a:path extrusionOk="0" h="11474" w="11697">
                  <a:moveTo>
                    <a:pt x="313" y="1"/>
                  </a:moveTo>
                  <a:lnTo>
                    <a:pt x="1" y="331"/>
                  </a:lnTo>
                  <a:lnTo>
                    <a:pt x="11375" y="11473"/>
                  </a:lnTo>
                  <a:lnTo>
                    <a:pt x="11696" y="11143"/>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13"/>
            <p:cNvSpPr/>
            <p:nvPr/>
          </p:nvSpPr>
          <p:spPr>
            <a:xfrm flipH="1">
              <a:off x="133236" y="1948050"/>
              <a:ext cx="486654" cy="477376"/>
            </a:xfrm>
            <a:custGeom>
              <a:rect b="b" l="l" r="r" t="t"/>
              <a:pathLst>
                <a:path extrusionOk="0" h="11474" w="11697">
                  <a:moveTo>
                    <a:pt x="11375" y="1"/>
                  </a:moveTo>
                  <a:lnTo>
                    <a:pt x="1" y="11143"/>
                  </a:lnTo>
                  <a:lnTo>
                    <a:pt x="313" y="11473"/>
                  </a:lnTo>
                  <a:lnTo>
                    <a:pt x="11696" y="331"/>
                  </a:lnTo>
                  <a:lnTo>
                    <a:pt x="1137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5" name="Google Shape;2435;p13"/>
          <p:cNvGrpSpPr/>
          <p:nvPr/>
        </p:nvGrpSpPr>
        <p:grpSpPr>
          <a:xfrm>
            <a:off x="50" y="4604100"/>
            <a:ext cx="9144025" cy="709198"/>
            <a:chOff x="50" y="4604100"/>
            <a:chExt cx="9144025" cy="709198"/>
          </a:xfrm>
        </p:grpSpPr>
        <p:sp>
          <p:nvSpPr>
            <p:cNvPr id="2436" name="Google Shape;2436;p13"/>
            <p:cNvSpPr/>
            <p:nvPr/>
          </p:nvSpPr>
          <p:spPr>
            <a:xfrm>
              <a:off x="50" y="4604100"/>
              <a:ext cx="9144025" cy="709198"/>
            </a:xfrm>
            <a:custGeom>
              <a:rect b="b" l="l" r="r" t="t"/>
              <a:pathLst>
                <a:path extrusionOk="0" h="21688" w="79389">
                  <a:moveTo>
                    <a:pt x="0" y="1"/>
                  </a:moveTo>
                  <a:lnTo>
                    <a:pt x="0" y="21688"/>
                  </a:lnTo>
                  <a:lnTo>
                    <a:pt x="79388" y="21688"/>
                  </a:lnTo>
                  <a:lnTo>
                    <a:pt x="793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13"/>
            <p:cNvSpPr/>
            <p:nvPr/>
          </p:nvSpPr>
          <p:spPr>
            <a:xfrm>
              <a:off x="699787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13"/>
            <p:cNvSpPr/>
            <p:nvPr/>
          </p:nvSpPr>
          <p:spPr>
            <a:xfrm>
              <a:off x="727655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13"/>
            <p:cNvSpPr/>
            <p:nvPr/>
          </p:nvSpPr>
          <p:spPr>
            <a:xfrm>
              <a:off x="755556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13"/>
            <p:cNvSpPr/>
            <p:nvPr/>
          </p:nvSpPr>
          <p:spPr>
            <a:xfrm>
              <a:off x="6161542" y="4738462"/>
              <a:ext cx="155103" cy="78485"/>
            </a:xfrm>
            <a:custGeom>
              <a:rect b="b" l="l" r="r" t="t"/>
              <a:pathLst>
                <a:path extrusionOk="0" h="1892" w="3739">
                  <a:moveTo>
                    <a:pt x="304" y="0"/>
                  </a:moveTo>
                  <a:lnTo>
                    <a:pt x="0" y="330"/>
                  </a:lnTo>
                  <a:lnTo>
                    <a:pt x="1722" y="1891"/>
                  </a:lnTo>
                  <a:lnTo>
                    <a:pt x="2025" y="1891"/>
                  </a:lnTo>
                  <a:lnTo>
                    <a:pt x="3738"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13"/>
            <p:cNvSpPr/>
            <p:nvPr/>
          </p:nvSpPr>
          <p:spPr>
            <a:xfrm>
              <a:off x="6440181" y="4738462"/>
              <a:ext cx="155476" cy="79978"/>
            </a:xfrm>
            <a:custGeom>
              <a:rect b="b" l="l" r="r" t="t"/>
              <a:pathLst>
                <a:path extrusionOk="0" h="1928" w="3748">
                  <a:moveTo>
                    <a:pt x="313" y="0"/>
                  </a:moveTo>
                  <a:lnTo>
                    <a:pt x="1" y="321"/>
                  </a:lnTo>
                  <a:lnTo>
                    <a:pt x="1723" y="1927"/>
                  </a:lnTo>
                  <a:lnTo>
                    <a:pt x="2026" y="1927"/>
                  </a:lnTo>
                  <a:lnTo>
                    <a:pt x="3748"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13"/>
            <p:cNvSpPr/>
            <p:nvPr/>
          </p:nvSpPr>
          <p:spPr>
            <a:xfrm>
              <a:off x="671923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13"/>
            <p:cNvSpPr/>
            <p:nvPr/>
          </p:nvSpPr>
          <p:spPr>
            <a:xfrm>
              <a:off x="5325170" y="4737342"/>
              <a:ext cx="155103" cy="78858"/>
            </a:xfrm>
            <a:custGeom>
              <a:rect b="b" l="l" r="r" t="t"/>
              <a:pathLst>
                <a:path extrusionOk="0" h="1901" w="3739">
                  <a:moveTo>
                    <a:pt x="304" y="0"/>
                  </a:moveTo>
                  <a:lnTo>
                    <a:pt x="1" y="330"/>
                  </a:lnTo>
                  <a:lnTo>
                    <a:pt x="1723" y="1901"/>
                  </a:lnTo>
                  <a:lnTo>
                    <a:pt x="2026" y="190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13"/>
            <p:cNvSpPr/>
            <p:nvPr/>
          </p:nvSpPr>
          <p:spPr>
            <a:xfrm>
              <a:off x="5603850" y="4737716"/>
              <a:ext cx="155476" cy="79978"/>
            </a:xfrm>
            <a:custGeom>
              <a:rect b="b" l="l" r="r" t="t"/>
              <a:pathLst>
                <a:path extrusionOk="0" h="1928"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13"/>
            <p:cNvSpPr/>
            <p:nvPr/>
          </p:nvSpPr>
          <p:spPr>
            <a:xfrm>
              <a:off x="5882862"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13"/>
            <p:cNvSpPr/>
            <p:nvPr/>
          </p:nvSpPr>
          <p:spPr>
            <a:xfrm>
              <a:off x="4767851"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13"/>
            <p:cNvSpPr/>
            <p:nvPr/>
          </p:nvSpPr>
          <p:spPr>
            <a:xfrm>
              <a:off x="5046531" y="473771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13"/>
            <p:cNvSpPr/>
            <p:nvPr/>
          </p:nvSpPr>
          <p:spPr>
            <a:xfrm>
              <a:off x="699787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13"/>
            <p:cNvSpPr/>
            <p:nvPr/>
          </p:nvSpPr>
          <p:spPr>
            <a:xfrm>
              <a:off x="727655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13"/>
            <p:cNvSpPr/>
            <p:nvPr/>
          </p:nvSpPr>
          <p:spPr>
            <a:xfrm>
              <a:off x="755556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13"/>
            <p:cNvSpPr/>
            <p:nvPr/>
          </p:nvSpPr>
          <p:spPr>
            <a:xfrm>
              <a:off x="6161542" y="4922355"/>
              <a:ext cx="155103" cy="78526"/>
            </a:xfrm>
            <a:custGeom>
              <a:rect b="b" l="l" r="r" t="t"/>
              <a:pathLst>
                <a:path extrusionOk="0" h="1893"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13"/>
            <p:cNvSpPr/>
            <p:nvPr/>
          </p:nvSpPr>
          <p:spPr>
            <a:xfrm>
              <a:off x="6440181" y="4922355"/>
              <a:ext cx="155476" cy="80352"/>
            </a:xfrm>
            <a:custGeom>
              <a:rect b="b" l="l" r="r" t="t"/>
              <a:pathLst>
                <a:path extrusionOk="0" h="1937" w="3748">
                  <a:moveTo>
                    <a:pt x="313" y="1"/>
                  </a:moveTo>
                  <a:lnTo>
                    <a:pt x="1" y="322"/>
                  </a:lnTo>
                  <a:lnTo>
                    <a:pt x="1723" y="1937"/>
                  </a:lnTo>
                  <a:lnTo>
                    <a:pt x="2026" y="1937"/>
                  </a:lnTo>
                  <a:lnTo>
                    <a:pt x="3748"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13"/>
            <p:cNvSpPr/>
            <p:nvPr/>
          </p:nvSpPr>
          <p:spPr>
            <a:xfrm>
              <a:off x="671923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13"/>
            <p:cNvSpPr/>
            <p:nvPr/>
          </p:nvSpPr>
          <p:spPr>
            <a:xfrm>
              <a:off x="5325170" y="4921276"/>
              <a:ext cx="155103" cy="78858"/>
            </a:xfrm>
            <a:custGeom>
              <a:rect b="b" l="l" r="r" t="t"/>
              <a:pathLst>
                <a:path extrusionOk="0" h="1901" w="3739">
                  <a:moveTo>
                    <a:pt x="304" y="0"/>
                  </a:moveTo>
                  <a:lnTo>
                    <a:pt x="1" y="330"/>
                  </a:lnTo>
                  <a:lnTo>
                    <a:pt x="1723" y="1900"/>
                  </a:lnTo>
                  <a:lnTo>
                    <a:pt x="2026" y="1900"/>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13"/>
            <p:cNvSpPr/>
            <p:nvPr/>
          </p:nvSpPr>
          <p:spPr>
            <a:xfrm>
              <a:off x="5603850" y="4921649"/>
              <a:ext cx="155476" cy="79937"/>
            </a:xfrm>
            <a:custGeom>
              <a:rect b="b" l="l" r="r" t="t"/>
              <a:pathLst>
                <a:path extrusionOk="0" h="1927"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13"/>
            <p:cNvSpPr/>
            <p:nvPr/>
          </p:nvSpPr>
          <p:spPr>
            <a:xfrm>
              <a:off x="5882862"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13"/>
            <p:cNvSpPr/>
            <p:nvPr/>
          </p:nvSpPr>
          <p:spPr>
            <a:xfrm>
              <a:off x="4767851"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13"/>
            <p:cNvSpPr/>
            <p:nvPr/>
          </p:nvSpPr>
          <p:spPr>
            <a:xfrm>
              <a:off x="5046531" y="492164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13"/>
            <p:cNvSpPr/>
            <p:nvPr/>
          </p:nvSpPr>
          <p:spPr>
            <a:xfrm>
              <a:off x="699787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13"/>
            <p:cNvSpPr/>
            <p:nvPr/>
          </p:nvSpPr>
          <p:spPr>
            <a:xfrm>
              <a:off x="727655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13"/>
            <p:cNvSpPr/>
            <p:nvPr/>
          </p:nvSpPr>
          <p:spPr>
            <a:xfrm>
              <a:off x="755556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13"/>
            <p:cNvSpPr/>
            <p:nvPr/>
          </p:nvSpPr>
          <p:spPr>
            <a:xfrm>
              <a:off x="6161542" y="5106289"/>
              <a:ext cx="155103" cy="78485"/>
            </a:xfrm>
            <a:custGeom>
              <a:rect b="b" l="l" r="r" t="t"/>
              <a:pathLst>
                <a:path extrusionOk="0" h="1892"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13"/>
            <p:cNvSpPr/>
            <p:nvPr/>
          </p:nvSpPr>
          <p:spPr>
            <a:xfrm>
              <a:off x="6440181" y="5106289"/>
              <a:ext cx="155476" cy="80352"/>
            </a:xfrm>
            <a:custGeom>
              <a:rect b="b" l="l" r="r" t="t"/>
              <a:pathLst>
                <a:path extrusionOk="0" h="1937" w="3748">
                  <a:moveTo>
                    <a:pt x="313" y="1"/>
                  </a:moveTo>
                  <a:lnTo>
                    <a:pt x="1" y="331"/>
                  </a:lnTo>
                  <a:lnTo>
                    <a:pt x="1723" y="1936"/>
                  </a:lnTo>
                  <a:lnTo>
                    <a:pt x="2026" y="1936"/>
                  </a:lnTo>
                  <a:lnTo>
                    <a:pt x="3748"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13"/>
            <p:cNvSpPr/>
            <p:nvPr/>
          </p:nvSpPr>
          <p:spPr>
            <a:xfrm>
              <a:off x="671923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13"/>
            <p:cNvSpPr/>
            <p:nvPr/>
          </p:nvSpPr>
          <p:spPr>
            <a:xfrm>
              <a:off x="5325170" y="5105169"/>
              <a:ext cx="155103" cy="78900"/>
            </a:xfrm>
            <a:custGeom>
              <a:rect b="b" l="l" r="r" t="t"/>
              <a:pathLst>
                <a:path extrusionOk="0" h="1902" w="3739">
                  <a:moveTo>
                    <a:pt x="304" y="1"/>
                  </a:moveTo>
                  <a:lnTo>
                    <a:pt x="1" y="331"/>
                  </a:lnTo>
                  <a:lnTo>
                    <a:pt x="1723" y="1901"/>
                  </a:lnTo>
                  <a:lnTo>
                    <a:pt x="2026" y="1901"/>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13"/>
            <p:cNvSpPr/>
            <p:nvPr/>
          </p:nvSpPr>
          <p:spPr>
            <a:xfrm>
              <a:off x="5603850" y="5105542"/>
              <a:ext cx="155476" cy="79978"/>
            </a:xfrm>
            <a:custGeom>
              <a:rect b="b" l="l" r="r" t="t"/>
              <a:pathLst>
                <a:path extrusionOk="0" h="1928" w="3748">
                  <a:moveTo>
                    <a:pt x="313" y="1"/>
                  </a:moveTo>
                  <a:lnTo>
                    <a:pt x="0" y="322"/>
                  </a:lnTo>
                  <a:lnTo>
                    <a:pt x="1722" y="1928"/>
                  </a:lnTo>
                  <a:lnTo>
                    <a:pt x="2025" y="1928"/>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13"/>
            <p:cNvSpPr/>
            <p:nvPr/>
          </p:nvSpPr>
          <p:spPr>
            <a:xfrm>
              <a:off x="5882862"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13"/>
            <p:cNvSpPr/>
            <p:nvPr/>
          </p:nvSpPr>
          <p:spPr>
            <a:xfrm>
              <a:off x="4767851"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13"/>
            <p:cNvSpPr/>
            <p:nvPr/>
          </p:nvSpPr>
          <p:spPr>
            <a:xfrm>
              <a:off x="5046531" y="510554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13"/>
            <p:cNvSpPr/>
            <p:nvPr/>
          </p:nvSpPr>
          <p:spPr>
            <a:xfrm>
              <a:off x="810912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13"/>
            <p:cNvSpPr/>
            <p:nvPr/>
          </p:nvSpPr>
          <p:spPr>
            <a:xfrm>
              <a:off x="838780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13"/>
            <p:cNvSpPr/>
            <p:nvPr/>
          </p:nvSpPr>
          <p:spPr>
            <a:xfrm>
              <a:off x="866681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13"/>
            <p:cNvSpPr/>
            <p:nvPr/>
          </p:nvSpPr>
          <p:spPr>
            <a:xfrm>
              <a:off x="783048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13"/>
            <p:cNvSpPr/>
            <p:nvPr/>
          </p:nvSpPr>
          <p:spPr>
            <a:xfrm>
              <a:off x="810912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13"/>
            <p:cNvSpPr/>
            <p:nvPr/>
          </p:nvSpPr>
          <p:spPr>
            <a:xfrm>
              <a:off x="838780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13"/>
            <p:cNvSpPr/>
            <p:nvPr/>
          </p:nvSpPr>
          <p:spPr>
            <a:xfrm>
              <a:off x="866681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13"/>
            <p:cNvSpPr/>
            <p:nvPr/>
          </p:nvSpPr>
          <p:spPr>
            <a:xfrm>
              <a:off x="783048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13"/>
            <p:cNvSpPr/>
            <p:nvPr/>
          </p:nvSpPr>
          <p:spPr>
            <a:xfrm>
              <a:off x="810912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13"/>
            <p:cNvSpPr/>
            <p:nvPr/>
          </p:nvSpPr>
          <p:spPr>
            <a:xfrm>
              <a:off x="838780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13"/>
            <p:cNvSpPr/>
            <p:nvPr/>
          </p:nvSpPr>
          <p:spPr>
            <a:xfrm>
              <a:off x="866681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13"/>
            <p:cNvSpPr/>
            <p:nvPr/>
          </p:nvSpPr>
          <p:spPr>
            <a:xfrm>
              <a:off x="783048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13"/>
            <p:cNvSpPr/>
            <p:nvPr/>
          </p:nvSpPr>
          <p:spPr>
            <a:xfrm>
              <a:off x="8945478"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13"/>
            <p:cNvSpPr/>
            <p:nvPr/>
          </p:nvSpPr>
          <p:spPr>
            <a:xfrm>
              <a:off x="8945478"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13"/>
            <p:cNvSpPr/>
            <p:nvPr/>
          </p:nvSpPr>
          <p:spPr>
            <a:xfrm>
              <a:off x="8945478"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13"/>
            <p:cNvSpPr/>
            <p:nvPr/>
          </p:nvSpPr>
          <p:spPr>
            <a:xfrm>
              <a:off x="283072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13"/>
            <p:cNvSpPr/>
            <p:nvPr/>
          </p:nvSpPr>
          <p:spPr>
            <a:xfrm>
              <a:off x="310940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13"/>
            <p:cNvSpPr/>
            <p:nvPr/>
          </p:nvSpPr>
          <p:spPr>
            <a:xfrm>
              <a:off x="338841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13"/>
            <p:cNvSpPr/>
            <p:nvPr/>
          </p:nvSpPr>
          <p:spPr>
            <a:xfrm>
              <a:off x="1994392" y="4738462"/>
              <a:ext cx="155103" cy="78485"/>
            </a:xfrm>
            <a:custGeom>
              <a:rect b="b" l="l" r="r" t="t"/>
              <a:pathLst>
                <a:path extrusionOk="0" h="1892" w="3739">
                  <a:moveTo>
                    <a:pt x="304" y="0"/>
                  </a:moveTo>
                  <a:lnTo>
                    <a:pt x="0" y="330"/>
                  </a:lnTo>
                  <a:lnTo>
                    <a:pt x="1722" y="1891"/>
                  </a:lnTo>
                  <a:lnTo>
                    <a:pt x="2025" y="1891"/>
                  </a:lnTo>
                  <a:lnTo>
                    <a:pt x="3738"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13"/>
            <p:cNvSpPr/>
            <p:nvPr/>
          </p:nvSpPr>
          <p:spPr>
            <a:xfrm>
              <a:off x="2273031" y="4738462"/>
              <a:ext cx="155476" cy="79978"/>
            </a:xfrm>
            <a:custGeom>
              <a:rect b="b" l="l" r="r" t="t"/>
              <a:pathLst>
                <a:path extrusionOk="0" h="1928" w="3748">
                  <a:moveTo>
                    <a:pt x="313" y="0"/>
                  </a:moveTo>
                  <a:lnTo>
                    <a:pt x="1" y="321"/>
                  </a:lnTo>
                  <a:lnTo>
                    <a:pt x="1723" y="1927"/>
                  </a:lnTo>
                  <a:lnTo>
                    <a:pt x="2026" y="1927"/>
                  </a:lnTo>
                  <a:lnTo>
                    <a:pt x="3748"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13"/>
            <p:cNvSpPr/>
            <p:nvPr/>
          </p:nvSpPr>
          <p:spPr>
            <a:xfrm>
              <a:off x="255208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13"/>
            <p:cNvSpPr/>
            <p:nvPr/>
          </p:nvSpPr>
          <p:spPr>
            <a:xfrm>
              <a:off x="1158020" y="4737342"/>
              <a:ext cx="155103" cy="78858"/>
            </a:xfrm>
            <a:custGeom>
              <a:rect b="b" l="l" r="r" t="t"/>
              <a:pathLst>
                <a:path extrusionOk="0" h="1901" w="3739">
                  <a:moveTo>
                    <a:pt x="304" y="0"/>
                  </a:moveTo>
                  <a:lnTo>
                    <a:pt x="1" y="330"/>
                  </a:lnTo>
                  <a:lnTo>
                    <a:pt x="1723" y="1901"/>
                  </a:lnTo>
                  <a:lnTo>
                    <a:pt x="2026" y="190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13"/>
            <p:cNvSpPr/>
            <p:nvPr/>
          </p:nvSpPr>
          <p:spPr>
            <a:xfrm>
              <a:off x="1436700" y="4737716"/>
              <a:ext cx="155476" cy="79978"/>
            </a:xfrm>
            <a:custGeom>
              <a:rect b="b" l="l" r="r" t="t"/>
              <a:pathLst>
                <a:path extrusionOk="0" h="1928"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13"/>
            <p:cNvSpPr/>
            <p:nvPr/>
          </p:nvSpPr>
          <p:spPr>
            <a:xfrm>
              <a:off x="1715712"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13"/>
            <p:cNvSpPr/>
            <p:nvPr/>
          </p:nvSpPr>
          <p:spPr>
            <a:xfrm>
              <a:off x="600701"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13"/>
            <p:cNvSpPr/>
            <p:nvPr/>
          </p:nvSpPr>
          <p:spPr>
            <a:xfrm>
              <a:off x="879381" y="473771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13"/>
            <p:cNvSpPr/>
            <p:nvPr/>
          </p:nvSpPr>
          <p:spPr>
            <a:xfrm>
              <a:off x="283072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13"/>
            <p:cNvSpPr/>
            <p:nvPr/>
          </p:nvSpPr>
          <p:spPr>
            <a:xfrm>
              <a:off x="310940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13"/>
            <p:cNvSpPr/>
            <p:nvPr/>
          </p:nvSpPr>
          <p:spPr>
            <a:xfrm>
              <a:off x="338841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13"/>
            <p:cNvSpPr/>
            <p:nvPr/>
          </p:nvSpPr>
          <p:spPr>
            <a:xfrm>
              <a:off x="1994392" y="4922355"/>
              <a:ext cx="155103" cy="78526"/>
            </a:xfrm>
            <a:custGeom>
              <a:rect b="b" l="l" r="r" t="t"/>
              <a:pathLst>
                <a:path extrusionOk="0" h="1893"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13"/>
            <p:cNvSpPr/>
            <p:nvPr/>
          </p:nvSpPr>
          <p:spPr>
            <a:xfrm>
              <a:off x="2273031" y="4922355"/>
              <a:ext cx="155476" cy="80352"/>
            </a:xfrm>
            <a:custGeom>
              <a:rect b="b" l="l" r="r" t="t"/>
              <a:pathLst>
                <a:path extrusionOk="0" h="1937" w="3748">
                  <a:moveTo>
                    <a:pt x="313" y="1"/>
                  </a:moveTo>
                  <a:lnTo>
                    <a:pt x="1" y="322"/>
                  </a:lnTo>
                  <a:lnTo>
                    <a:pt x="1723" y="1937"/>
                  </a:lnTo>
                  <a:lnTo>
                    <a:pt x="2026" y="1937"/>
                  </a:lnTo>
                  <a:lnTo>
                    <a:pt x="3748"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13"/>
            <p:cNvSpPr/>
            <p:nvPr/>
          </p:nvSpPr>
          <p:spPr>
            <a:xfrm>
              <a:off x="255208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13"/>
            <p:cNvSpPr/>
            <p:nvPr/>
          </p:nvSpPr>
          <p:spPr>
            <a:xfrm>
              <a:off x="1158020" y="4921276"/>
              <a:ext cx="155103" cy="78858"/>
            </a:xfrm>
            <a:custGeom>
              <a:rect b="b" l="l" r="r" t="t"/>
              <a:pathLst>
                <a:path extrusionOk="0" h="1901" w="3739">
                  <a:moveTo>
                    <a:pt x="304" y="0"/>
                  </a:moveTo>
                  <a:lnTo>
                    <a:pt x="1" y="330"/>
                  </a:lnTo>
                  <a:lnTo>
                    <a:pt x="1723" y="1900"/>
                  </a:lnTo>
                  <a:lnTo>
                    <a:pt x="2026" y="1900"/>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13"/>
            <p:cNvSpPr/>
            <p:nvPr/>
          </p:nvSpPr>
          <p:spPr>
            <a:xfrm>
              <a:off x="1436700" y="4921649"/>
              <a:ext cx="155476" cy="79937"/>
            </a:xfrm>
            <a:custGeom>
              <a:rect b="b" l="l" r="r" t="t"/>
              <a:pathLst>
                <a:path extrusionOk="0" h="1927"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13"/>
            <p:cNvSpPr/>
            <p:nvPr/>
          </p:nvSpPr>
          <p:spPr>
            <a:xfrm>
              <a:off x="1715712"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13"/>
            <p:cNvSpPr/>
            <p:nvPr/>
          </p:nvSpPr>
          <p:spPr>
            <a:xfrm>
              <a:off x="600701"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13"/>
            <p:cNvSpPr/>
            <p:nvPr/>
          </p:nvSpPr>
          <p:spPr>
            <a:xfrm>
              <a:off x="879381" y="492164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13"/>
            <p:cNvSpPr/>
            <p:nvPr/>
          </p:nvSpPr>
          <p:spPr>
            <a:xfrm>
              <a:off x="283072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13"/>
            <p:cNvSpPr/>
            <p:nvPr/>
          </p:nvSpPr>
          <p:spPr>
            <a:xfrm>
              <a:off x="310940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13"/>
            <p:cNvSpPr/>
            <p:nvPr/>
          </p:nvSpPr>
          <p:spPr>
            <a:xfrm>
              <a:off x="338841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13"/>
            <p:cNvSpPr/>
            <p:nvPr/>
          </p:nvSpPr>
          <p:spPr>
            <a:xfrm>
              <a:off x="1994392" y="5106289"/>
              <a:ext cx="155103" cy="78485"/>
            </a:xfrm>
            <a:custGeom>
              <a:rect b="b" l="l" r="r" t="t"/>
              <a:pathLst>
                <a:path extrusionOk="0" h="1892"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13"/>
            <p:cNvSpPr/>
            <p:nvPr/>
          </p:nvSpPr>
          <p:spPr>
            <a:xfrm>
              <a:off x="2273031" y="5106289"/>
              <a:ext cx="155476" cy="80352"/>
            </a:xfrm>
            <a:custGeom>
              <a:rect b="b" l="l" r="r" t="t"/>
              <a:pathLst>
                <a:path extrusionOk="0" h="1937" w="3748">
                  <a:moveTo>
                    <a:pt x="313" y="1"/>
                  </a:moveTo>
                  <a:lnTo>
                    <a:pt x="1" y="331"/>
                  </a:lnTo>
                  <a:lnTo>
                    <a:pt x="1723" y="1936"/>
                  </a:lnTo>
                  <a:lnTo>
                    <a:pt x="2026" y="1936"/>
                  </a:lnTo>
                  <a:lnTo>
                    <a:pt x="3748"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13"/>
            <p:cNvSpPr/>
            <p:nvPr/>
          </p:nvSpPr>
          <p:spPr>
            <a:xfrm>
              <a:off x="255208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13"/>
            <p:cNvSpPr/>
            <p:nvPr/>
          </p:nvSpPr>
          <p:spPr>
            <a:xfrm>
              <a:off x="1158020" y="5105169"/>
              <a:ext cx="155103" cy="78900"/>
            </a:xfrm>
            <a:custGeom>
              <a:rect b="b" l="l" r="r" t="t"/>
              <a:pathLst>
                <a:path extrusionOk="0" h="1902" w="3739">
                  <a:moveTo>
                    <a:pt x="304" y="1"/>
                  </a:moveTo>
                  <a:lnTo>
                    <a:pt x="1" y="331"/>
                  </a:lnTo>
                  <a:lnTo>
                    <a:pt x="1723" y="1901"/>
                  </a:lnTo>
                  <a:lnTo>
                    <a:pt x="2026" y="1901"/>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13"/>
            <p:cNvSpPr/>
            <p:nvPr/>
          </p:nvSpPr>
          <p:spPr>
            <a:xfrm>
              <a:off x="1436700" y="5105542"/>
              <a:ext cx="155476" cy="79978"/>
            </a:xfrm>
            <a:custGeom>
              <a:rect b="b" l="l" r="r" t="t"/>
              <a:pathLst>
                <a:path extrusionOk="0" h="1928" w="3748">
                  <a:moveTo>
                    <a:pt x="313" y="1"/>
                  </a:moveTo>
                  <a:lnTo>
                    <a:pt x="0" y="322"/>
                  </a:lnTo>
                  <a:lnTo>
                    <a:pt x="1722" y="1928"/>
                  </a:lnTo>
                  <a:lnTo>
                    <a:pt x="2025" y="1928"/>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13"/>
            <p:cNvSpPr/>
            <p:nvPr/>
          </p:nvSpPr>
          <p:spPr>
            <a:xfrm>
              <a:off x="1715712"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13"/>
            <p:cNvSpPr/>
            <p:nvPr/>
          </p:nvSpPr>
          <p:spPr>
            <a:xfrm>
              <a:off x="600701"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13"/>
            <p:cNvSpPr/>
            <p:nvPr/>
          </p:nvSpPr>
          <p:spPr>
            <a:xfrm>
              <a:off x="879381" y="510554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13"/>
            <p:cNvSpPr/>
            <p:nvPr/>
          </p:nvSpPr>
          <p:spPr>
            <a:xfrm>
              <a:off x="394197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13"/>
            <p:cNvSpPr/>
            <p:nvPr/>
          </p:nvSpPr>
          <p:spPr>
            <a:xfrm>
              <a:off x="422065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13"/>
            <p:cNvSpPr/>
            <p:nvPr/>
          </p:nvSpPr>
          <p:spPr>
            <a:xfrm>
              <a:off x="449966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13"/>
            <p:cNvSpPr/>
            <p:nvPr/>
          </p:nvSpPr>
          <p:spPr>
            <a:xfrm>
              <a:off x="366333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13"/>
            <p:cNvSpPr/>
            <p:nvPr/>
          </p:nvSpPr>
          <p:spPr>
            <a:xfrm>
              <a:off x="394197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13"/>
            <p:cNvSpPr/>
            <p:nvPr/>
          </p:nvSpPr>
          <p:spPr>
            <a:xfrm>
              <a:off x="422065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13"/>
            <p:cNvSpPr/>
            <p:nvPr/>
          </p:nvSpPr>
          <p:spPr>
            <a:xfrm>
              <a:off x="449966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13"/>
            <p:cNvSpPr/>
            <p:nvPr/>
          </p:nvSpPr>
          <p:spPr>
            <a:xfrm>
              <a:off x="366333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13"/>
            <p:cNvSpPr/>
            <p:nvPr/>
          </p:nvSpPr>
          <p:spPr>
            <a:xfrm>
              <a:off x="394197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13"/>
            <p:cNvSpPr/>
            <p:nvPr/>
          </p:nvSpPr>
          <p:spPr>
            <a:xfrm>
              <a:off x="422065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13"/>
            <p:cNvSpPr/>
            <p:nvPr/>
          </p:nvSpPr>
          <p:spPr>
            <a:xfrm>
              <a:off x="449966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13"/>
            <p:cNvSpPr/>
            <p:nvPr/>
          </p:nvSpPr>
          <p:spPr>
            <a:xfrm>
              <a:off x="366333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13"/>
            <p:cNvSpPr/>
            <p:nvPr/>
          </p:nvSpPr>
          <p:spPr>
            <a:xfrm>
              <a:off x="43401"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13"/>
            <p:cNvSpPr/>
            <p:nvPr/>
          </p:nvSpPr>
          <p:spPr>
            <a:xfrm>
              <a:off x="322081" y="473771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13"/>
            <p:cNvSpPr/>
            <p:nvPr/>
          </p:nvSpPr>
          <p:spPr>
            <a:xfrm>
              <a:off x="43401"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13"/>
            <p:cNvSpPr/>
            <p:nvPr/>
          </p:nvSpPr>
          <p:spPr>
            <a:xfrm>
              <a:off x="322081" y="492164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13"/>
            <p:cNvSpPr/>
            <p:nvPr/>
          </p:nvSpPr>
          <p:spPr>
            <a:xfrm>
              <a:off x="43401"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13"/>
            <p:cNvSpPr/>
            <p:nvPr/>
          </p:nvSpPr>
          <p:spPr>
            <a:xfrm>
              <a:off x="322081" y="510554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36" name="Google Shape;2536;p13"/>
          <p:cNvSpPr txBox="1"/>
          <p:nvPr>
            <p:ph type="title"/>
          </p:nvPr>
        </p:nvSpPr>
        <p:spPr>
          <a:xfrm>
            <a:off x="720000" y="1858575"/>
            <a:ext cx="2463600" cy="4119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537" name="Google Shape;2537;p13"/>
          <p:cNvSpPr txBox="1"/>
          <p:nvPr>
            <p:ph hasCustomPrompt="1" idx="2" type="title"/>
          </p:nvPr>
        </p:nvSpPr>
        <p:spPr>
          <a:xfrm>
            <a:off x="1504800" y="1363100"/>
            <a:ext cx="894000" cy="358800"/>
          </a:xfrm>
          <a:prstGeom prst="rect">
            <a:avLst/>
          </a:prstGeom>
          <a:solidFill>
            <a:schemeClr val="dk2"/>
          </a:solidFill>
        </p:spPr>
        <p:txBody>
          <a:bodyPr anchorCtr="0" anchor="ctr" bIns="91425" lIns="91425" spcFirstLastPara="1" rIns="91425" wrap="square" tIns="91425">
            <a:noAutofit/>
          </a:bodyPr>
          <a:lstStyle>
            <a:lvl1pPr lvl="0" rtl="0">
              <a:spcBef>
                <a:spcPts val="0"/>
              </a:spcBef>
              <a:spcAft>
                <a:spcPts val="0"/>
              </a:spcAft>
              <a:buSzPts val="3000"/>
              <a:buNone/>
              <a:defRPr sz="3000">
                <a:solidFill>
                  <a:srgbClr val="F0FFDC"/>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2538" name="Google Shape;2538;p13"/>
          <p:cNvSpPr txBox="1"/>
          <p:nvPr>
            <p:ph idx="1" type="subTitle"/>
          </p:nvPr>
        </p:nvSpPr>
        <p:spPr>
          <a:xfrm>
            <a:off x="720000" y="2194275"/>
            <a:ext cx="2463600" cy="52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2539" name="Google Shape;2539;p13"/>
          <p:cNvSpPr txBox="1"/>
          <p:nvPr>
            <p:ph idx="3" type="title"/>
          </p:nvPr>
        </p:nvSpPr>
        <p:spPr>
          <a:xfrm>
            <a:off x="3340200" y="1858575"/>
            <a:ext cx="2463600" cy="4119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540" name="Google Shape;2540;p13"/>
          <p:cNvSpPr txBox="1"/>
          <p:nvPr>
            <p:ph hasCustomPrompt="1" idx="4" type="title"/>
          </p:nvPr>
        </p:nvSpPr>
        <p:spPr>
          <a:xfrm>
            <a:off x="4125000" y="1363100"/>
            <a:ext cx="894000" cy="358800"/>
          </a:xfrm>
          <a:prstGeom prst="rect">
            <a:avLst/>
          </a:prstGeom>
          <a:solidFill>
            <a:schemeClr val="dk2"/>
          </a:solidFill>
        </p:spPr>
        <p:txBody>
          <a:bodyPr anchorCtr="0" anchor="ctr" bIns="91425" lIns="91425" spcFirstLastPara="1" rIns="91425" wrap="square" tIns="91425">
            <a:noAutofit/>
          </a:bodyPr>
          <a:lstStyle>
            <a:lvl1pPr lvl="0" rtl="0">
              <a:spcBef>
                <a:spcPts val="0"/>
              </a:spcBef>
              <a:spcAft>
                <a:spcPts val="0"/>
              </a:spcAft>
              <a:buSzPts val="3000"/>
              <a:buNone/>
              <a:defRPr sz="3000">
                <a:solidFill>
                  <a:srgbClr val="F0FFDC"/>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2541" name="Google Shape;2541;p13"/>
          <p:cNvSpPr txBox="1"/>
          <p:nvPr>
            <p:ph idx="5" type="subTitle"/>
          </p:nvPr>
        </p:nvSpPr>
        <p:spPr>
          <a:xfrm>
            <a:off x="3340200" y="2194275"/>
            <a:ext cx="2463600" cy="52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2542" name="Google Shape;2542;p13"/>
          <p:cNvSpPr txBox="1"/>
          <p:nvPr>
            <p:ph idx="6" type="title"/>
          </p:nvPr>
        </p:nvSpPr>
        <p:spPr>
          <a:xfrm>
            <a:off x="5960400" y="1858575"/>
            <a:ext cx="2463600" cy="4119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543" name="Google Shape;2543;p13"/>
          <p:cNvSpPr txBox="1"/>
          <p:nvPr>
            <p:ph hasCustomPrompt="1" idx="7" type="title"/>
          </p:nvPr>
        </p:nvSpPr>
        <p:spPr>
          <a:xfrm>
            <a:off x="6745200" y="1363100"/>
            <a:ext cx="894000" cy="358800"/>
          </a:xfrm>
          <a:prstGeom prst="rect">
            <a:avLst/>
          </a:prstGeom>
          <a:solidFill>
            <a:schemeClr val="dk2"/>
          </a:solidFill>
        </p:spPr>
        <p:txBody>
          <a:bodyPr anchorCtr="0" anchor="ctr" bIns="91425" lIns="91425" spcFirstLastPara="1" rIns="91425" wrap="square" tIns="91425">
            <a:noAutofit/>
          </a:bodyPr>
          <a:lstStyle>
            <a:lvl1pPr lvl="0" rtl="0">
              <a:spcBef>
                <a:spcPts val="0"/>
              </a:spcBef>
              <a:spcAft>
                <a:spcPts val="0"/>
              </a:spcAft>
              <a:buSzPts val="3000"/>
              <a:buNone/>
              <a:defRPr sz="3000">
                <a:solidFill>
                  <a:srgbClr val="F0FFDC"/>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2544" name="Google Shape;2544;p13"/>
          <p:cNvSpPr txBox="1"/>
          <p:nvPr>
            <p:ph idx="8" type="subTitle"/>
          </p:nvPr>
        </p:nvSpPr>
        <p:spPr>
          <a:xfrm>
            <a:off x="5960400" y="2194275"/>
            <a:ext cx="2463600" cy="52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2545" name="Google Shape;2545;p13"/>
          <p:cNvSpPr txBox="1"/>
          <p:nvPr>
            <p:ph idx="9" type="title"/>
          </p:nvPr>
        </p:nvSpPr>
        <p:spPr>
          <a:xfrm>
            <a:off x="720000" y="3464025"/>
            <a:ext cx="2463600" cy="4119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546" name="Google Shape;2546;p13"/>
          <p:cNvSpPr txBox="1"/>
          <p:nvPr>
            <p:ph hasCustomPrompt="1" idx="13" type="title"/>
          </p:nvPr>
        </p:nvSpPr>
        <p:spPr>
          <a:xfrm>
            <a:off x="1504800" y="2968775"/>
            <a:ext cx="894000" cy="358800"/>
          </a:xfrm>
          <a:prstGeom prst="rect">
            <a:avLst/>
          </a:prstGeom>
          <a:solidFill>
            <a:schemeClr val="dk2"/>
          </a:solidFill>
        </p:spPr>
        <p:txBody>
          <a:bodyPr anchorCtr="0" anchor="ctr" bIns="91425" lIns="91425" spcFirstLastPara="1" rIns="91425" wrap="square" tIns="91425">
            <a:noAutofit/>
          </a:bodyPr>
          <a:lstStyle>
            <a:lvl1pPr lvl="0" rtl="0">
              <a:spcBef>
                <a:spcPts val="0"/>
              </a:spcBef>
              <a:spcAft>
                <a:spcPts val="0"/>
              </a:spcAft>
              <a:buSzPts val="2500"/>
              <a:buNone/>
              <a:defRPr sz="3000">
                <a:solidFill>
                  <a:srgbClr val="F0FFDC"/>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a:r>
              <a:t>xx%</a:t>
            </a:r>
          </a:p>
        </p:txBody>
      </p:sp>
      <p:sp>
        <p:nvSpPr>
          <p:cNvPr id="2547" name="Google Shape;2547;p13"/>
          <p:cNvSpPr txBox="1"/>
          <p:nvPr>
            <p:ph idx="14" type="subTitle"/>
          </p:nvPr>
        </p:nvSpPr>
        <p:spPr>
          <a:xfrm>
            <a:off x="720000" y="3799750"/>
            <a:ext cx="2463600" cy="52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2548" name="Google Shape;2548;p13"/>
          <p:cNvSpPr txBox="1"/>
          <p:nvPr>
            <p:ph idx="15" type="title"/>
          </p:nvPr>
        </p:nvSpPr>
        <p:spPr>
          <a:xfrm>
            <a:off x="3340200" y="3464025"/>
            <a:ext cx="2463600" cy="4119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549" name="Google Shape;2549;p13"/>
          <p:cNvSpPr txBox="1"/>
          <p:nvPr>
            <p:ph hasCustomPrompt="1" idx="16" type="title"/>
          </p:nvPr>
        </p:nvSpPr>
        <p:spPr>
          <a:xfrm>
            <a:off x="4125000" y="2968775"/>
            <a:ext cx="894000" cy="358800"/>
          </a:xfrm>
          <a:prstGeom prst="rect">
            <a:avLst/>
          </a:prstGeom>
          <a:solidFill>
            <a:schemeClr val="dk2"/>
          </a:solidFill>
        </p:spPr>
        <p:txBody>
          <a:bodyPr anchorCtr="0" anchor="ctr" bIns="91425" lIns="91425" spcFirstLastPara="1" rIns="91425" wrap="square" tIns="91425">
            <a:noAutofit/>
          </a:bodyPr>
          <a:lstStyle>
            <a:lvl1pPr lvl="0" rtl="0">
              <a:spcBef>
                <a:spcPts val="0"/>
              </a:spcBef>
              <a:spcAft>
                <a:spcPts val="0"/>
              </a:spcAft>
              <a:buSzPts val="2500"/>
              <a:buNone/>
              <a:defRPr sz="3000">
                <a:solidFill>
                  <a:srgbClr val="F0FFDC"/>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a:r>
              <a:t>xx%</a:t>
            </a:r>
          </a:p>
        </p:txBody>
      </p:sp>
      <p:sp>
        <p:nvSpPr>
          <p:cNvPr id="2550" name="Google Shape;2550;p13"/>
          <p:cNvSpPr txBox="1"/>
          <p:nvPr>
            <p:ph idx="17" type="subTitle"/>
          </p:nvPr>
        </p:nvSpPr>
        <p:spPr>
          <a:xfrm>
            <a:off x="3340200" y="3799750"/>
            <a:ext cx="2463600" cy="52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2551" name="Google Shape;2551;p13"/>
          <p:cNvSpPr txBox="1"/>
          <p:nvPr>
            <p:ph idx="18"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
    <p:spTree>
      <p:nvGrpSpPr>
        <p:cNvPr id="2552" name="Shape 2552"/>
        <p:cNvGrpSpPr/>
        <p:nvPr/>
      </p:nvGrpSpPr>
      <p:grpSpPr>
        <a:xfrm>
          <a:off x="0" y="0"/>
          <a:ext cx="0" cy="0"/>
          <a:chOff x="0" y="0"/>
          <a:chExt cx="0" cy="0"/>
        </a:xfrm>
      </p:grpSpPr>
      <p:grpSp>
        <p:nvGrpSpPr>
          <p:cNvPr id="2553" name="Google Shape;2553;p14"/>
          <p:cNvGrpSpPr/>
          <p:nvPr/>
        </p:nvGrpSpPr>
        <p:grpSpPr>
          <a:xfrm>
            <a:off x="73275" y="2690175"/>
            <a:ext cx="1279652" cy="1555674"/>
            <a:chOff x="6829450" y="3270550"/>
            <a:chExt cx="1540636" cy="1872952"/>
          </a:xfrm>
        </p:grpSpPr>
        <p:sp>
          <p:nvSpPr>
            <p:cNvPr id="2554" name="Google Shape;2554;p14"/>
            <p:cNvSpPr/>
            <p:nvPr/>
          </p:nvSpPr>
          <p:spPr>
            <a:xfrm>
              <a:off x="6829450" y="3270550"/>
              <a:ext cx="1540636" cy="1508750"/>
            </a:xfrm>
            <a:custGeom>
              <a:rect b="b" l="l" r="r" t="t"/>
              <a:pathLst>
                <a:path extrusionOk="0" h="30377" w="31019">
                  <a:moveTo>
                    <a:pt x="15505" y="0"/>
                  </a:moveTo>
                  <a:cubicBezTo>
                    <a:pt x="6941" y="0"/>
                    <a:pt x="0" y="6798"/>
                    <a:pt x="0" y="15193"/>
                  </a:cubicBezTo>
                  <a:cubicBezTo>
                    <a:pt x="0" y="23578"/>
                    <a:pt x="6941" y="30376"/>
                    <a:pt x="15505" y="30376"/>
                  </a:cubicBezTo>
                  <a:cubicBezTo>
                    <a:pt x="24069" y="30376"/>
                    <a:pt x="31018" y="23578"/>
                    <a:pt x="31018" y="15193"/>
                  </a:cubicBezTo>
                  <a:cubicBezTo>
                    <a:pt x="31018" y="6798"/>
                    <a:pt x="24069" y="0"/>
                    <a:pt x="1550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14"/>
            <p:cNvSpPr/>
            <p:nvPr/>
          </p:nvSpPr>
          <p:spPr>
            <a:xfrm>
              <a:off x="7588414" y="3270550"/>
              <a:ext cx="22201" cy="1508750"/>
            </a:xfrm>
            <a:custGeom>
              <a:rect b="b" l="l" r="r" t="t"/>
              <a:pathLst>
                <a:path extrusionOk="0" h="30377" w="447">
                  <a:moveTo>
                    <a:pt x="1" y="0"/>
                  </a:moveTo>
                  <a:lnTo>
                    <a:pt x="1" y="30376"/>
                  </a:lnTo>
                  <a:lnTo>
                    <a:pt x="447" y="30376"/>
                  </a:lnTo>
                  <a:lnTo>
                    <a:pt x="44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14"/>
            <p:cNvSpPr/>
            <p:nvPr/>
          </p:nvSpPr>
          <p:spPr>
            <a:xfrm>
              <a:off x="7588414" y="4779241"/>
              <a:ext cx="22201" cy="364261"/>
            </a:xfrm>
            <a:custGeom>
              <a:rect b="b" l="l" r="r" t="t"/>
              <a:pathLst>
                <a:path extrusionOk="0" h="7334" w="447">
                  <a:moveTo>
                    <a:pt x="1" y="0"/>
                  </a:moveTo>
                  <a:lnTo>
                    <a:pt x="1" y="7333"/>
                  </a:lnTo>
                  <a:lnTo>
                    <a:pt x="447" y="7333"/>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14"/>
            <p:cNvSpPr/>
            <p:nvPr/>
          </p:nvSpPr>
          <p:spPr>
            <a:xfrm>
              <a:off x="6852893" y="3814654"/>
              <a:ext cx="754648" cy="747943"/>
            </a:xfrm>
            <a:custGeom>
              <a:rect b="b" l="l" r="r" t="t"/>
              <a:pathLst>
                <a:path extrusionOk="0" h="15059" w="15194">
                  <a:moveTo>
                    <a:pt x="135" y="0"/>
                  </a:moveTo>
                  <a:cubicBezTo>
                    <a:pt x="90" y="161"/>
                    <a:pt x="45" y="330"/>
                    <a:pt x="1" y="491"/>
                  </a:cubicBezTo>
                  <a:lnTo>
                    <a:pt x="14881" y="15059"/>
                  </a:lnTo>
                  <a:lnTo>
                    <a:pt x="15193" y="14747"/>
                  </a:lnTo>
                  <a:lnTo>
                    <a:pt x="13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14"/>
            <p:cNvSpPr/>
            <p:nvPr/>
          </p:nvSpPr>
          <p:spPr>
            <a:xfrm>
              <a:off x="7131178" y="3412747"/>
              <a:ext cx="476361" cy="464441"/>
            </a:xfrm>
            <a:custGeom>
              <a:rect b="b" l="l" r="r" t="t"/>
              <a:pathLst>
                <a:path extrusionOk="0" h="9351" w="9591">
                  <a:moveTo>
                    <a:pt x="366" y="1"/>
                  </a:moveTo>
                  <a:cubicBezTo>
                    <a:pt x="250" y="90"/>
                    <a:pt x="125" y="179"/>
                    <a:pt x="0" y="268"/>
                  </a:cubicBezTo>
                  <a:lnTo>
                    <a:pt x="9278" y="9350"/>
                  </a:lnTo>
                  <a:lnTo>
                    <a:pt x="9590" y="9029"/>
                  </a:lnTo>
                  <a:lnTo>
                    <a:pt x="36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14"/>
            <p:cNvSpPr/>
            <p:nvPr/>
          </p:nvSpPr>
          <p:spPr>
            <a:xfrm>
              <a:off x="7591990" y="3528869"/>
              <a:ext cx="602616" cy="591540"/>
            </a:xfrm>
            <a:custGeom>
              <a:rect b="b" l="l" r="r" t="t"/>
              <a:pathLst>
                <a:path extrusionOk="0" h="11910" w="12133">
                  <a:moveTo>
                    <a:pt x="11838" y="0"/>
                  </a:moveTo>
                  <a:lnTo>
                    <a:pt x="0" y="11597"/>
                  </a:lnTo>
                  <a:lnTo>
                    <a:pt x="312" y="11910"/>
                  </a:lnTo>
                  <a:lnTo>
                    <a:pt x="12133" y="339"/>
                  </a:lnTo>
                  <a:cubicBezTo>
                    <a:pt x="12035" y="223"/>
                    <a:pt x="11936" y="107"/>
                    <a:pt x="118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14"/>
            <p:cNvSpPr/>
            <p:nvPr/>
          </p:nvSpPr>
          <p:spPr>
            <a:xfrm>
              <a:off x="7591990" y="3287834"/>
              <a:ext cx="197180" cy="183472"/>
            </a:xfrm>
            <a:custGeom>
              <a:rect b="b" l="l" r="r" t="t"/>
              <a:pathLst>
                <a:path extrusionOk="0" h="3694" w="3970">
                  <a:moveTo>
                    <a:pt x="3453" y="0"/>
                  </a:moveTo>
                  <a:lnTo>
                    <a:pt x="0" y="3381"/>
                  </a:lnTo>
                  <a:lnTo>
                    <a:pt x="312" y="3693"/>
                  </a:lnTo>
                  <a:lnTo>
                    <a:pt x="3970" y="116"/>
                  </a:lnTo>
                  <a:cubicBezTo>
                    <a:pt x="3800" y="72"/>
                    <a:pt x="3622" y="36"/>
                    <a:pt x="34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14"/>
            <p:cNvSpPr/>
            <p:nvPr/>
          </p:nvSpPr>
          <p:spPr>
            <a:xfrm>
              <a:off x="7591990" y="3992314"/>
              <a:ext cx="778091" cy="777197"/>
            </a:xfrm>
            <a:custGeom>
              <a:rect b="b" l="l" r="r" t="t"/>
              <a:pathLst>
                <a:path extrusionOk="0" h="15648" w="15666">
                  <a:moveTo>
                    <a:pt x="15648" y="1"/>
                  </a:moveTo>
                  <a:lnTo>
                    <a:pt x="0" y="15327"/>
                  </a:lnTo>
                  <a:lnTo>
                    <a:pt x="312" y="15648"/>
                  </a:lnTo>
                  <a:lnTo>
                    <a:pt x="15665" y="616"/>
                  </a:lnTo>
                  <a:cubicBezTo>
                    <a:pt x="15665" y="411"/>
                    <a:pt x="15657" y="206"/>
                    <a:pt x="156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2" name="Google Shape;2562;p14"/>
          <p:cNvGrpSpPr/>
          <p:nvPr/>
        </p:nvGrpSpPr>
        <p:grpSpPr>
          <a:xfrm flipH="1">
            <a:off x="7434596" y="1013050"/>
            <a:ext cx="2465252" cy="3520244"/>
            <a:chOff x="-669075" y="576450"/>
            <a:chExt cx="2578177" cy="3681493"/>
          </a:xfrm>
        </p:grpSpPr>
        <p:sp>
          <p:nvSpPr>
            <p:cNvPr id="2563" name="Google Shape;2563;p14"/>
            <p:cNvSpPr/>
            <p:nvPr/>
          </p:nvSpPr>
          <p:spPr>
            <a:xfrm>
              <a:off x="-669075" y="1675860"/>
              <a:ext cx="1127232" cy="481160"/>
            </a:xfrm>
            <a:custGeom>
              <a:rect b="b" l="l" r="r" t="t"/>
              <a:pathLst>
                <a:path extrusionOk="0" h="9109" w="21340">
                  <a:moveTo>
                    <a:pt x="10670" y="0"/>
                  </a:moveTo>
                  <a:cubicBezTo>
                    <a:pt x="5308" y="0"/>
                    <a:pt x="0" y="3613"/>
                    <a:pt x="0" y="9108"/>
                  </a:cubicBezTo>
                  <a:lnTo>
                    <a:pt x="21339" y="9108"/>
                  </a:lnTo>
                  <a:cubicBezTo>
                    <a:pt x="21179" y="4059"/>
                    <a:pt x="16031" y="0"/>
                    <a:pt x="106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14"/>
            <p:cNvSpPr/>
            <p:nvPr/>
          </p:nvSpPr>
          <p:spPr>
            <a:xfrm>
              <a:off x="-669075" y="2156974"/>
              <a:ext cx="1127232" cy="2100804"/>
            </a:xfrm>
            <a:custGeom>
              <a:rect b="b" l="l" r="r" t="t"/>
              <a:pathLst>
                <a:path extrusionOk="0" h="39771" w="21340">
                  <a:moveTo>
                    <a:pt x="0" y="0"/>
                  </a:moveTo>
                  <a:lnTo>
                    <a:pt x="0" y="39770"/>
                  </a:lnTo>
                  <a:lnTo>
                    <a:pt x="21339" y="39770"/>
                  </a:lnTo>
                  <a:lnTo>
                    <a:pt x="2133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14"/>
            <p:cNvSpPr/>
            <p:nvPr/>
          </p:nvSpPr>
          <p:spPr>
            <a:xfrm>
              <a:off x="301185" y="576450"/>
              <a:ext cx="1607917" cy="686164"/>
            </a:xfrm>
            <a:custGeom>
              <a:rect b="b" l="l" r="r" t="t"/>
              <a:pathLst>
                <a:path extrusionOk="0" h="12990" w="30440">
                  <a:moveTo>
                    <a:pt x="15220" y="0"/>
                  </a:moveTo>
                  <a:cubicBezTo>
                    <a:pt x="7583" y="0"/>
                    <a:pt x="1" y="5148"/>
                    <a:pt x="1" y="12989"/>
                  </a:cubicBezTo>
                  <a:lnTo>
                    <a:pt x="30439" y="12989"/>
                  </a:lnTo>
                  <a:cubicBezTo>
                    <a:pt x="30207" y="5772"/>
                    <a:pt x="22865" y="0"/>
                    <a:pt x="152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14"/>
            <p:cNvSpPr/>
            <p:nvPr/>
          </p:nvSpPr>
          <p:spPr>
            <a:xfrm>
              <a:off x="301185" y="1262096"/>
              <a:ext cx="1607917" cy="2995670"/>
            </a:xfrm>
            <a:custGeom>
              <a:rect b="b" l="l" r="r" t="t"/>
              <a:pathLst>
                <a:path extrusionOk="0" h="56712" w="30440">
                  <a:moveTo>
                    <a:pt x="1" y="1"/>
                  </a:moveTo>
                  <a:lnTo>
                    <a:pt x="1" y="56711"/>
                  </a:lnTo>
                  <a:lnTo>
                    <a:pt x="30439" y="56711"/>
                  </a:lnTo>
                  <a:lnTo>
                    <a:pt x="3043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14"/>
            <p:cNvSpPr/>
            <p:nvPr/>
          </p:nvSpPr>
          <p:spPr>
            <a:xfrm>
              <a:off x="814364" y="1408205"/>
              <a:ext cx="212558" cy="371818"/>
            </a:xfrm>
            <a:custGeom>
              <a:rect b="b" l="l" r="r" t="t"/>
              <a:pathLst>
                <a:path extrusionOk="0" h="7039" w="4024">
                  <a:moveTo>
                    <a:pt x="3578" y="446"/>
                  </a:moveTo>
                  <a:lnTo>
                    <a:pt x="3578" y="6593"/>
                  </a:lnTo>
                  <a:lnTo>
                    <a:pt x="447" y="6593"/>
                  </a:lnTo>
                  <a:lnTo>
                    <a:pt x="447" y="446"/>
                  </a:lnTo>
                  <a:close/>
                  <a:moveTo>
                    <a:pt x="224" y="0"/>
                  </a:moveTo>
                  <a:lnTo>
                    <a:pt x="1" y="223"/>
                  </a:lnTo>
                  <a:lnTo>
                    <a:pt x="1" y="6816"/>
                  </a:lnTo>
                  <a:lnTo>
                    <a:pt x="224" y="7039"/>
                  </a:lnTo>
                  <a:lnTo>
                    <a:pt x="3801" y="7039"/>
                  </a:lnTo>
                  <a:lnTo>
                    <a:pt x="4024" y="6816"/>
                  </a:lnTo>
                  <a:lnTo>
                    <a:pt x="4024" y="223"/>
                  </a:lnTo>
                  <a:lnTo>
                    <a:pt x="380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14"/>
            <p:cNvSpPr/>
            <p:nvPr/>
          </p:nvSpPr>
          <p:spPr>
            <a:xfrm>
              <a:off x="1235640" y="576450"/>
              <a:ext cx="23664" cy="3681493"/>
            </a:xfrm>
            <a:custGeom>
              <a:rect b="b" l="l" r="r" t="t"/>
              <a:pathLst>
                <a:path extrusionOk="0" h="62261" w="448">
                  <a:moveTo>
                    <a:pt x="1" y="0"/>
                  </a:moveTo>
                  <a:lnTo>
                    <a:pt x="1" y="62260"/>
                  </a:lnTo>
                  <a:lnTo>
                    <a:pt x="447" y="62260"/>
                  </a:lnTo>
                  <a:lnTo>
                    <a:pt x="44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14"/>
            <p:cNvSpPr/>
            <p:nvPr/>
          </p:nvSpPr>
          <p:spPr>
            <a:xfrm>
              <a:off x="1515121" y="576450"/>
              <a:ext cx="23612" cy="3681493"/>
            </a:xfrm>
            <a:custGeom>
              <a:rect b="b" l="l" r="r" t="t"/>
              <a:pathLst>
                <a:path extrusionOk="0" h="62261" w="447">
                  <a:moveTo>
                    <a:pt x="0" y="0"/>
                  </a:moveTo>
                  <a:lnTo>
                    <a:pt x="0" y="62260"/>
                  </a:lnTo>
                  <a:lnTo>
                    <a:pt x="446" y="62260"/>
                  </a:lnTo>
                  <a:lnTo>
                    <a:pt x="44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14"/>
            <p:cNvSpPr/>
            <p:nvPr/>
          </p:nvSpPr>
          <p:spPr>
            <a:xfrm>
              <a:off x="1247463" y="1237586"/>
              <a:ext cx="279008" cy="23612"/>
            </a:xfrm>
            <a:custGeom>
              <a:rect b="b" l="l" r="r" t="t"/>
              <a:pathLst>
                <a:path extrusionOk="0" h="447" w="5282">
                  <a:moveTo>
                    <a:pt x="0" y="1"/>
                  </a:moveTo>
                  <a:lnTo>
                    <a:pt x="0" y="447"/>
                  </a:lnTo>
                  <a:lnTo>
                    <a:pt x="5281" y="447"/>
                  </a:lnTo>
                  <a:lnTo>
                    <a:pt x="52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14"/>
            <p:cNvSpPr/>
            <p:nvPr/>
          </p:nvSpPr>
          <p:spPr>
            <a:xfrm>
              <a:off x="1247463" y="1496314"/>
              <a:ext cx="279008" cy="23612"/>
            </a:xfrm>
            <a:custGeom>
              <a:rect b="b" l="l" r="r" t="t"/>
              <a:pathLst>
                <a:path extrusionOk="0" h="447" w="5282">
                  <a:moveTo>
                    <a:pt x="0" y="0"/>
                  </a:moveTo>
                  <a:lnTo>
                    <a:pt x="0" y="446"/>
                  </a:lnTo>
                  <a:lnTo>
                    <a:pt x="5281" y="446"/>
                  </a:lnTo>
                  <a:lnTo>
                    <a:pt x="52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14"/>
            <p:cNvSpPr/>
            <p:nvPr/>
          </p:nvSpPr>
          <p:spPr>
            <a:xfrm>
              <a:off x="1247463" y="1754989"/>
              <a:ext cx="279008" cy="23612"/>
            </a:xfrm>
            <a:custGeom>
              <a:rect b="b" l="l" r="r" t="t"/>
              <a:pathLst>
                <a:path extrusionOk="0" h="447" w="5282">
                  <a:moveTo>
                    <a:pt x="0" y="1"/>
                  </a:moveTo>
                  <a:lnTo>
                    <a:pt x="0" y="447"/>
                  </a:lnTo>
                  <a:lnTo>
                    <a:pt x="5281" y="447"/>
                  </a:lnTo>
                  <a:lnTo>
                    <a:pt x="52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14"/>
            <p:cNvSpPr/>
            <p:nvPr/>
          </p:nvSpPr>
          <p:spPr>
            <a:xfrm>
              <a:off x="1247463" y="978840"/>
              <a:ext cx="279008" cy="23612"/>
            </a:xfrm>
            <a:custGeom>
              <a:rect b="b" l="l" r="r" t="t"/>
              <a:pathLst>
                <a:path extrusionOk="0" h="447" w="5282">
                  <a:moveTo>
                    <a:pt x="0" y="1"/>
                  </a:moveTo>
                  <a:lnTo>
                    <a:pt x="0" y="447"/>
                  </a:lnTo>
                  <a:lnTo>
                    <a:pt x="5281" y="447"/>
                  </a:lnTo>
                  <a:lnTo>
                    <a:pt x="52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14"/>
            <p:cNvSpPr/>
            <p:nvPr/>
          </p:nvSpPr>
          <p:spPr>
            <a:xfrm>
              <a:off x="1247463" y="2013660"/>
              <a:ext cx="279008" cy="23612"/>
            </a:xfrm>
            <a:custGeom>
              <a:rect b="b" l="l" r="r" t="t"/>
              <a:pathLst>
                <a:path extrusionOk="0" h="447" w="5282">
                  <a:moveTo>
                    <a:pt x="0" y="1"/>
                  </a:moveTo>
                  <a:lnTo>
                    <a:pt x="0" y="447"/>
                  </a:lnTo>
                  <a:lnTo>
                    <a:pt x="5281" y="447"/>
                  </a:lnTo>
                  <a:lnTo>
                    <a:pt x="52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14"/>
            <p:cNvSpPr/>
            <p:nvPr/>
          </p:nvSpPr>
          <p:spPr>
            <a:xfrm>
              <a:off x="1247463" y="2272331"/>
              <a:ext cx="279008" cy="23612"/>
            </a:xfrm>
            <a:custGeom>
              <a:rect b="b" l="l" r="r" t="t"/>
              <a:pathLst>
                <a:path extrusionOk="0" h="447" w="5282">
                  <a:moveTo>
                    <a:pt x="0" y="1"/>
                  </a:moveTo>
                  <a:lnTo>
                    <a:pt x="0" y="447"/>
                  </a:lnTo>
                  <a:lnTo>
                    <a:pt x="5281" y="447"/>
                  </a:lnTo>
                  <a:lnTo>
                    <a:pt x="52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14"/>
            <p:cNvSpPr/>
            <p:nvPr/>
          </p:nvSpPr>
          <p:spPr>
            <a:xfrm>
              <a:off x="1247463" y="2531002"/>
              <a:ext cx="279008" cy="23612"/>
            </a:xfrm>
            <a:custGeom>
              <a:rect b="b" l="l" r="r" t="t"/>
              <a:pathLst>
                <a:path extrusionOk="0" h="447" w="5282">
                  <a:moveTo>
                    <a:pt x="0" y="1"/>
                  </a:moveTo>
                  <a:lnTo>
                    <a:pt x="0" y="447"/>
                  </a:lnTo>
                  <a:lnTo>
                    <a:pt x="5281" y="447"/>
                  </a:lnTo>
                  <a:lnTo>
                    <a:pt x="52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14"/>
            <p:cNvSpPr/>
            <p:nvPr/>
          </p:nvSpPr>
          <p:spPr>
            <a:xfrm>
              <a:off x="1247463" y="2789673"/>
              <a:ext cx="279008" cy="23612"/>
            </a:xfrm>
            <a:custGeom>
              <a:rect b="b" l="l" r="r" t="t"/>
              <a:pathLst>
                <a:path extrusionOk="0" h="447" w="5282">
                  <a:moveTo>
                    <a:pt x="0" y="1"/>
                  </a:moveTo>
                  <a:lnTo>
                    <a:pt x="0" y="447"/>
                  </a:lnTo>
                  <a:lnTo>
                    <a:pt x="5281" y="447"/>
                  </a:lnTo>
                  <a:lnTo>
                    <a:pt x="52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14"/>
            <p:cNvSpPr/>
            <p:nvPr/>
          </p:nvSpPr>
          <p:spPr>
            <a:xfrm>
              <a:off x="1247463" y="3048344"/>
              <a:ext cx="279008" cy="23612"/>
            </a:xfrm>
            <a:custGeom>
              <a:rect b="b" l="l" r="r" t="t"/>
              <a:pathLst>
                <a:path extrusionOk="0" h="447" w="5282">
                  <a:moveTo>
                    <a:pt x="0" y="1"/>
                  </a:moveTo>
                  <a:lnTo>
                    <a:pt x="0" y="447"/>
                  </a:lnTo>
                  <a:lnTo>
                    <a:pt x="5281" y="447"/>
                  </a:lnTo>
                  <a:lnTo>
                    <a:pt x="52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14"/>
            <p:cNvSpPr/>
            <p:nvPr/>
          </p:nvSpPr>
          <p:spPr>
            <a:xfrm>
              <a:off x="1247463" y="3307015"/>
              <a:ext cx="279008" cy="23612"/>
            </a:xfrm>
            <a:custGeom>
              <a:rect b="b" l="l" r="r" t="t"/>
              <a:pathLst>
                <a:path extrusionOk="0" h="447" w="5282">
                  <a:moveTo>
                    <a:pt x="0" y="1"/>
                  </a:moveTo>
                  <a:lnTo>
                    <a:pt x="0" y="447"/>
                  </a:lnTo>
                  <a:lnTo>
                    <a:pt x="5281" y="447"/>
                  </a:lnTo>
                  <a:lnTo>
                    <a:pt x="52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14"/>
            <p:cNvSpPr/>
            <p:nvPr/>
          </p:nvSpPr>
          <p:spPr>
            <a:xfrm>
              <a:off x="1247463" y="3565686"/>
              <a:ext cx="279008" cy="23612"/>
            </a:xfrm>
            <a:custGeom>
              <a:rect b="b" l="l" r="r" t="t"/>
              <a:pathLst>
                <a:path extrusionOk="0" h="447" w="5282">
                  <a:moveTo>
                    <a:pt x="0" y="1"/>
                  </a:moveTo>
                  <a:lnTo>
                    <a:pt x="0" y="447"/>
                  </a:lnTo>
                  <a:lnTo>
                    <a:pt x="5281" y="447"/>
                  </a:lnTo>
                  <a:lnTo>
                    <a:pt x="52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14"/>
            <p:cNvSpPr/>
            <p:nvPr/>
          </p:nvSpPr>
          <p:spPr>
            <a:xfrm>
              <a:off x="1247463" y="3824357"/>
              <a:ext cx="279008" cy="23612"/>
            </a:xfrm>
            <a:custGeom>
              <a:rect b="b" l="l" r="r" t="t"/>
              <a:pathLst>
                <a:path extrusionOk="0" h="447" w="5282">
                  <a:moveTo>
                    <a:pt x="0" y="1"/>
                  </a:moveTo>
                  <a:lnTo>
                    <a:pt x="0" y="447"/>
                  </a:lnTo>
                  <a:lnTo>
                    <a:pt x="5281" y="447"/>
                  </a:lnTo>
                  <a:lnTo>
                    <a:pt x="52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14"/>
            <p:cNvSpPr/>
            <p:nvPr/>
          </p:nvSpPr>
          <p:spPr>
            <a:xfrm>
              <a:off x="1247463" y="4083028"/>
              <a:ext cx="279008" cy="23612"/>
            </a:xfrm>
            <a:custGeom>
              <a:rect b="b" l="l" r="r" t="t"/>
              <a:pathLst>
                <a:path extrusionOk="0" h="447" w="5282">
                  <a:moveTo>
                    <a:pt x="0" y="1"/>
                  </a:moveTo>
                  <a:lnTo>
                    <a:pt x="0" y="447"/>
                  </a:lnTo>
                  <a:lnTo>
                    <a:pt x="5281" y="447"/>
                  </a:lnTo>
                  <a:lnTo>
                    <a:pt x="52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3" name="Google Shape;2583;p14"/>
          <p:cNvGrpSpPr/>
          <p:nvPr/>
        </p:nvGrpSpPr>
        <p:grpSpPr>
          <a:xfrm>
            <a:off x="-50" y="4018575"/>
            <a:ext cx="9144103" cy="1124935"/>
            <a:chOff x="-50" y="4018575"/>
            <a:chExt cx="9144103" cy="1124935"/>
          </a:xfrm>
        </p:grpSpPr>
        <p:sp>
          <p:nvSpPr>
            <p:cNvPr id="2584" name="Google Shape;2584;p14"/>
            <p:cNvSpPr/>
            <p:nvPr/>
          </p:nvSpPr>
          <p:spPr>
            <a:xfrm>
              <a:off x="1875" y="4236952"/>
              <a:ext cx="4521855" cy="906558"/>
            </a:xfrm>
            <a:custGeom>
              <a:rect b="b" l="l" r="r" t="t"/>
              <a:pathLst>
                <a:path extrusionOk="0" h="21688" w="56052">
                  <a:moveTo>
                    <a:pt x="0" y="1"/>
                  </a:moveTo>
                  <a:lnTo>
                    <a:pt x="0" y="21688"/>
                  </a:lnTo>
                  <a:lnTo>
                    <a:pt x="56051" y="21688"/>
                  </a:lnTo>
                  <a:lnTo>
                    <a:pt x="560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85" name="Google Shape;2585;p14"/>
            <p:cNvGrpSpPr/>
            <p:nvPr/>
          </p:nvGrpSpPr>
          <p:grpSpPr>
            <a:xfrm>
              <a:off x="93017" y="4383874"/>
              <a:ext cx="4339573" cy="605852"/>
              <a:chOff x="93017" y="4383874"/>
              <a:chExt cx="4339573" cy="605852"/>
            </a:xfrm>
          </p:grpSpPr>
          <p:sp>
            <p:nvSpPr>
              <p:cNvPr id="2586" name="Google Shape;2586;p14"/>
              <p:cNvSpPr/>
              <p:nvPr/>
            </p:nvSpPr>
            <p:spPr>
              <a:xfrm>
                <a:off x="2844557" y="4465678"/>
                <a:ext cx="18584" cy="524048"/>
              </a:xfrm>
              <a:custGeom>
                <a:rect b="b" l="l" r="r" t="t"/>
                <a:pathLst>
                  <a:path extrusionOk="0" h="12633" w="448">
                    <a:moveTo>
                      <a:pt x="1" y="0"/>
                    </a:moveTo>
                    <a:lnTo>
                      <a:pt x="1" y="12632"/>
                    </a:lnTo>
                    <a:lnTo>
                      <a:pt x="447" y="12632"/>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14"/>
              <p:cNvSpPr/>
              <p:nvPr/>
            </p:nvSpPr>
            <p:spPr>
              <a:xfrm>
                <a:off x="2819045"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14"/>
              <p:cNvSpPr/>
              <p:nvPr/>
            </p:nvSpPr>
            <p:spPr>
              <a:xfrm>
                <a:off x="2857541" y="4782812"/>
                <a:ext cx="99226" cy="94124"/>
              </a:xfrm>
              <a:custGeom>
                <a:rect b="b" l="l" r="r" t="t"/>
                <a:pathLst>
                  <a:path extrusionOk="0" h="2269" w="2392">
                    <a:moveTo>
                      <a:pt x="2311" y="0"/>
                    </a:moveTo>
                    <a:lnTo>
                      <a:pt x="0" y="2266"/>
                    </a:lnTo>
                    <a:cubicBezTo>
                      <a:pt x="0" y="2266"/>
                      <a:pt x="39" y="2269"/>
                      <a:pt x="105" y="2269"/>
                    </a:cubicBezTo>
                    <a:cubicBezTo>
                      <a:pt x="396" y="2269"/>
                      <a:pt x="1226"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14"/>
              <p:cNvSpPr/>
              <p:nvPr/>
            </p:nvSpPr>
            <p:spPr>
              <a:xfrm>
                <a:off x="2857541" y="4678068"/>
                <a:ext cx="99226" cy="94165"/>
              </a:xfrm>
              <a:custGeom>
                <a:rect b="b" l="l" r="r" t="t"/>
                <a:pathLst>
                  <a:path extrusionOk="0" h="2270" w="2392">
                    <a:moveTo>
                      <a:pt x="2311" y="1"/>
                    </a:moveTo>
                    <a:lnTo>
                      <a:pt x="0" y="2267"/>
                    </a:lnTo>
                    <a:cubicBezTo>
                      <a:pt x="0" y="2267"/>
                      <a:pt x="39" y="2269"/>
                      <a:pt x="105" y="2269"/>
                    </a:cubicBezTo>
                    <a:cubicBezTo>
                      <a:pt x="396" y="2269"/>
                      <a:pt x="1226"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14"/>
              <p:cNvSpPr/>
              <p:nvPr/>
            </p:nvSpPr>
            <p:spPr>
              <a:xfrm>
                <a:off x="2857541" y="4573367"/>
                <a:ext cx="99226" cy="93792"/>
              </a:xfrm>
              <a:custGeom>
                <a:rect b="b" l="l" r="r" t="t"/>
                <a:pathLst>
                  <a:path extrusionOk="0" h="2261" w="2392">
                    <a:moveTo>
                      <a:pt x="2311" y="0"/>
                    </a:moveTo>
                    <a:lnTo>
                      <a:pt x="0" y="2257"/>
                    </a:lnTo>
                    <a:cubicBezTo>
                      <a:pt x="0" y="2257"/>
                      <a:pt x="47" y="2260"/>
                      <a:pt x="126" y="2260"/>
                    </a:cubicBezTo>
                    <a:cubicBezTo>
                      <a:pt x="433" y="2260"/>
                      <a:pt x="1238"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14"/>
              <p:cNvSpPr/>
              <p:nvPr/>
            </p:nvSpPr>
            <p:spPr>
              <a:xfrm>
                <a:off x="2857541" y="4468250"/>
                <a:ext cx="99226" cy="94124"/>
              </a:xfrm>
              <a:custGeom>
                <a:rect b="b" l="l" r="r" t="t"/>
                <a:pathLst>
                  <a:path extrusionOk="0" h="2269" w="2392">
                    <a:moveTo>
                      <a:pt x="2311" y="0"/>
                    </a:moveTo>
                    <a:lnTo>
                      <a:pt x="0" y="2266"/>
                    </a:lnTo>
                    <a:cubicBezTo>
                      <a:pt x="0" y="2266"/>
                      <a:pt x="39" y="2269"/>
                      <a:pt x="105" y="2269"/>
                    </a:cubicBezTo>
                    <a:cubicBezTo>
                      <a:pt x="396" y="2269"/>
                      <a:pt x="1226"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14"/>
              <p:cNvSpPr/>
              <p:nvPr/>
            </p:nvSpPr>
            <p:spPr>
              <a:xfrm>
                <a:off x="2857541" y="4782812"/>
                <a:ext cx="99226" cy="94124"/>
              </a:xfrm>
              <a:custGeom>
                <a:rect b="b" l="l" r="r" t="t"/>
                <a:pathLst>
                  <a:path extrusionOk="0" h="2269" w="2392">
                    <a:moveTo>
                      <a:pt x="2311" y="0"/>
                    </a:moveTo>
                    <a:lnTo>
                      <a:pt x="0" y="2266"/>
                    </a:lnTo>
                    <a:cubicBezTo>
                      <a:pt x="0" y="2266"/>
                      <a:pt x="39" y="2269"/>
                      <a:pt x="105" y="2269"/>
                    </a:cubicBezTo>
                    <a:cubicBezTo>
                      <a:pt x="396" y="2269"/>
                      <a:pt x="1226"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14"/>
              <p:cNvSpPr/>
              <p:nvPr/>
            </p:nvSpPr>
            <p:spPr>
              <a:xfrm>
                <a:off x="2857541" y="4678068"/>
                <a:ext cx="99226" cy="94165"/>
              </a:xfrm>
              <a:custGeom>
                <a:rect b="b" l="l" r="r" t="t"/>
                <a:pathLst>
                  <a:path extrusionOk="0" h="2270" w="2392">
                    <a:moveTo>
                      <a:pt x="2311" y="1"/>
                    </a:moveTo>
                    <a:lnTo>
                      <a:pt x="0" y="2267"/>
                    </a:lnTo>
                    <a:cubicBezTo>
                      <a:pt x="0" y="2267"/>
                      <a:pt x="39" y="2269"/>
                      <a:pt x="105" y="2269"/>
                    </a:cubicBezTo>
                    <a:cubicBezTo>
                      <a:pt x="396" y="2269"/>
                      <a:pt x="1226"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14"/>
              <p:cNvSpPr/>
              <p:nvPr/>
            </p:nvSpPr>
            <p:spPr>
              <a:xfrm>
                <a:off x="2857541" y="4573367"/>
                <a:ext cx="99226" cy="93792"/>
              </a:xfrm>
              <a:custGeom>
                <a:rect b="b" l="l" r="r" t="t"/>
                <a:pathLst>
                  <a:path extrusionOk="0" h="2261" w="2392">
                    <a:moveTo>
                      <a:pt x="2311" y="0"/>
                    </a:moveTo>
                    <a:lnTo>
                      <a:pt x="0" y="2257"/>
                    </a:lnTo>
                    <a:cubicBezTo>
                      <a:pt x="0" y="2257"/>
                      <a:pt x="47" y="2260"/>
                      <a:pt x="126" y="2260"/>
                    </a:cubicBezTo>
                    <a:cubicBezTo>
                      <a:pt x="433" y="2260"/>
                      <a:pt x="1238"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14"/>
              <p:cNvSpPr/>
              <p:nvPr/>
            </p:nvSpPr>
            <p:spPr>
              <a:xfrm>
                <a:off x="2857541" y="4468250"/>
                <a:ext cx="99226" cy="94124"/>
              </a:xfrm>
              <a:custGeom>
                <a:rect b="b" l="l" r="r" t="t"/>
                <a:pathLst>
                  <a:path extrusionOk="0" h="2269" w="2392">
                    <a:moveTo>
                      <a:pt x="2311" y="0"/>
                    </a:moveTo>
                    <a:lnTo>
                      <a:pt x="0" y="2266"/>
                    </a:lnTo>
                    <a:cubicBezTo>
                      <a:pt x="0" y="2266"/>
                      <a:pt x="39" y="2269"/>
                      <a:pt x="105" y="2269"/>
                    </a:cubicBezTo>
                    <a:cubicBezTo>
                      <a:pt x="396" y="2269"/>
                      <a:pt x="1226"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14"/>
              <p:cNvSpPr/>
              <p:nvPr/>
            </p:nvSpPr>
            <p:spPr>
              <a:xfrm>
                <a:off x="2750931" y="4782812"/>
                <a:ext cx="98853" cy="94124"/>
              </a:xfrm>
              <a:custGeom>
                <a:rect b="b" l="l" r="r" t="t"/>
                <a:pathLst>
                  <a:path extrusionOk="0" h="2269" w="2383">
                    <a:moveTo>
                      <a:pt x="72" y="0"/>
                    </a:moveTo>
                    <a:cubicBezTo>
                      <a:pt x="72" y="0"/>
                      <a:pt x="1" y="1089"/>
                      <a:pt x="634" y="1713"/>
                    </a:cubicBezTo>
                    <a:cubicBezTo>
                      <a:pt x="1157" y="2221"/>
                      <a:pt x="1987" y="2269"/>
                      <a:pt x="2278" y="2269"/>
                    </a:cubicBezTo>
                    <a:cubicBezTo>
                      <a:pt x="2345" y="2269"/>
                      <a:pt x="2383" y="2266"/>
                      <a:pt x="2383" y="2266"/>
                    </a:cubicBezTo>
                    <a:lnTo>
                      <a:pt x="7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14"/>
              <p:cNvSpPr/>
              <p:nvPr/>
            </p:nvSpPr>
            <p:spPr>
              <a:xfrm>
                <a:off x="2750931" y="4678068"/>
                <a:ext cx="98853" cy="94165"/>
              </a:xfrm>
              <a:custGeom>
                <a:rect b="b" l="l" r="r" t="t"/>
                <a:pathLst>
                  <a:path extrusionOk="0" h="2270" w="2383">
                    <a:moveTo>
                      <a:pt x="72" y="1"/>
                    </a:moveTo>
                    <a:cubicBezTo>
                      <a:pt x="72" y="1"/>
                      <a:pt x="1" y="1089"/>
                      <a:pt x="634" y="1714"/>
                    </a:cubicBezTo>
                    <a:cubicBezTo>
                      <a:pt x="1157" y="2222"/>
                      <a:pt x="1987" y="2269"/>
                      <a:pt x="2278" y="2269"/>
                    </a:cubicBezTo>
                    <a:cubicBezTo>
                      <a:pt x="2345" y="2269"/>
                      <a:pt x="2383" y="2267"/>
                      <a:pt x="2383" y="2267"/>
                    </a:cubicBezTo>
                    <a:lnTo>
                      <a:pt x="7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14"/>
              <p:cNvSpPr/>
              <p:nvPr/>
            </p:nvSpPr>
            <p:spPr>
              <a:xfrm>
                <a:off x="2750931" y="4573367"/>
                <a:ext cx="98853" cy="93792"/>
              </a:xfrm>
              <a:custGeom>
                <a:rect b="b" l="l" r="r" t="t"/>
                <a:pathLst>
                  <a:path extrusionOk="0" h="2261" w="2383">
                    <a:moveTo>
                      <a:pt x="72" y="0"/>
                    </a:moveTo>
                    <a:cubicBezTo>
                      <a:pt x="72" y="0"/>
                      <a:pt x="1" y="1079"/>
                      <a:pt x="634" y="1713"/>
                    </a:cubicBezTo>
                    <a:cubicBezTo>
                      <a:pt x="1145" y="2210"/>
                      <a:pt x="1950" y="2260"/>
                      <a:pt x="2257" y="2260"/>
                    </a:cubicBezTo>
                    <a:cubicBezTo>
                      <a:pt x="2337" y="2260"/>
                      <a:pt x="2383" y="2257"/>
                      <a:pt x="2383" y="2257"/>
                    </a:cubicBezTo>
                    <a:lnTo>
                      <a:pt x="7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14"/>
              <p:cNvSpPr/>
              <p:nvPr/>
            </p:nvSpPr>
            <p:spPr>
              <a:xfrm>
                <a:off x="2750931" y="4468250"/>
                <a:ext cx="98853" cy="94124"/>
              </a:xfrm>
              <a:custGeom>
                <a:rect b="b" l="l" r="r" t="t"/>
                <a:pathLst>
                  <a:path extrusionOk="0" h="2269" w="2383">
                    <a:moveTo>
                      <a:pt x="72" y="0"/>
                    </a:moveTo>
                    <a:cubicBezTo>
                      <a:pt x="72" y="1"/>
                      <a:pt x="1" y="1089"/>
                      <a:pt x="634" y="1713"/>
                    </a:cubicBezTo>
                    <a:cubicBezTo>
                      <a:pt x="1157" y="2222"/>
                      <a:pt x="1987" y="2269"/>
                      <a:pt x="2278" y="2269"/>
                    </a:cubicBezTo>
                    <a:cubicBezTo>
                      <a:pt x="2345" y="2269"/>
                      <a:pt x="2383" y="2266"/>
                      <a:pt x="2383" y="2266"/>
                    </a:cubicBezTo>
                    <a:lnTo>
                      <a:pt x="7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14"/>
              <p:cNvSpPr/>
              <p:nvPr/>
            </p:nvSpPr>
            <p:spPr>
              <a:xfrm>
                <a:off x="3139539"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14"/>
              <p:cNvSpPr/>
              <p:nvPr/>
            </p:nvSpPr>
            <p:spPr>
              <a:xfrm>
                <a:off x="3113986" y="4383874"/>
                <a:ext cx="69608" cy="132910"/>
              </a:xfrm>
              <a:custGeom>
                <a:rect b="b" l="l" r="r" t="t"/>
                <a:pathLst>
                  <a:path extrusionOk="0" h="3204" w="1678">
                    <a:moveTo>
                      <a:pt x="839" y="0"/>
                    </a:moveTo>
                    <a:cubicBezTo>
                      <a:pt x="839" y="0"/>
                      <a:pt x="1" y="723"/>
                      <a:pt x="1" y="1606"/>
                    </a:cubicBezTo>
                    <a:cubicBezTo>
                      <a:pt x="1"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14"/>
              <p:cNvSpPr/>
              <p:nvPr/>
            </p:nvSpPr>
            <p:spPr>
              <a:xfrm>
                <a:off x="3152481" y="4782812"/>
                <a:ext cx="99226" cy="94124"/>
              </a:xfrm>
              <a:custGeom>
                <a:rect b="b" l="l" r="r" t="t"/>
                <a:pathLst>
                  <a:path extrusionOk="0" h="2269" w="2392">
                    <a:moveTo>
                      <a:pt x="2320" y="0"/>
                    </a:moveTo>
                    <a:lnTo>
                      <a:pt x="0" y="2266"/>
                    </a:lnTo>
                    <a:cubicBezTo>
                      <a:pt x="0" y="2266"/>
                      <a:pt x="39" y="2269"/>
                      <a:pt x="106" y="2269"/>
                    </a:cubicBezTo>
                    <a:cubicBezTo>
                      <a:pt x="399" y="2269"/>
                      <a:pt x="1235" y="2221"/>
                      <a:pt x="1758" y="1713"/>
                    </a:cubicBezTo>
                    <a:cubicBezTo>
                      <a:pt x="2391" y="108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14"/>
              <p:cNvSpPr/>
              <p:nvPr/>
            </p:nvSpPr>
            <p:spPr>
              <a:xfrm>
                <a:off x="3152481" y="4678068"/>
                <a:ext cx="99226" cy="94165"/>
              </a:xfrm>
              <a:custGeom>
                <a:rect b="b" l="l" r="r" t="t"/>
                <a:pathLst>
                  <a:path extrusionOk="0" h="2270" w="2392">
                    <a:moveTo>
                      <a:pt x="2320" y="1"/>
                    </a:moveTo>
                    <a:lnTo>
                      <a:pt x="0" y="2267"/>
                    </a:lnTo>
                    <a:cubicBezTo>
                      <a:pt x="0" y="2267"/>
                      <a:pt x="39" y="2269"/>
                      <a:pt x="106" y="2269"/>
                    </a:cubicBezTo>
                    <a:cubicBezTo>
                      <a:pt x="399" y="2269"/>
                      <a:pt x="1235" y="2222"/>
                      <a:pt x="1758" y="1714"/>
                    </a:cubicBezTo>
                    <a:cubicBezTo>
                      <a:pt x="2391" y="1089"/>
                      <a:pt x="2320" y="1"/>
                      <a:pt x="23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14"/>
              <p:cNvSpPr/>
              <p:nvPr/>
            </p:nvSpPr>
            <p:spPr>
              <a:xfrm>
                <a:off x="3152481" y="4573367"/>
                <a:ext cx="99226" cy="93792"/>
              </a:xfrm>
              <a:custGeom>
                <a:rect b="b" l="l" r="r" t="t"/>
                <a:pathLst>
                  <a:path extrusionOk="0" h="2261" w="2392">
                    <a:moveTo>
                      <a:pt x="2320" y="0"/>
                    </a:moveTo>
                    <a:lnTo>
                      <a:pt x="0" y="2257"/>
                    </a:lnTo>
                    <a:cubicBezTo>
                      <a:pt x="0" y="2257"/>
                      <a:pt x="47" y="2260"/>
                      <a:pt x="127" y="2260"/>
                    </a:cubicBezTo>
                    <a:cubicBezTo>
                      <a:pt x="437" y="2260"/>
                      <a:pt x="1247" y="2210"/>
                      <a:pt x="1758" y="1713"/>
                    </a:cubicBezTo>
                    <a:cubicBezTo>
                      <a:pt x="2391" y="107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14"/>
              <p:cNvSpPr/>
              <p:nvPr/>
            </p:nvSpPr>
            <p:spPr>
              <a:xfrm>
                <a:off x="3152481" y="4468250"/>
                <a:ext cx="99226" cy="94124"/>
              </a:xfrm>
              <a:custGeom>
                <a:rect b="b" l="l" r="r" t="t"/>
                <a:pathLst>
                  <a:path extrusionOk="0" h="2269" w="2392">
                    <a:moveTo>
                      <a:pt x="2320" y="0"/>
                    </a:moveTo>
                    <a:lnTo>
                      <a:pt x="0" y="2266"/>
                    </a:lnTo>
                    <a:cubicBezTo>
                      <a:pt x="0" y="2266"/>
                      <a:pt x="39" y="2269"/>
                      <a:pt x="106" y="2269"/>
                    </a:cubicBezTo>
                    <a:cubicBezTo>
                      <a:pt x="399" y="2269"/>
                      <a:pt x="1235" y="2222"/>
                      <a:pt x="1758" y="1713"/>
                    </a:cubicBezTo>
                    <a:cubicBezTo>
                      <a:pt x="2391" y="1089"/>
                      <a:pt x="2320" y="1"/>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14"/>
              <p:cNvSpPr/>
              <p:nvPr/>
            </p:nvSpPr>
            <p:spPr>
              <a:xfrm>
                <a:off x="3152481" y="4782812"/>
                <a:ext cx="99226" cy="94124"/>
              </a:xfrm>
              <a:custGeom>
                <a:rect b="b" l="l" r="r" t="t"/>
                <a:pathLst>
                  <a:path extrusionOk="0" h="2269" w="2392">
                    <a:moveTo>
                      <a:pt x="2320" y="0"/>
                    </a:moveTo>
                    <a:lnTo>
                      <a:pt x="0" y="2266"/>
                    </a:lnTo>
                    <a:cubicBezTo>
                      <a:pt x="0" y="2266"/>
                      <a:pt x="39" y="2269"/>
                      <a:pt x="106" y="2269"/>
                    </a:cubicBezTo>
                    <a:cubicBezTo>
                      <a:pt x="399" y="2269"/>
                      <a:pt x="1235" y="2221"/>
                      <a:pt x="1758" y="1713"/>
                    </a:cubicBezTo>
                    <a:cubicBezTo>
                      <a:pt x="2391" y="108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14"/>
              <p:cNvSpPr/>
              <p:nvPr/>
            </p:nvSpPr>
            <p:spPr>
              <a:xfrm>
                <a:off x="3152481" y="4678068"/>
                <a:ext cx="99226" cy="94165"/>
              </a:xfrm>
              <a:custGeom>
                <a:rect b="b" l="l" r="r" t="t"/>
                <a:pathLst>
                  <a:path extrusionOk="0" h="2270" w="2392">
                    <a:moveTo>
                      <a:pt x="2320" y="1"/>
                    </a:moveTo>
                    <a:lnTo>
                      <a:pt x="0" y="2267"/>
                    </a:lnTo>
                    <a:cubicBezTo>
                      <a:pt x="0" y="2267"/>
                      <a:pt x="39" y="2269"/>
                      <a:pt x="106" y="2269"/>
                    </a:cubicBezTo>
                    <a:cubicBezTo>
                      <a:pt x="399" y="2269"/>
                      <a:pt x="1235" y="2222"/>
                      <a:pt x="1758" y="1714"/>
                    </a:cubicBezTo>
                    <a:cubicBezTo>
                      <a:pt x="2391" y="1089"/>
                      <a:pt x="2320" y="1"/>
                      <a:pt x="23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14"/>
              <p:cNvSpPr/>
              <p:nvPr/>
            </p:nvSpPr>
            <p:spPr>
              <a:xfrm>
                <a:off x="3152481" y="4573367"/>
                <a:ext cx="99226" cy="93792"/>
              </a:xfrm>
              <a:custGeom>
                <a:rect b="b" l="l" r="r" t="t"/>
                <a:pathLst>
                  <a:path extrusionOk="0" h="2261" w="2392">
                    <a:moveTo>
                      <a:pt x="2320" y="0"/>
                    </a:moveTo>
                    <a:lnTo>
                      <a:pt x="0" y="2257"/>
                    </a:lnTo>
                    <a:cubicBezTo>
                      <a:pt x="0" y="2257"/>
                      <a:pt x="47" y="2260"/>
                      <a:pt x="127" y="2260"/>
                    </a:cubicBezTo>
                    <a:cubicBezTo>
                      <a:pt x="437" y="2260"/>
                      <a:pt x="1247" y="2210"/>
                      <a:pt x="1758" y="1713"/>
                    </a:cubicBezTo>
                    <a:cubicBezTo>
                      <a:pt x="2391" y="107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14"/>
              <p:cNvSpPr/>
              <p:nvPr/>
            </p:nvSpPr>
            <p:spPr>
              <a:xfrm>
                <a:off x="3152481" y="4468250"/>
                <a:ext cx="99226" cy="94124"/>
              </a:xfrm>
              <a:custGeom>
                <a:rect b="b" l="l" r="r" t="t"/>
                <a:pathLst>
                  <a:path extrusionOk="0" h="2269" w="2392">
                    <a:moveTo>
                      <a:pt x="2320" y="0"/>
                    </a:moveTo>
                    <a:lnTo>
                      <a:pt x="0" y="2266"/>
                    </a:lnTo>
                    <a:cubicBezTo>
                      <a:pt x="0" y="2266"/>
                      <a:pt x="39" y="2269"/>
                      <a:pt x="106" y="2269"/>
                    </a:cubicBezTo>
                    <a:cubicBezTo>
                      <a:pt x="399" y="2269"/>
                      <a:pt x="1235" y="2222"/>
                      <a:pt x="1758" y="1713"/>
                    </a:cubicBezTo>
                    <a:cubicBezTo>
                      <a:pt x="2391" y="1089"/>
                      <a:pt x="2320" y="1"/>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14"/>
              <p:cNvSpPr/>
              <p:nvPr/>
            </p:nvSpPr>
            <p:spPr>
              <a:xfrm>
                <a:off x="3045913" y="4782812"/>
                <a:ext cx="99185" cy="94124"/>
              </a:xfrm>
              <a:custGeom>
                <a:rect b="b" l="l" r="r" t="t"/>
                <a:pathLst>
                  <a:path extrusionOk="0" h="2269" w="2391">
                    <a:moveTo>
                      <a:pt x="80" y="0"/>
                    </a:moveTo>
                    <a:cubicBezTo>
                      <a:pt x="80" y="0"/>
                      <a:pt x="0" y="1089"/>
                      <a:pt x="642" y="1713"/>
                    </a:cubicBezTo>
                    <a:cubicBezTo>
                      <a:pt x="1165" y="2221"/>
                      <a:pt x="1995" y="2269"/>
                      <a:pt x="2286" y="2269"/>
                    </a:cubicBezTo>
                    <a:cubicBezTo>
                      <a:pt x="2353" y="2269"/>
                      <a:pt x="2391" y="2266"/>
                      <a:pt x="2391" y="2266"/>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14"/>
              <p:cNvSpPr/>
              <p:nvPr/>
            </p:nvSpPr>
            <p:spPr>
              <a:xfrm>
                <a:off x="3045913" y="4678068"/>
                <a:ext cx="99185" cy="94165"/>
              </a:xfrm>
              <a:custGeom>
                <a:rect b="b" l="l" r="r" t="t"/>
                <a:pathLst>
                  <a:path extrusionOk="0" h="2270" w="2391">
                    <a:moveTo>
                      <a:pt x="80" y="1"/>
                    </a:moveTo>
                    <a:cubicBezTo>
                      <a:pt x="80" y="1"/>
                      <a:pt x="0" y="1089"/>
                      <a:pt x="642" y="1714"/>
                    </a:cubicBezTo>
                    <a:cubicBezTo>
                      <a:pt x="1165" y="2222"/>
                      <a:pt x="1995" y="2269"/>
                      <a:pt x="2286" y="2269"/>
                    </a:cubicBezTo>
                    <a:cubicBezTo>
                      <a:pt x="2353" y="2269"/>
                      <a:pt x="2391" y="2267"/>
                      <a:pt x="2391" y="2267"/>
                    </a:cubicBezTo>
                    <a:lnTo>
                      <a:pt x="8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14"/>
              <p:cNvSpPr/>
              <p:nvPr/>
            </p:nvSpPr>
            <p:spPr>
              <a:xfrm>
                <a:off x="3045913" y="4573367"/>
                <a:ext cx="99185" cy="93792"/>
              </a:xfrm>
              <a:custGeom>
                <a:rect b="b" l="l" r="r" t="t"/>
                <a:pathLst>
                  <a:path extrusionOk="0" h="2261" w="2391">
                    <a:moveTo>
                      <a:pt x="80" y="0"/>
                    </a:moveTo>
                    <a:cubicBezTo>
                      <a:pt x="80" y="0"/>
                      <a:pt x="0" y="1079"/>
                      <a:pt x="642" y="1713"/>
                    </a:cubicBezTo>
                    <a:cubicBezTo>
                      <a:pt x="1153" y="2210"/>
                      <a:pt x="1958" y="2260"/>
                      <a:pt x="2265" y="2260"/>
                    </a:cubicBezTo>
                    <a:cubicBezTo>
                      <a:pt x="2345" y="2260"/>
                      <a:pt x="2391" y="2257"/>
                      <a:pt x="2391" y="2257"/>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14"/>
              <p:cNvSpPr/>
              <p:nvPr/>
            </p:nvSpPr>
            <p:spPr>
              <a:xfrm>
                <a:off x="3045913" y="4468250"/>
                <a:ext cx="99185" cy="94124"/>
              </a:xfrm>
              <a:custGeom>
                <a:rect b="b" l="l" r="r" t="t"/>
                <a:pathLst>
                  <a:path extrusionOk="0" h="2269" w="2391">
                    <a:moveTo>
                      <a:pt x="80" y="0"/>
                    </a:moveTo>
                    <a:cubicBezTo>
                      <a:pt x="80" y="1"/>
                      <a:pt x="0" y="1089"/>
                      <a:pt x="642" y="1713"/>
                    </a:cubicBezTo>
                    <a:cubicBezTo>
                      <a:pt x="1165" y="2222"/>
                      <a:pt x="1995" y="2269"/>
                      <a:pt x="2286" y="2269"/>
                    </a:cubicBezTo>
                    <a:cubicBezTo>
                      <a:pt x="2353" y="2269"/>
                      <a:pt x="2391" y="2266"/>
                      <a:pt x="2391" y="2266"/>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14"/>
              <p:cNvSpPr/>
              <p:nvPr/>
            </p:nvSpPr>
            <p:spPr>
              <a:xfrm>
                <a:off x="3434853"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14"/>
              <p:cNvSpPr/>
              <p:nvPr/>
            </p:nvSpPr>
            <p:spPr>
              <a:xfrm>
                <a:off x="3409300" y="4383874"/>
                <a:ext cx="69608" cy="132910"/>
              </a:xfrm>
              <a:custGeom>
                <a:rect b="b" l="l" r="r" t="t"/>
                <a:pathLst>
                  <a:path extrusionOk="0" h="3204" w="1678">
                    <a:moveTo>
                      <a:pt x="839" y="0"/>
                    </a:moveTo>
                    <a:cubicBezTo>
                      <a:pt x="839" y="0"/>
                      <a:pt x="1" y="723"/>
                      <a:pt x="1" y="1606"/>
                    </a:cubicBezTo>
                    <a:cubicBezTo>
                      <a:pt x="1"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14"/>
              <p:cNvSpPr/>
              <p:nvPr/>
            </p:nvSpPr>
            <p:spPr>
              <a:xfrm>
                <a:off x="3447795" y="4782812"/>
                <a:ext cx="99226" cy="94124"/>
              </a:xfrm>
              <a:custGeom>
                <a:rect b="b" l="l" r="r" t="t"/>
                <a:pathLst>
                  <a:path extrusionOk="0" h="2269" w="2392">
                    <a:moveTo>
                      <a:pt x="2311" y="0"/>
                    </a:moveTo>
                    <a:lnTo>
                      <a:pt x="0" y="2266"/>
                    </a:lnTo>
                    <a:cubicBezTo>
                      <a:pt x="0" y="2266"/>
                      <a:pt x="39" y="2269"/>
                      <a:pt x="106" y="2269"/>
                    </a:cubicBezTo>
                    <a:cubicBezTo>
                      <a:pt x="399"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14"/>
              <p:cNvSpPr/>
              <p:nvPr/>
            </p:nvSpPr>
            <p:spPr>
              <a:xfrm>
                <a:off x="3447795" y="4678068"/>
                <a:ext cx="99226" cy="94165"/>
              </a:xfrm>
              <a:custGeom>
                <a:rect b="b" l="l" r="r" t="t"/>
                <a:pathLst>
                  <a:path extrusionOk="0" h="2270" w="2392">
                    <a:moveTo>
                      <a:pt x="2311" y="1"/>
                    </a:moveTo>
                    <a:lnTo>
                      <a:pt x="0" y="2267"/>
                    </a:lnTo>
                    <a:cubicBezTo>
                      <a:pt x="0" y="2267"/>
                      <a:pt x="39" y="2269"/>
                      <a:pt x="106" y="2269"/>
                    </a:cubicBezTo>
                    <a:cubicBezTo>
                      <a:pt x="399"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14"/>
              <p:cNvSpPr/>
              <p:nvPr/>
            </p:nvSpPr>
            <p:spPr>
              <a:xfrm>
                <a:off x="3447795"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14"/>
              <p:cNvSpPr/>
              <p:nvPr/>
            </p:nvSpPr>
            <p:spPr>
              <a:xfrm>
                <a:off x="3447795" y="4468250"/>
                <a:ext cx="99226" cy="94124"/>
              </a:xfrm>
              <a:custGeom>
                <a:rect b="b" l="l" r="r" t="t"/>
                <a:pathLst>
                  <a:path extrusionOk="0" h="2269" w="2392">
                    <a:moveTo>
                      <a:pt x="2311" y="0"/>
                    </a:moveTo>
                    <a:lnTo>
                      <a:pt x="0" y="2266"/>
                    </a:lnTo>
                    <a:cubicBezTo>
                      <a:pt x="0" y="2266"/>
                      <a:pt x="39" y="2269"/>
                      <a:pt x="106" y="2269"/>
                    </a:cubicBezTo>
                    <a:cubicBezTo>
                      <a:pt x="399"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14"/>
              <p:cNvSpPr/>
              <p:nvPr/>
            </p:nvSpPr>
            <p:spPr>
              <a:xfrm>
                <a:off x="3447795" y="4782812"/>
                <a:ext cx="99226" cy="94124"/>
              </a:xfrm>
              <a:custGeom>
                <a:rect b="b" l="l" r="r" t="t"/>
                <a:pathLst>
                  <a:path extrusionOk="0" h="2269" w="2392">
                    <a:moveTo>
                      <a:pt x="2311" y="0"/>
                    </a:moveTo>
                    <a:lnTo>
                      <a:pt x="0" y="2266"/>
                    </a:lnTo>
                    <a:cubicBezTo>
                      <a:pt x="0" y="2266"/>
                      <a:pt x="39" y="2269"/>
                      <a:pt x="106" y="2269"/>
                    </a:cubicBezTo>
                    <a:cubicBezTo>
                      <a:pt x="399"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14"/>
              <p:cNvSpPr/>
              <p:nvPr/>
            </p:nvSpPr>
            <p:spPr>
              <a:xfrm>
                <a:off x="3447795" y="4678068"/>
                <a:ext cx="99226" cy="94165"/>
              </a:xfrm>
              <a:custGeom>
                <a:rect b="b" l="l" r="r" t="t"/>
                <a:pathLst>
                  <a:path extrusionOk="0" h="2270" w="2392">
                    <a:moveTo>
                      <a:pt x="2311" y="1"/>
                    </a:moveTo>
                    <a:lnTo>
                      <a:pt x="0" y="2267"/>
                    </a:lnTo>
                    <a:cubicBezTo>
                      <a:pt x="0" y="2267"/>
                      <a:pt x="39" y="2269"/>
                      <a:pt x="106" y="2269"/>
                    </a:cubicBezTo>
                    <a:cubicBezTo>
                      <a:pt x="399"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14"/>
              <p:cNvSpPr/>
              <p:nvPr/>
            </p:nvSpPr>
            <p:spPr>
              <a:xfrm>
                <a:off x="3447795"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14"/>
              <p:cNvSpPr/>
              <p:nvPr/>
            </p:nvSpPr>
            <p:spPr>
              <a:xfrm>
                <a:off x="3447795" y="4468250"/>
                <a:ext cx="99226" cy="94124"/>
              </a:xfrm>
              <a:custGeom>
                <a:rect b="b" l="l" r="r" t="t"/>
                <a:pathLst>
                  <a:path extrusionOk="0" h="2269" w="2392">
                    <a:moveTo>
                      <a:pt x="2311" y="0"/>
                    </a:moveTo>
                    <a:lnTo>
                      <a:pt x="0" y="2266"/>
                    </a:lnTo>
                    <a:cubicBezTo>
                      <a:pt x="0" y="2266"/>
                      <a:pt x="39" y="2269"/>
                      <a:pt x="106" y="2269"/>
                    </a:cubicBezTo>
                    <a:cubicBezTo>
                      <a:pt x="399"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14"/>
              <p:cNvSpPr/>
              <p:nvPr/>
            </p:nvSpPr>
            <p:spPr>
              <a:xfrm>
                <a:off x="3341227" y="4782812"/>
                <a:ext cx="99185" cy="94124"/>
              </a:xfrm>
              <a:custGeom>
                <a:rect b="b" l="l" r="r" t="t"/>
                <a:pathLst>
                  <a:path extrusionOk="0" h="2269" w="2391">
                    <a:moveTo>
                      <a:pt x="71" y="0"/>
                    </a:moveTo>
                    <a:cubicBezTo>
                      <a:pt x="71" y="0"/>
                      <a:pt x="0" y="1089"/>
                      <a:pt x="642" y="1713"/>
                    </a:cubicBezTo>
                    <a:cubicBezTo>
                      <a:pt x="1158" y="2221"/>
                      <a:pt x="1993" y="2269"/>
                      <a:pt x="2285" y="2269"/>
                    </a:cubicBezTo>
                    <a:cubicBezTo>
                      <a:pt x="2352" y="2269"/>
                      <a:pt x="2391" y="2266"/>
                      <a:pt x="2391"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14"/>
              <p:cNvSpPr/>
              <p:nvPr/>
            </p:nvSpPr>
            <p:spPr>
              <a:xfrm>
                <a:off x="3341227" y="4678068"/>
                <a:ext cx="99185" cy="94165"/>
              </a:xfrm>
              <a:custGeom>
                <a:rect b="b" l="l" r="r" t="t"/>
                <a:pathLst>
                  <a:path extrusionOk="0" h="2270" w="2391">
                    <a:moveTo>
                      <a:pt x="71" y="1"/>
                    </a:moveTo>
                    <a:cubicBezTo>
                      <a:pt x="71" y="1"/>
                      <a:pt x="0" y="1089"/>
                      <a:pt x="642" y="1714"/>
                    </a:cubicBezTo>
                    <a:cubicBezTo>
                      <a:pt x="1158" y="2222"/>
                      <a:pt x="1993" y="2269"/>
                      <a:pt x="2285" y="2269"/>
                    </a:cubicBezTo>
                    <a:cubicBezTo>
                      <a:pt x="2352" y="2269"/>
                      <a:pt x="2391" y="2267"/>
                      <a:pt x="2391" y="2267"/>
                    </a:cubicBezTo>
                    <a:lnTo>
                      <a:pt x="7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14"/>
              <p:cNvSpPr/>
              <p:nvPr/>
            </p:nvSpPr>
            <p:spPr>
              <a:xfrm>
                <a:off x="3341227" y="4573367"/>
                <a:ext cx="99185" cy="93792"/>
              </a:xfrm>
              <a:custGeom>
                <a:rect b="b" l="l" r="r" t="t"/>
                <a:pathLst>
                  <a:path extrusionOk="0" h="2261" w="2391">
                    <a:moveTo>
                      <a:pt x="71" y="0"/>
                    </a:moveTo>
                    <a:cubicBezTo>
                      <a:pt x="71" y="0"/>
                      <a:pt x="0" y="1079"/>
                      <a:pt x="642" y="1713"/>
                    </a:cubicBezTo>
                    <a:cubicBezTo>
                      <a:pt x="1146" y="2210"/>
                      <a:pt x="1955" y="2260"/>
                      <a:pt x="2265" y="2260"/>
                    </a:cubicBezTo>
                    <a:cubicBezTo>
                      <a:pt x="2344" y="2260"/>
                      <a:pt x="2391" y="2257"/>
                      <a:pt x="2391" y="2257"/>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14"/>
              <p:cNvSpPr/>
              <p:nvPr/>
            </p:nvSpPr>
            <p:spPr>
              <a:xfrm>
                <a:off x="3341227" y="4468250"/>
                <a:ext cx="99185" cy="94124"/>
              </a:xfrm>
              <a:custGeom>
                <a:rect b="b" l="l" r="r" t="t"/>
                <a:pathLst>
                  <a:path extrusionOk="0" h="2269" w="2391">
                    <a:moveTo>
                      <a:pt x="71" y="0"/>
                    </a:moveTo>
                    <a:cubicBezTo>
                      <a:pt x="71" y="1"/>
                      <a:pt x="0" y="1089"/>
                      <a:pt x="642" y="1713"/>
                    </a:cubicBezTo>
                    <a:cubicBezTo>
                      <a:pt x="1158" y="2222"/>
                      <a:pt x="1993" y="2269"/>
                      <a:pt x="2285" y="2269"/>
                    </a:cubicBezTo>
                    <a:cubicBezTo>
                      <a:pt x="2352" y="2269"/>
                      <a:pt x="2391" y="2266"/>
                      <a:pt x="2391"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14"/>
              <p:cNvSpPr/>
              <p:nvPr/>
            </p:nvSpPr>
            <p:spPr>
              <a:xfrm>
                <a:off x="3729793"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14"/>
              <p:cNvSpPr/>
              <p:nvPr/>
            </p:nvSpPr>
            <p:spPr>
              <a:xfrm>
                <a:off x="3704240" y="4383874"/>
                <a:ext cx="69981" cy="132910"/>
              </a:xfrm>
              <a:custGeom>
                <a:rect b="b" l="l" r="r" t="t"/>
                <a:pathLst>
                  <a:path extrusionOk="0" h="3204" w="1687">
                    <a:moveTo>
                      <a:pt x="848" y="0"/>
                    </a:moveTo>
                    <a:cubicBezTo>
                      <a:pt x="848" y="0"/>
                      <a:pt x="1" y="723"/>
                      <a:pt x="1" y="1606"/>
                    </a:cubicBezTo>
                    <a:cubicBezTo>
                      <a:pt x="1" y="2489"/>
                      <a:pt x="848" y="3203"/>
                      <a:pt x="848" y="3203"/>
                    </a:cubicBezTo>
                    <a:cubicBezTo>
                      <a:pt x="848" y="3203"/>
                      <a:pt x="1687" y="2489"/>
                      <a:pt x="1687" y="1606"/>
                    </a:cubicBezTo>
                    <a:cubicBezTo>
                      <a:pt x="1687" y="723"/>
                      <a:pt x="848" y="0"/>
                      <a:pt x="8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14"/>
              <p:cNvSpPr/>
              <p:nvPr/>
            </p:nvSpPr>
            <p:spPr>
              <a:xfrm>
                <a:off x="3743109" y="4782812"/>
                <a:ext cx="98853" cy="94124"/>
              </a:xfrm>
              <a:custGeom>
                <a:rect b="b" l="l" r="r" t="t"/>
                <a:pathLst>
                  <a:path extrusionOk="0" h="2269" w="2383">
                    <a:moveTo>
                      <a:pt x="2311" y="0"/>
                    </a:moveTo>
                    <a:lnTo>
                      <a:pt x="0" y="2266"/>
                    </a:lnTo>
                    <a:cubicBezTo>
                      <a:pt x="0" y="2266"/>
                      <a:pt x="39" y="2269"/>
                      <a:pt x="105" y="2269"/>
                    </a:cubicBezTo>
                    <a:cubicBezTo>
                      <a:pt x="396" y="2269"/>
                      <a:pt x="1226" y="2221"/>
                      <a:pt x="1749" y="1713"/>
                    </a:cubicBezTo>
                    <a:cubicBezTo>
                      <a:pt x="2382"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14"/>
              <p:cNvSpPr/>
              <p:nvPr/>
            </p:nvSpPr>
            <p:spPr>
              <a:xfrm>
                <a:off x="3743109" y="4678068"/>
                <a:ext cx="98853" cy="94165"/>
              </a:xfrm>
              <a:custGeom>
                <a:rect b="b" l="l" r="r" t="t"/>
                <a:pathLst>
                  <a:path extrusionOk="0" h="2270" w="2383">
                    <a:moveTo>
                      <a:pt x="2311" y="1"/>
                    </a:moveTo>
                    <a:lnTo>
                      <a:pt x="0" y="2267"/>
                    </a:lnTo>
                    <a:cubicBezTo>
                      <a:pt x="0" y="2267"/>
                      <a:pt x="39" y="2269"/>
                      <a:pt x="105" y="2269"/>
                    </a:cubicBezTo>
                    <a:cubicBezTo>
                      <a:pt x="396" y="2269"/>
                      <a:pt x="1226" y="2222"/>
                      <a:pt x="1749" y="1714"/>
                    </a:cubicBezTo>
                    <a:cubicBezTo>
                      <a:pt x="2382"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14"/>
              <p:cNvSpPr/>
              <p:nvPr/>
            </p:nvSpPr>
            <p:spPr>
              <a:xfrm>
                <a:off x="3743109" y="4573367"/>
                <a:ext cx="98853" cy="93792"/>
              </a:xfrm>
              <a:custGeom>
                <a:rect b="b" l="l" r="r" t="t"/>
                <a:pathLst>
                  <a:path extrusionOk="0" h="2261" w="2383">
                    <a:moveTo>
                      <a:pt x="2311" y="0"/>
                    </a:moveTo>
                    <a:lnTo>
                      <a:pt x="0" y="2257"/>
                    </a:lnTo>
                    <a:cubicBezTo>
                      <a:pt x="0" y="2257"/>
                      <a:pt x="47" y="2260"/>
                      <a:pt x="126" y="2260"/>
                    </a:cubicBezTo>
                    <a:cubicBezTo>
                      <a:pt x="433" y="2260"/>
                      <a:pt x="1238" y="2210"/>
                      <a:pt x="1749" y="1713"/>
                    </a:cubicBezTo>
                    <a:cubicBezTo>
                      <a:pt x="2382"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14"/>
              <p:cNvSpPr/>
              <p:nvPr/>
            </p:nvSpPr>
            <p:spPr>
              <a:xfrm>
                <a:off x="3743109" y="4468250"/>
                <a:ext cx="98853" cy="94124"/>
              </a:xfrm>
              <a:custGeom>
                <a:rect b="b" l="l" r="r" t="t"/>
                <a:pathLst>
                  <a:path extrusionOk="0" h="2269" w="2383">
                    <a:moveTo>
                      <a:pt x="2311" y="0"/>
                    </a:moveTo>
                    <a:lnTo>
                      <a:pt x="0" y="2266"/>
                    </a:lnTo>
                    <a:cubicBezTo>
                      <a:pt x="0" y="2266"/>
                      <a:pt x="39" y="2269"/>
                      <a:pt x="105" y="2269"/>
                    </a:cubicBezTo>
                    <a:cubicBezTo>
                      <a:pt x="396" y="2269"/>
                      <a:pt x="1226" y="2222"/>
                      <a:pt x="1749" y="1713"/>
                    </a:cubicBezTo>
                    <a:cubicBezTo>
                      <a:pt x="2382"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14"/>
              <p:cNvSpPr/>
              <p:nvPr/>
            </p:nvSpPr>
            <p:spPr>
              <a:xfrm>
                <a:off x="3743109" y="4782812"/>
                <a:ext cx="98853" cy="94124"/>
              </a:xfrm>
              <a:custGeom>
                <a:rect b="b" l="l" r="r" t="t"/>
                <a:pathLst>
                  <a:path extrusionOk="0" h="2269" w="2383">
                    <a:moveTo>
                      <a:pt x="2311" y="0"/>
                    </a:moveTo>
                    <a:lnTo>
                      <a:pt x="0" y="2266"/>
                    </a:lnTo>
                    <a:cubicBezTo>
                      <a:pt x="0" y="2266"/>
                      <a:pt x="39" y="2269"/>
                      <a:pt x="105" y="2269"/>
                    </a:cubicBezTo>
                    <a:cubicBezTo>
                      <a:pt x="396" y="2269"/>
                      <a:pt x="1226" y="2221"/>
                      <a:pt x="1749" y="1713"/>
                    </a:cubicBezTo>
                    <a:cubicBezTo>
                      <a:pt x="2382"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14"/>
              <p:cNvSpPr/>
              <p:nvPr/>
            </p:nvSpPr>
            <p:spPr>
              <a:xfrm>
                <a:off x="3743109" y="4678068"/>
                <a:ext cx="98853" cy="94165"/>
              </a:xfrm>
              <a:custGeom>
                <a:rect b="b" l="l" r="r" t="t"/>
                <a:pathLst>
                  <a:path extrusionOk="0" h="2270" w="2383">
                    <a:moveTo>
                      <a:pt x="2311" y="1"/>
                    </a:moveTo>
                    <a:lnTo>
                      <a:pt x="0" y="2267"/>
                    </a:lnTo>
                    <a:cubicBezTo>
                      <a:pt x="0" y="2267"/>
                      <a:pt x="39" y="2269"/>
                      <a:pt x="105" y="2269"/>
                    </a:cubicBezTo>
                    <a:cubicBezTo>
                      <a:pt x="396" y="2269"/>
                      <a:pt x="1226" y="2222"/>
                      <a:pt x="1749" y="1714"/>
                    </a:cubicBezTo>
                    <a:cubicBezTo>
                      <a:pt x="2382"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14"/>
              <p:cNvSpPr/>
              <p:nvPr/>
            </p:nvSpPr>
            <p:spPr>
              <a:xfrm>
                <a:off x="3743109" y="4573367"/>
                <a:ext cx="98853" cy="93792"/>
              </a:xfrm>
              <a:custGeom>
                <a:rect b="b" l="l" r="r" t="t"/>
                <a:pathLst>
                  <a:path extrusionOk="0" h="2261" w="2383">
                    <a:moveTo>
                      <a:pt x="2311" y="0"/>
                    </a:moveTo>
                    <a:lnTo>
                      <a:pt x="0" y="2257"/>
                    </a:lnTo>
                    <a:cubicBezTo>
                      <a:pt x="0" y="2257"/>
                      <a:pt x="47" y="2260"/>
                      <a:pt x="126" y="2260"/>
                    </a:cubicBezTo>
                    <a:cubicBezTo>
                      <a:pt x="433" y="2260"/>
                      <a:pt x="1238" y="2210"/>
                      <a:pt x="1749" y="1713"/>
                    </a:cubicBezTo>
                    <a:cubicBezTo>
                      <a:pt x="2382"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14"/>
              <p:cNvSpPr/>
              <p:nvPr/>
            </p:nvSpPr>
            <p:spPr>
              <a:xfrm>
                <a:off x="3743109" y="4468250"/>
                <a:ext cx="98853" cy="94124"/>
              </a:xfrm>
              <a:custGeom>
                <a:rect b="b" l="l" r="r" t="t"/>
                <a:pathLst>
                  <a:path extrusionOk="0" h="2269" w="2383">
                    <a:moveTo>
                      <a:pt x="2311" y="0"/>
                    </a:moveTo>
                    <a:lnTo>
                      <a:pt x="0" y="2266"/>
                    </a:lnTo>
                    <a:cubicBezTo>
                      <a:pt x="0" y="2266"/>
                      <a:pt x="39" y="2269"/>
                      <a:pt x="105" y="2269"/>
                    </a:cubicBezTo>
                    <a:cubicBezTo>
                      <a:pt x="396" y="2269"/>
                      <a:pt x="1226" y="2222"/>
                      <a:pt x="1749" y="1713"/>
                    </a:cubicBezTo>
                    <a:cubicBezTo>
                      <a:pt x="2382"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14"/>
              <p:cNvSpPr/>
              <p:nvPr/>
            </p:nvSpPr>
            <p:spPr>
              <a:xfrm>
                <a:off x="3636541" y="4782812"/>
                <a:ext cx="98811" cy="94124"/>
              </a:xfrm>
              <a:custGeom>
                <a:rect b="b" l="l" r="r" t="t"/>
                <a:pathLst>
                  <a:path extrusionOk="0" h="2269" w="2382">
                    <a:moveTo>
                      <a:pt x="71" y="0"/>
                    </a:moveTo>
                    <a:cubicBezTo>
                      <a:pt x="71" y="0"/>
                      <a:pt x="0" y="1089"/>
                      <a:pt x="633" y="1713"/>
                    </a:cubicBezTo>
                    <a:cubicBezTo>
                      <a:pt x="1156" y="2221"/>
                      <a:pt x="1986" y="2269"/>
                      <a:pt x="2277" y="2269"/>
                    </a:cubicBezTo>
                    <a:cubicBezTo>
                      <a:pt x="2344" y="2269"/>
                      <a:pt x="2382" y="2266"/>
                      <a:pt x="2382"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14"/>
              <p:cNvSpPr/>
              <p:nvPr/>
            </p:nvSpPr>
            <p:spPr>
              <a:xfrm>
                <a:off x="3636541" y="4678068"/>
                <a:ext cx="98811" cy="94165"/>
              </a:xfrm>
              <a:custGeom>
                <a:rect b="b" l="l" r="r" t="t"/>
                <a:pathLst>
                  <a:path extrusionOk="0" h="2270" w="2382">
                    <a:moveTo>
                      <a:pt x="71" y="1"/>
                    </a:moveTo>
                    <a:cubicBezTo>
                      <a:pt x="71" y="1"/>
                      <a:pt x="0" y="1089"/>
                      <a:pt x="633" y="1714"/>
                    </a:cubicBezTo>
                    <a:cubicBezTo>
                      <a:pt x="1156" y="2222"/>
                      <a:pt x="1986" y="2269"/>
                      <a:pt x="2277" y="2269"/>
                    </a:cubicBezTo>
                    <a:cubicBezTo>
                      <a:pt x="2344" y="2269"/>
                      <a:pt x="2382" y="2267"/>
                      <a:pt x="2382" y="2267"/>
                    </a:cubicBezTo>
                    <a:lnTo>
                      <a:pt x="7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14"/>
              <p:cNvSpPr/>
              <p:nvPr/>
            </p:nvSpPr>
            <p:spPr>
              <a:xfrm>
                <a:off x="3636541" y="4573367"/>
                <a:ext cx="98811" cy="93792"/>
              </a:xfrm>
              <a:custGeom>
                <a:rect b="b" l="l" r="r" t="t"/>
                <a:pathLst>
                  <a:path extrusionOk="0" h="2261" w="2382">
                    <a:moveTo>
                      <a:pt x="71" y="0"/>
                    </a:moveTo>
                    <a:cubicBezTo>
                      <a:pt x="71" y="0"/>
                      <a:pt x="0" y="1080"/>
                      <a:pt x="633" y="1713"/>
                    </a:cubicBezTo>
                    <a:cubicBezTo>
                      <a:pt x="1144" y="2210"/>
                      <a:pt x="1949" y="2260"/>
                      <a:pt x="2257" y="2260"/>
                    </a:cubicBezTo>
                    <a:cubicBezTo>
                      <a:pt x="2336" y="2260"/>
                      <a:pt x="2382" y="2257"/>
                      <a:pt x="2382" y="2257"/>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14"/>
              <p:cNvSpPr/>
              <p:nvPr/>
            </p:nvSpPr>
            <p:spPr>
              <a:xfrm>
                <a:off x="3636541" y="4468250"/>
                <a:ext cx="98811" cy="94124"/>
              </a:xfrm>
              <a:custGeom>
                <a:rect b="b" l="l" r="r" t="t"/>
                <a:pathLst>
                  <a:path extrusionOk="0" h="2269" w="2382">
                    <a:moveTo>
                      <a:pt x="71" y="0"/>
                    </a:moveTo>
                    <a:cubicBezTo>
                      <a:pt x="71" y="1"/>
                      <a:pt x="0" y="1089"/>
                      <a:pt x="633" y="1713"/>
                    </a:cubicBezTo>
                    <a:cubicBezTo>
                      <a:pt x="1156" y="2222"/>
                      <a:pt x="1986" y="2269"/>
                      <a:pt x="2277" y="2269"/>
                    </a:cubicBezTo>
                    <a:cubicBezTo>
                      <a:pt x="2344" y="2269"/>
                      <a:pt x="2382" y="2266"/>
                      <a:pt x="2382"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14"/>
              <p:cNvSpPr/>
              <p:nvPr/>
            </p:nvSpPr>
            <p:spPr>
              <a:xfrm>
                <a:off x="2549284"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14"/>
              <p:cNvSpPr/>
              <p:nvPr/>
            </p:nvSpPr>
            <p:spPr>
              <a:xfrm>
                <a:off x="2523731"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14"/>
              <p:cNvSpPr/>
              <p:nvPr/>
            </p:nvSpPr>
            <p:spPr>
              <a:xfrm>
                <a:off x="25622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14"/>
              <p:cNvSpPr/>
              <p:nvPr/>
            </p:nvSpPr>
            <p:spPr>
              <a:xfrm>
                <a:off x="25622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14"/>
              <p:cNvSpPr/>
              <p:nvPr/>
            </p:nvSpPr>
            <p:spPr>
              <a:xfrm>
                <a:off x="25622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14"/>
              <p:cNvSpPr/>
              <p:nvPr/>
            </p:nvSpPr>
            <p:spPr>
              <a:xfrm>
                <a:off x="25622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14"/>
              <p:cNvSpPr/>
              <p:nvPr/>
            </p:nvSpPr>
            <p:spPr>
              <a:xfrm>
                <a:off x="25622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14"/>
              <p:cNvSpPr/>
              <p:nvPr/>
            </p:nvSpPr>
            <p:spPr>
              <a:xfrm>
                <a:off x="25622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14"/>
              <p:cNvSpPr/>
              <p:nvPr/>
            </p:nvSpPr>
            <p:spPr>
              <a:xfrm>
                <a:off x="25622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14"/>
              <p:cNvSpPr/>
              <p:nvPr/>
            </p:nvSpPr>
            <p:spPr>
              <a:xfrm>
                <a:off x="25622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14"/>
              <p:cNvSpPr/>
              <p:nvPr/>
            </p:nvSpPr>
            <p:spPr>
              <a:xfrm>
                <a:off x="2455617"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14"/>
              <p:cNvSpPr/>
              <p:nvPr/>
            </p:nvSpPr>
            <p:spPr>
              <a:xfrm>
                <a:off x="2455617"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14"/>
              <p:cNvSpPr/>
              <p:nvPr/>
            </p:nvSpPr>
            <p:spPr>
              <a:xfrm>
                <a:off x="2455617"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14"/>
              <p:cNvSpPr/>
              <p:nvPr/>
            </p:nvSpPr>
            <p:spPr>
              <a:xfrm>
                <a:off x="2455617"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14"/>
              <p:cNvSpPr/>
              <p:nvPr/>
            </p:nvSpPr>
            <p:spPr>
              <a:xfrm>
                <a:off x="4025107"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14"/>
              <p:cNvSpPr/>
              <p:nvPr/>
            </p:nvSpPr>
            <p:spPr>
              <a:xfrm>
                <a:off x="3999554" y="4383874"/>
                <a:ext cx="69608" cy="132910"/>
              </a:xfrm>
              <a:custGeom>
                <a:rect b="b" l="l" r="r" t="t"/>
                <a:pathLst>
                  <a:path extrusionOk="0" h="3204" w="1678">
                    <a:moveTo>
                      <a:pt x="839" y="0"/>
                    </a:moveTo>
                    <a:cubicBezTo>
                      <a:pt x="839" y="0"/>
                      <a:pt x="1" y="723"/>
                      <a:pt x="1" y="1606"/>
                    </a:cubicBezTo>
                    <a:cubicBezTo>
                      <a:pt x="1"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14"/>
              <p:cNvSpPr/>
              <p:nvPr/>
            </p:nvSpPr>
            <p:spPr>
              <a:xfrm>
                <a:off x="4038050" y="4782812"/>
                <a:ext cx="99226" cy="94124"/>
              </a:xfrm>
              <a:custGeom>
                <a:rect b="b" l="l" r="r" t="t"/>
                <a:pathLst>
                  <a:path extrusionOk="0" h="2269" w="2392">
                    <a:moveTo>
                      <a:pt x="2320" y="0"/>
                    </a:moveTo>
                    <a:lnTo>
                      <a:pt x="0" y="2266"/>
                    </a:lnTo>
                    <a:cubicBezTo>
                      <a:pt x="0" y="2266"/>
                      <a:pt x="39" y="2269"/>
                      <a:pt x="106" y="2269"/>
                    </a:cubicBezTo>
                    <a:cubicBezTo>
                      <a:pt x="399" y="2269"/>
                      <a:pt x="1233" y="2221"/>
                      <a:pt x="1749" y="1713"/>
                    </a:cubicBezTo>
                    <a:cubicBezTo>
                      <a:pt x="2391" y="108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14"/>
              <p:cNvSpPr/>
              <p:nvPr/>
            </p:nvSpPr>
            <p:spPr>
              <a:xfrm>
                <a:off x="4038050" y="4678068"/>
                <a:ext cx="99226" cy="94165"/>
              </a:xfrm>
              <a:custGeom>
                <a:rect b="b" l="l" r="r" t="t"/>
                <a:pathLst>
                  <a:path extrusionOk="0" h="2270" w="2392">
                    <a:moveTo>
                      <a:pt x="2320" y="1"/>
                    </a:moveTo>
                    <a:lnTo>
                      <a:pt x="0" y="2267"/>
                    </a:lnTo>
                    <a:cubicBezTo>
                      <a:pt x="0" y="2267"/>
                      <a:pt x="39" y="2269"/>
                      <a:pt x="106" y="2269"/>
                    </a:cubicBezTo>
                    <a:cubicBezTo>
                      <a:pt x="399" y="2269"/>
                      <a:pt x="1233" y="2222"/>
                      <a:pt x="1749" y="1714"/>
                    </a:cubicBezTo>
                    <a:cubicBezTo>
                      <a:pt x="2391" y="1089"/>
                      <a:pt x="2320" y="1"/>
                      <a:pt x="23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14"/>
              <p:cNvSpPr/>
              <p:nvPr/>
            </p:nvSpPr>
            <p:spPr>
              <a:xfrm>
                <a:off x="4038050" y="4573367"/>
                <a:ext cx="99226" cy="93792"/>
              </a:xfrm>
              <a:custGeom>
                <a:rect b="b" l="l" r="r" t="t"/>
                <a:pathLst>
                  <a:path extrusionOk="0" h="2261" w="2392">
                    <a:moveTo>
                      <a:pt x="2320" y="0"/>
                    </a:moveTo>
                    <a:lnTo>
                      <a:pt x="0" y="2257"/>
                    </a:lnTo>
                    <a:cubicBezTo>
                      <a:pt x="0" y="2257"/>
                      <a:pt x="47" y="2260"/>
                      <a:pt x="127" y="2260"/>
                    </a:cubicBezTo>
                    <a:cubicBezTo>
                      <a:pt x="436" y="2260"/>
                      <a:pt x="1245" y="2210"/>
                      <a:pt x="1749" y="1713"/>
                    </a:cubicBezTo>
                    <a:cubicBezTo>
                      <a:pt x="2391" y="1080"/>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14"/>
              <p:cNvSpPr/>
              <p:nvPr/>
            </p:nvSpPr>
            <p:spPr>
              <a:xfrm>
                <a:off x="4038050" y="4468250"/>
                <a:ext cx="99226" cy="94124"/>
              </a:xfrm>
              <a:custGeom>
                <a:rect b="b" l="l" r="r" t="t"/>
                <a:pathLst>
                  <a:path extrusionOk="0" h="2269" w="2392">
                    <a:moveTo>
                      <a:pt x="2320" y="0"/>
                    </a:moveTo>
                    <a:lnTo>
                      <a:pt x="0" y="2266"/>
                    </a:lnTo>
                    <a:cubicBezTo>
                      <a:pt x="0" y="2266"/>
                      <a:pt x="39" y="2269"/>
                      <a:pt x="106" y="2269"/>
                    </a:cubicBezTo>
                    <a:cubicBezTo>
                      <a:pt x="399" y="2269"/>
                      <a:pt x="1233" y="2222"/>
                      <a:pt x="1749" y="1713"/>
                    </a:cubicBezTo>
                    <a:cubicBezTo>
                      <a:pt x="2391" y="1089"/>
                      <a:pt x="2320" y="1"/>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14"/>
              <p:cNvSpPr/>
              <p:nvPr/>
            </p:nvSpPr>
            <p:spPr>
              <a:xfrm>
                <a:off x="4038050" y="4782812"/>
                <a:ext cx="99226" cy="94124"/>
              </a:xfrm>
              <a:custGeom>
                <a:rect b="b" l="l" r="r" t="t"/>
                <a:pathLst>
                  <a:path extrusionOk="0" h="2269" w="2392">
                    <a:moveTo>
                      <a:pt x="2320" y="0"/>
                    </a:moveTo>
                    <a:lnTo>
                      <a:pt x="0" y="2266"/>
                    </a:lnTo>
                    <a:cubicBezTo>
                      <a:pt x="0" y="2266"/>
                      <a:pt x="39" y="2269"/>
                      <a:pt x="106" y="2269"/>
                    </a:cubicBezTo>
                    <a:cubicBezTo>
                      <a:pt x="399" y="2269"/>
                      <a:pt x="1233" y="2221"/>
                      <a:pt x="1749" y="1713"/>
                    </a:cubicBezTo>
                    <a:cubicBezTo>
                      <a:pt x="2391" y="108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14"/>
              <p:cNvSpPr/>
              <p:nvPr/>
            </p:nvSpPr>
            <p:spPr>
              <a:xfrm>
                <a:off x="4038050" y="4678068"/>
                <a:ext cx="99226" cy="94165"/>
              </a:xfrm>
              <a:custGeom>
                <a:rect b="b" l="l" r="r" t="t"/>
                <a:pathLst>
                  <a:path extrusionOk="0" h="2270" w="2392">
                    <a:moveTo>
                      <a:pt x="2320" y="1"/>
                    </a:moveTo>
                    <a:lnTo>
                      <a:pt x="0" y="2267"/>
                    </a:lnTo>
                    <a:cubicBezTo>
                      <a:pt x="0" y="2267"/>
                      <a:pt x="39" y="2269"/>
                      <a:pt x="106" y="2269"/>
                    </a:cubicBezTo>
                    <a:cubicBezTo>
                      <a:pt x="399" y="2269"/>
                      <a:pt x="1233" y="2222"/>
                      <a:pt x="1749" y="1714"/>
                    </a:cubicBezTo>
                    <a:cubicBezTo>
                      <a:pt x="2391" y="1089"/>
                      <a:pt x="2320" y="1"/>
                      <a:pt x="23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14"/>
              <p:cNvSpPr/>
              <p:nvPr/>
            </p:nvSpPr>
            <p:spPr>
              <a:xfrm>
                <a:off x="4038050" y="4573367"/>
                <a:ext cx="99226" cy="93792"/>
              </a:xfrm>
              <a:custGeom>
                <a:rect b="b" l="l" r="r" t="t"/>
                <a:pathLst>
                  <a:path extrusionOk="0" h="2261" w="2392">
                    <a:moveTo>
                      <a:pt x="2320" y="0"/>
                    </a:moveTo>
                    <a:lnTo>
                      <a:pt x="0" y="2257"/>
                    </a:lnTo>
                    <a:cubicBezTo>
                      <a:pt x="0" y="2257"/>
                      <a:pt x="47" y="2260"/>
                      <a:pt x="127" y="2260"/>
                    </a:cubicBezTo>
                    <a:cubicBezTo>
                      <a:pt x="436" y="2260"/>
                      <a:pt x="1245" y="2210"/>
                      <a:pt x="1749" y="1713"/>
                    </a:cubicBezTo>
                    <a:cubicBezTo>
                      <a:pt x="2391" y="1080"/>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14"/>
              <p:cNvSpPr/>
              <p:nvPr/>
            </p:nvSpPr>
            <p:spPr>
              <a:xfrm>
                <a:off x="4038050" y="4468250"/>
                <a:ext cx="99226" cy="94124"/>
              </a:xfrm>
              <a:custGeom>
                <a:rect b="b" l="l" r="r" t="t"/>
                <a:pathLst>
                  <a:path extrusionOk="0" h="2269" w="2392">
                    <a:moveTo>
                      <a:pt x="2320" y="0"/>
                    </a:moveTo>
                    <a:lnTo>
                      <a:pt x="0" y="2266"/>
                    </a:lnTo>
                    <a:cubicBezTo>
                      <a:pt x="0" y="2266"/>
                      <a:pt x="39" y="2269"/>
                      <a:pt x="106" y="2269"/>
                    </a:cubicBezTo>
                    <a:cubicBezTo>
                      <a:pt x="399" y="2269"/>
                      <a:pt x="1233" y="2222"/>
                      <a:pt x="1749" y="1713"/>
                    </a:cubicBezTo>
                    <a:cubicBezTo>
                      <a:pt x="2391" y="1089"/>
                      <a:pt x="2320" y="1"/>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14"/>
              <p:cNvSpPr/>
              <p:nvPr/>
            </p:nvSpPr>
            <p:spPr>
              <a:xfrm>
                <a:off x="3931481" y="4782812"/>
                <a:ext cx="99185" cy="94124"/>
              </a:xfrm>
              <a:custGeom>
                <a:rect b="b" l="l" r="r" t="t"/>
                <a:pathLst>
                  <a:path extrusionOk="0" h="2269" w="2391">
                    <a:moveTo>
                      <a:pt x="80" y="0"/>
                    </a:moveTo>
                    <a:cubicBezTo>
                      <a:pt x="80" y="0"/>
                      <a:pt x="0" y="1089"/>
                      <a:pt x="642" y="1713"/>
                    </a:cubicBezTo>
                    <a:cubicBezTo>
                      <a:pt x="1158" y="2221"/>
                      <a:pt x="1993" y="2269"/>
                      <a:pt x="2285" y="2269"/>
                    </a:cubicBezTo>
                    <a:cubicBezTo>
                      <a:pt x="2352" y="2269"/>
                      <a:pt x="2391" y="2266"/>
                      <a:pt x="2391" y="2266"/>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14"/>
              <p:cNvSpPr/>
              <p:nvPr/>
            </p:nvSpPr>
            <p:spPr>
              <a:xfrm>
                <a:off x="3931481" y="4678068"/>
                <a:ext cx="99185" cy="94165"/>
              </a:xfrm>
              <a:custGeom>
                <a:rect b="b" l="l" r="r" t="t"/>
                <a:pathLst>
                  <a:path extrusionOk="0" h="2270" w="2391">
                    <a:moveTo>
                      <a:pt x="80" y="1"/>
                    </a:moveTo>
                    <a:cubicBezTo>
                      <a:pt x="80" y="1"/>
                      <a:pt x="0" y="1089"/>
                      <a:pt x="642" y="1714"/>
                    </a:cubicBezTo>
                    <a:cubicBezTo>
                      <a:pt x="1158" y="2222"/>
                      <a:pt x="1993" y="2269"/>
                      <a:pt x="2285" y="2269"/>
                    </a:cubicBezTo>
                    <a:cubicBezTo>
                      <a:pt x="2352" y="2269"/>
                      <a:pt x="2391" y="2267"/>
                      <a:pt x="2391" y="2267"/>
                    </a:cubicBezTo>
                    <a:lnTo>
                      <a:pt x="8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14"/>
              <p:cNvSpPr/>
              <p:nvPr/>
            </p:nvSpPr>
            <p:spPr>
              <a:xfrm>
                <a:off x="3931481" y="4573367"/>
                <a:ext cx="99185" cy="93792"/>
              </a:xfrm>
              <a:custGeom>
                <a:rect b="b" l="l" r="r" t="t"/>
                <a:pathLst>
                  <a:path extrusionOk="0" h="2261" w="2391">
                    <a:moveTo>
                      <a:pt x="80" y="0"/>
                    </a:moveTo>
                    <a:lnTo>
                      <a:pt x="80" y="0"/>
                    </a:lnTo>
                    <a:cubicBezTo>
                      <a:pt x="80" y="0"/>
                      <a:pt x="0" y="1080"/>
                      <a:pt x="642" y="1713"/>
                    </a:cubicBezTo>
                    <a:cubicBezTo>
                      <a:pt x="1146" y="2210"/>
                      <a:pt x="1955" y="2260"/>
                      <a:pt x="2265" y="2260"/>
                    </a:cubicBezTo>
                    <a:cubicBezTo>
                      <a:pt x="2344" y="2260"/>
                      <a:pt x="2391" y="2257"/>
                      <a:pt x="2391" y="2257"/>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14"/>
              <p:cNvSpPr/>
              <p:nvPr/>
            </p:nvSpPr>
            <p:spPr>
              <a:xfrm>
                <a:off x="3931481" y="4468250"/>
                <a:ext cx="99185" cy="94124"/>
              </a:xfrm>
              <a:custGeom>
                <a:rect b="b" l="l" r="r" t="t"/>
                <a:pathLst>
                  <a:path extrusionOk="0" h="2269" w="2391">
                    <a:moveTo>
                      <a:pt x="80" y="0"/>
                    </a:moveTo>
                    <a:cubicBezTo>
                      <a:pt x="80" y="1"/>
                      <a:pt x="0" y="1089"/>
                      <a:pt x="642" y="1713"/>
                    </a:cubicBezTo>
                    <a:cubicBezTo>
                      <a:pt x="1158" y="2222"/>
                      <a:pt x="1993" y="2269"/>
                      <a:pt x="2285" y="2269"/>
                    </a:cubicBezTo>
                    <a:cubicBezTo>
                      <a:pt x="2352" y="2269"/>
                      <a:pt x="2391" y="2266"/>
                      <a:pt x="2391" y="2266"/>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14"/>
              <p:cNvSpPr/>
              <p:nvPr/>
            </p:nvSpPr>
            <p:spPr>
              <a:xfrm>
                <a:off x="4320421"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14"/>
              <p:cNvSpPr/>
              <p:nvPr/>
            </p:nvSpPr>
            <p:spPr>
              <a:xfrm>
                <a:off x="4294868" y="4383874"/>
                <a:ext cx="69608" cy="132910"/>
              </a:xfrm>
              <a:custGeom>
                <a:rect b="b" l="l" r="r" t="t"/>
                <a:pathLst>
                  <a:path extrusionOk="0" h="3204" w="1678">
                    <a:moveTo>
                      <a:pt x="839" y="0"/>
                    </a:moveTo>
                    <a:cubicBezTo>
                      <a:pt x="839" y="0"/>
                      <a:pt x="1" y="723"/>
                      <a:pt x="1" y="1606"/>
                    </a:cubicBezTo>
                    <a:cubicBezTo>
                      <a:pt x="1"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14"/>
              <p:cNvSpPr/>
              <p:nvPr/>
            </p:nvSpPr>
            <p:spPr>
              <a:xfrm>
                <a:off x="4333364" y="4782812"/>
                <a:ext cx="99226" cy="94124"/>
              </a:xfrm>
              <a:custGeom>
                <a:rect b="b" l="l" r="r" t="t"/>
                <a:pathLst>
                  <a:path extrusionOk="0" h="2269" w="2392">
                    <a:moveTo>
                      <a:pt x="2311" y="0"/>
                    </a:moveTo>
                    <a:lnTo>
                      <a:pt x="0" y="2266"/>
                    </a:lnTo>
                    <a:cubicBezTo>
                      <a:pt x="0" y="2266"/>
                      <a:pt x="39" y="2269"/>
                      <a:pt x="106" y="2269"/>
                    </a:cubicBezTo>
                    <a:cubicBezTo>
                      <a:pt x="399"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14"/>
              <p:cNvSpPr/>
              <p:nvPr/>
            </p:nvSpPr>
            <p:spPr>
              <a:xfrm>
                <a:off x="4333364" y="4678068"/>
                <a:ext cx="99226" cy="94165"/>
              </a:xfrm>
              <a:custGeom>
                <a:rect b="b" l="l" r="r" t="t"/>
                <a:pathLst>
                  <a:path extrusionOk="0" h="2270" w="2392">
                    <a:moveTo>
                      <a:pt x="2311" y="1"/>
                    </a:moveTo>
                    <a:lnTo>
                      <a:pt x="0" y="2267"/>
                    </a:lnTo>
                    <a:cubicBezTo>
                      <a:pt x="0" y="2267"/>
                      <a:pt x="39" y="2269"/>
                      <a:pt x="106" y="2269"/>
                    </a:cubicBezTo>
                    <a:cubicBezTo>
                      <a:pt x="399"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14"/>
              <p:cNvSpPr/>
              <p:nvPr/>
            </p:nvSpPr>
            <p:spPr>
              <a:xfrm>
                <a:off x="4333364"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14"/>
              <p:cNvSpPr/>
              <p:nvPr/>
            </p:nvSpPr>
            <p:spPr>
              <a:xfrm>
                <a:off x="4333364" y="4468250"/>
                <a:ext cx="99226" cy="94124"/>
              </a:xfrm>
              <a:custGeom>
                <a:rect b="b" l="l" r="r" t="t"/>
                <a:pathLst>
                  <a:path extrusionOk="0" h="2269" w="2392">
                    <a:moveTo>
                      <a:pt x="2311" y="0"/>
                    </a:moveTo>
                    <a:lnTo>
                      <a:pt x="0" y="2266"/>
                    </a:lnTo>
                    <a:cubicBezTo>
                      <a:pt x="0" y="2266"/>
                      <a:pt x="39" y="2269"/>
                      <a:pt x="106" y="2269"/>
                    </a:cubicBezTo>
                    <a:cubicBezTo>
                      <a:pt x="399"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14"/>
              <p:cNvSpPr/>
              <p:nvPr/>
            </p:nvSpPr>
            <p:spPr>
              <a:xfrm>
                <a:off x="4333364" y="4782812"/>
                <a:ext cx="99226" cy="94124"/>
              </a:xfrm>
              <a:custGeom>
                <a:rect b="b" l="l" r="r" t="t"/>
                <a:pathLst>
                  <a:path extrusionOk="0" h="2269" w="2392">
                    <a:moveTo>
                      <a:pt x="2311" y="0"/>
                    </a:moveTo>
                    <a:lnTo>
                      <a:pt x="0" y="2266"/>
                    </a:lnTo>
                    <a:cubicBezTo>
                      <a:pt x="0" y="2266"/>
                      <a:pt x="39" y="2269"/>
                      <a:pt x="106" y="2269"/>
                    </a:cubicBezTo>
                    <a:cubicBezTo>
                      <a:pt x="399"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14"/>
              <p:cNvSpPr/>
              <p:nvPr/>
            </p:nvSpPr>
            <p:spPr>
              <a:xfrm>
                <a:off x="4333364" y="4678068"/>
                <a:ext cx="99226" cy="94165"/>
              </a:xfrm>
              <a:custGeom>
                <a:rect b="b" l="l" r="r" t="t"/>
                <a:pathLst>
                  <a:path extrusionOk="0" h="2270" w="2392">
                    <a:moveTo>
                      <a:pt x="2311" y="1"/>
                    </a:moveTo>
                    <a:lnTo>
                      <a:pt x="0" y="2267"/>
                    </a:lnTo>
                    <a:cubicBezTo>
                      <a:pt x="0" y="2267"/>
                      <a:pt x="39" y="2269"/>
                      <a:pt x="106" y="2269"/>
                    </a:cubicBezTo>
                    <a:cubicBezTo>
                      <a:pt x="399"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14"/>
              <p:cNvSpPr/>
              <p:nvPr/>
            </p:nvSpPr>
            <p:spPr>
              <a:xfrm>
                <a:off x="4333364"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14"/>
              <p:cNvSpPr/>
              <p:nvPr/>
            </p:nvSpPr>
            <p:spPr>
              <a:xfrm>
                <a:off x="4333364" y="4468250"/>
                <a:ext cx="99226" cy="94124"/>
              </a:xfrm>
              <a:custGeom>
                <a:rect b="b" l="l" r="r" t="t"/>
                <a:pathLst>
                  <a:path extrusionOk="0" h="2269" w="2392">
                    <a:moveTo>
                      <a:pt x="2311" y="0"/>
                    </a:moveTo>
                    <a:lnTo>
                      <a:pt x="0" y="2266"/>
                    </a:lnTo>
                    <a:cubicBezTo>
                      <a:pt x="0" y="2266"/>
                      <a:pt x="39" y="2269"/>
                      <a:pt x="106" y="2269"/>
                    </a:cubicBezTo>
                    <a:cubicBezTo>
                      <a:pt x="399"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14"/>
              <p:cNvSpPr/>
              <p:nvPr/>
            </p:nvSpPr>
            <p:spPr>
              <a:xfrm>
                <a:off x="4226795" y="4782812"/>
                <a:ext cx="99185" cy="94124"/>
              </a:xfrm>
              <a:custGeom>
                <a:rect b="b" l="l" r="r" t="t"/>
                <a:pathLst>
                  <a:path extrusionOk="0" h="2269" w="2391">
                    <a:moveTo>
                      <a:pt x="71" y="0"/>
                    </a:moveTo>
                    <a:cubicBezTo>
                      <a:pt x="71" y="0"/>
                      <a:pt x="0" y="1089"/>
                      <a:pt x="642" y="1713"/>
                    </a:cubicBezTo>
                    <a:cubicBezTo>
                      <a:pt x="1158" y="2221"/>
                      <a:pt x="1993" y="2269"/>
                      <a:pt x="2285" y="2269"/>
                    </a:cubicBezTo>
                    <a:cubicBezTo>
                      <a:pt x="2352" y="2269"/>
                      <a:pt x="2391" y="2266"/>
                      <a:pt x="2391"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14"/>
              <p:cNvSpPr/>
              <p:nvPr/>
            </p:nvSpPr>
            <p:spPr>
              <a:xfrm>
                <a:off x="4226795" y="4678068"/>
                <a:ext cx="99185" cy="94165"/>
              </a:xfrm>
              <a:custGeom>
                <a:rect b="b" l="l" r="r" t="t"/>
                <a:pathLst>
                  <a:path extrusionOk="0" h="2270" w="2391">
                    <a:moveTo>
                      <a:pt x="71" y="1"/>
                    </a:moveTo>
                    <a:cubicBezTo>
                      <a:pt x="71" y="1"/>
                      <a:pt x="0" y="1089"/>
                      <a:pt x="642" y="1714"/>
                    </a:cubicBezTo>
                    <a:cubicBezTo>
                      <a:pt x="1158" y="2222"/>
                      <a:pt x="1993" y="2269"/>
                      <a:pt x="2285" y="2269"/>
                    </a:cubicBezTo>
                    <a:cubicBezTo>
                      <a:pt x="2352" y="2269"/>
                      <a:pt x="2391" y="2267"/>
                      <a:pt x="2391" y="2267"/>
                    </a:cubicBezTo>
                    <a:lnTo>
                      <a:pt x="7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14"/>
              <p:cNvSpPr/>
              <p:nvPr/>
            </p:nvSpPr>
            <p:spPr>
              <a:xfrm>
                <a:off x="4226795" y="4573367"/>
                <a:ext cx="99185" cy="93792"/>
              </a:xfrm>
              <a:custGeom>
                <a:rect b="b" l="l" r="r" t="t"/>
                <a:pathLst>
                  <a:path extrusionOk="0" h="2261" w="2391">
                    <a:moveTo>
                      <a:pt x="71" y="0"/>
                    </a:moveTo>
                    <a:cubicBezTo>
                      <a:pt x="71" y="0"/>
                      <a:pt x="0" y="1080"/>
                      <a:pt x="642" y="1713"/>
                    </a:cubicBezTo>
                    <a:cubicBezTo>
                      <a:pt x="1146" y="2210"/>
                      <a:pt x="1955" y="2260"/>
                      <a:pt x="2265" y="2260"/>
                    </a:cubicBezTo>
                    <a:cubicBezTo>
                      <a:pt x="2344" y="2260"/>
                      <a:pt x="2391" y="2257"/>
                      <a:pt x="2391" y="2257"/>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14"/>
              <p:cNvSpPr/>
              <p:nvPr/>
            </p:nvSpPr>
            <p:spPr>
              <a:xfrm>
                <a:off x="4226795" y="4468250"/>
                <a:ext cx="99185" cy="94124"/>
              </a:xfrm>
              <a:custGeom>
                <a:rect b="b" l="l" r="r" t="t"/>
                <a:pathLst>
                  <a:path extrusionOk="0" h="2269" w="2391">
                    <a:moveTo>
                      <a:pt x="71" y="0"/>
                    </a:moveTo>
                    <a:cubicBezTo>
                      <a:pt x="71" y="1"/>
                      <a:pt x="0" y="1089"/>
                      <a:pt x="642" y="1713"/>
                    </a:cubicBezTo>
                    <a:cubicBezTo>
                      <a:pt x="1158" y="2222"/>
                      <a:pt x="1993" y="2269"/>
                      <a:pt x="2285" y="2269"/>
                    </a:cubicBezTo>
                    <a:cubicBezTo>
                      <a:pt x="2352" y="2269"/>
                      <a:pt x="2391" y="2266"/>
                      <a:pt x="2391"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14"/>
              <p:cNvSpPr/>
              <p:nvPr/>
            </p:nvSpPr>
            <p:spPr>
              <a:xfrm>
                <a:off x="2253959"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14"/>
              <p:cNvSpPr/>
              <p:nvPr/>
            </p:nvSpPr>
            <p:spPr>
              <a:xfrm>
                <a:off x="2228406"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14"/>
              <p:cNvSpPr/>
              <p:nvPr/>
            </p:nvSpPr>
            <p:spPr>
              <a:xfrm>
                <a:off x="226690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14"/>
              <p:cNvSpPr/>
              <p:nvPr/>
            </p:nvSpPr>
            <p:spPr>
              <a:xfrm>
                <a:off x="226690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14"/>
              <p:cNvSpPr/>
              <p:nvPr/>
            </p:nvSpPr>
            <p:spPr>
              <a:xfrm>
                <a:off x="226690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14"/>
              <p:cNvSpPr/>
              <p:nvPr/>
            </p:nvSpPr>
            <p:spPr>
              <a:xfrm>
                <a:off x="226690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14"/>
              <p:cNvSpPr/>
              <p:nvPr/>
            </p:nvSpPr>
            <p:spPr>
              <a:xfrm>
                <a:off x="226690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14"/>
              <p:cNvSpPr/>
              <p:nvPr/>
            </p:nvSpPr>
            <p:spPr>
              <a:xfrm>
                <a:off x="226690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14"/>
              <p:cNvSpPr/>
              <p:nvPr/>
            </p:nvSpPr>
            <p:spPr>
              <a:xfrm>
                <a:off x="226690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14"/>
              <p:cNvSpPr/>
              <p:nvPr/>
            </p:nvSpPr>
            <p:spPr>
              <a:xfrm>
                <a:off x="226690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14"/>
              <p:cNvSpPr/>
              <p:nvPr/>
            </p:nvSpPr>
            <p:spPr>
              <a:xfrm>
                <a:off x="2160292"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14"/>
              <p:cNvSpPr/>
              <p:nvPr/>
            </p:nvSpPr>
            <p:spPr>
              <a:xfrm>
                <a:off x="2160292"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14"/>
              <p:cNvSpPr/>
              <p:nvPr/>
            </p:nvSpPr>
            <p:spPr>
              <a:xfrm>
                <a:off x="2160292"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14"/>
              <p:cNvSpPr/>
              <p:nvPr/>
            </p:nvSpPr>
            <p:spPr>
              <a:xfrm>
                <a:off x="2160292"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14"/>
              <p:cNvSpPr/>
              <p:nvPr/>
            </p:nvSpPr>
            <p:spPr>
              <a:xfrm>
                <a:off x="1958634"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14"/>
              <p:cNvSpPr/>
              <p:nvPr/>
            </p:nvSpPr>
            <p:spPr>
              <a:xfrm>
                <a:off x="1933081"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14"/>
              <p:cNvSpPr/>
              <p:nvPr/>
            </p:nvSpPr>
            <p:spPr>
              <a:xfrm>
                <a:off x="197157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14"/>
              <p:cNvSpPr/>
              <p:nvPr/>
            </p:nvSpPr>
            <p:spPr>
              <a:xfrm>
                <a:off x="197157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14"/>
              <p:cNvSpPr/>
              <p:nvPr/>
            </p:nvSpPr>
            <p:spPr>
              <a:xfrm>
                <a:off x="197157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14"/>
              <p:cNvSpPr/>
              <p:nvPr/>
            </p:nvSpPr>
            <p:spPr>
              <a:xfrm>
                <a:off x="197157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14"/>
              <p:cNvSpPr/>
              <p:nvPr/>
            </p:nvSpPr>
            <p:spPr>
              <a:xfrm>
                <a:off x="197157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14"/>
              <p:cNvSpPr/>
              <p:nvPr/>
            </p:nvSpPr>
            <p:spPr>
              <a:xfrm>
                <a:off x="197157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14"/>
              <p:cNvSpPr/>
              <p:nvPr/>
            </p:nvSpPr>
            <p:spPr>
              <a:xfrm>
                <a:off x="197157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14"/>
              <p:cNvSpPr/>
              <p:nvPr/>
            </p:nvSpPr>
            <p:spPr>
              <a:xfrm>
                <a:off x="197157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14"/>
              <p:cNvSpPr/>
              <p:nvPr/>
            </p:nvSpPr>
            <p:spPr>
              <a:xfrm>
                <a:off x="1864967"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14"/>
              <p:cNvSpPr/>
              <p:nvPr/>
            </p:nvSpPr>
            <p:spPr>
              <a:xfrm>
                <a:off x="1864967"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14"/>
              <p:cNvSpPr/>
              <p:nvPr/>
            </p:nvSpPr>
            <p:spPr>
              <a:xfrm>
                <a:off x="1864967"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14"/>
              <p:cNvSpPr/>
              <p:nvPr/>
            </p:nvSpPr>
            <p:spPr>
              <a:xfrm>
                <a:off x="1864967"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14"/>
              <p:cNvSpPr/>
              <p:nvPr/>
            </p:nvSpPr>
            <p:spPr>
              <a:xfrm>
                <a:off x="1663309"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14"/>
              <p:cNvSpPr/>
              <p:nvPr/>
            </p:nvSpPr>
            <p:spPr>
              <a:xfrm>
                <a:off x="1637756"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14"/>
              <p:cNvSpPr/>
              <p:nvPr/>
            </p:nvSpPr>
            <p:spPr>
              <a:xfrm>
                <a:off x="167625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14"/>
              <p:cNvSpPr/>
              <p:nvPr/>
            </p:nvSpPr>
            <p:spPr>
              <a:xfrm>
                <a:off x="167625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14"/>
              <p:cNvSpPr/>
              <p:nvPr/>
            </p:nvSpPr>
            <p:spPr>
              <a:xfrm>
                <a:off x="167625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14"/>
              <p:cNvSpPr/>
              <p:nvPr/>
            </p:nvSpPr>
            <p:spPr>
              <a:xfrm>
                <a:off x="167625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14"/>
              <p:cNvSpPr/>
              <p:nvPr/>
            </p:nvSpPr>
            <p:spPr>
              <a:xfrm>
                <a:off x="167625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14"/>
              <p:cNvSpPr/>
              <p:nvPr/>
            </p:nvSpPr>
            <p:spPr>
              <a:xfrm>
                <a:off x="167625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14"/>
              <p:cNvSpPr/>
              <p:nvPr/>
            </p:nvSpPr>
            <p:spPr>
              <a:xfrm>
                <a:off x="167625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14"/>
              <p:cNvSpPr/>
              <p:nvPr/>
            </p:nvSpPr>
            <p:spPr>
              <a:xfrm>
                <a:off x="167625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14"/>
              <p:cNvSpPr/>
              <p:nvPr/>
            </p:nvSpPr>
            <p:spPr>
              <a:xfrm>
                <a:off x="1569642"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14"/>
              <p:cNvSpPr/>
              <p:nvPr/>
            </p:nvSpPr>
            <p:spPr>
              <a:xfrm>
                <a:off x="1569642"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14"/>
              <p:cNvSpPr/>
              <p:nvPr/>
            </p:nvSpPr>
            <p:spPr>
              <a:xfrm>
                <a:off x="1569642"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14"/>
              <p:cNvSpPr/>
              <p:nvPr/>
            </p:nvSpPr>
            <p:spPr>
              <a:xfrm>
                <a:off x="1569642"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14"/>
              <p:cNvSpPr/>
              <p:nvPr/>
            </p:nvSpPr>
            <p:spPr>
              <a:xfrm>
                <a:off x="1367984"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14"/>
              <p:cNvSpPr/>
              <p:nvPr/>
            </p:nvSpPr>
            <p:spPr>
              <a:xfrm>
                <a:off x="1342431"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14"/>
              <p:cNvSpPr/>
              <p:nvPr/>
            </p:nvSpPr>
            <p:spPr>
              <a:xfrm>
                <a:off x="13809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14"/>
              <p:cNvSpPr/>
              <p:nvPr/>
            </p:nvSpPr>
            <p:spPr>
              <a:xfrm>
                <a:off x="13809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14"/>
              <p:cNvSpPr/>
              <p:nvPr/>
            </p:nvSpPr>
            <p:spPr>
              <a:xfrm>
                <a:off x="13809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14"/>
              <p:cNvSpPr/>
              <p:nvPr/>
            </p:nvSpPr>
            <p:spPr>
              <a:xfrm>
                <a:off x="13809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14"/>
              <p:cNvSpPr/>
              <p:nvPr/>
            </p:nvSpPr>
            <p:spPr>
              <a:xfrm>
                <a:off x="13809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14"/>
              <p:cNvSpPr/>
              <p:nvPr/>
            </p:nvSpPr>
            <p:spPr>
              <a:xfrm>
                <a:off x="13809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14"/>
              <p:cNvSpPr/>
              <p:nvPr/>
            </p:nvSpPr>
            <p:spPr>
              <a:xfrm>
                <a:off x="13809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14"/>
              <p:cNvSpPr/>
              <p:nvPr/>
            </p:nvSpPr>
            <p:spPr>
              <a:xfrm>
                <a:off x="13809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14"/>
              <p:cNvSpPr/>
              <p:nvPr/>
            </p:nvSpPr>
            <p:spPr>
              <a:xfrm>
                <a:off x="1274317"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14"/>
              <p:cNvSpPr/>
              <p:nvPr/>
            </p:nvSpPr>
            <p:spPr>
              <a:xfrm>
                <a:off x="1274317"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14"/>
              <p:cNvSpPr/>
              <p:nvPr/>
            </p:nvSpPr>
            <p:spPr>
              <a:xfrm>
                <a:off x="1274317"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14"/>
              <p:cNvSpPr/>
              <p:nvPr/>
            </p:nvSpPr>
            <p:spPr>
              <a:xfrm>
                <a:off x="1274317"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14"/>
              <p:cNvSpPr/>
              <p:nvPr/>
            </p:nvSpPr>
            <p:spPr>
              <a:xfrm>
                <a:off x="1072659"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14"/>
              <p:cNvSpPr/>
              <p:nvPr/>
            </p:nvSpPr>
            <p:spPr>
              <a:xfrm>
                <a:off x="1047106"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14"/>
              <p:cNvSpPr/>
              <p:nvPr/>
            </p:nvSpPr>
            <p:spPr>
              <a:xfrm>
                <a:off x="108560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14"/>
              <p:cNvSpPr/>
              <p:nvPr/>
            </p:nvSpPr>
            <p:spPr>
              <a:xfrm>
                <a:off x="108560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14"/>
              <p:cNvSpPr/>
              <p:nvPr/>
            </p:nvSpPr>
            <p:spPr>
              <a:xfrm>
                <a:off x="108560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14"/>
              <p:cNvSpPr/>
              <p:nvPr/>
            </p:nvSpPr>
            <p:spPr>
              <a:xfrm>
                <a:off x="108560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14"/>
              <p:cNvSpPr/>
              <p:nvPr/>
            </p:nvSpPr>
            <p:spPr>
              <a:xfrm>
                <a:off x="108560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14"/>
              <p:cNvSpPr/>
              <p:nvPr/>
            </p:nvSpPr>
            <p:spPr>
              <a:xfrm>
                <a:off x="108560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14"/>
              <p:cNvSpPr/>
              <p:nvPr/>
            </p:nvSpPr>
            <p:spPr>
              <a:xfrm>
                <a:off x="108560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14"/>
              <p:cNvSpPr/>
              <p:nvPr/>
            </p:nvSpPr>
            <p:spPr>
              <a:xfrm>
                <a:off x="108560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14"/>
              <p:cNvSpPr/>
              <p:nvPr/>
            </p:nvSpPr>
            <p:spPr>
              <a:xfrm>
                <a:off x="978992"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14"/>
              <p:cNvSpPr/>
              <p:nvPr/>
            </p:nvSpPr>
            <p:spPr>
              <a:xfrm>
                <a:off x="978992"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14"/>
              <p:cNvSpPr/>
              <p:nvPr/>
            </p:nvSpPr>
            <p:spPr>
              <a:xfrm>
                <a:off x="978992"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14"/>
              <p:cNvSpPr/>
              <p:nvPr/>
            </p:nvSpPr>
            <p:spPr>
              <a:xfrm>
                <a:off x="978992"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14"/>
              <p:cNvSpPr/>
              <p:nvPr/>
            </p:nvSpPr>
            <p:spPr>
              <a:xfrm>
                <a:off x="777334"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14"/>
              <p:cNvSpPr/>
              <p:nvPr/>
            </p:nvSpPr>
            <p:spPr>
              <a:xfrm>
                <a:off x="751781"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14"/>
              <p:cNvSpPr/>
              <p:nvPr/>
            </p:nvSpPr>
            <p:spPr>
              <a:xfrm>
                <a:off x="79027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14"/>
              <p:cNvSpPr/>
              <p:nvPr/>
            </p:nvSpPr>
            <p:spPr>
              <a:xfrm>
                <a:off x="79027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14"/>
              <p:cNvSpPr/>
              <p:nvPr/>
            </p:nvSpPr>
            <p:spPr>
              <a:xfrm>
                <a:off x="79027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14"/>
              <p:cNvSpPr/>
              <p:nvPr/>
            </p:nvSpPr>
            <p:spPr>
              <a:xfrm>
                <a:off x="79027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14"/>
              <p:cNvSpPr/>
              <p:nvPr/>
            </p:nvSpPr>
            <p:spPr>
              <a:xfrm>
                <a:off x="79027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14"/>
              <p:cNvSpPr/>
              <p:nvPr/>
            </p:nvSpPr>
            <p:spPr>
              <a:xfrm>
                <a:off x="79027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14"/>
              <p:cNvSpPr/>
              <p:nvPr/>
            </p:nvSpPr>
            <p:spPr>
              <a:xfrm>
                <a:off x="79027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14"/>
              <p:cNvSpPr/>
              <p:nvPr/>
            </p:nvSpPr>
            <p:spPr>
              <a:xfrm>
                <a:off x="79027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14"/>
              <p:cNvSpPr/>
              <p:nvPr/>
            </p:nvSpPr>
            <p:spPr>
              <a:xfrm>
                <a:off x="683667"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14"/>
              <p:cNvSpPr/>
              <p:nvPr/>
            </p:nvSpPr>
            <p:spPr>
              <a:xfrm>
                <a:off x="683667"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14"/>
              <p:cNvSpPr/>
              <p:nvPr/>
            </p:nvSpPr>
            <p:spPr>
              <a:xfrm>
                <a:off x="683667"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14"/>
              <p:cNvSpPr/>
              <p:nvPr/>
            </p:nvSpPr>
            <p:spPr>
              <a:xfrm>
                <a:off x="683667"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14"/>
              <p:cNvSpPr/>
              <p:nvPr/>
            </p:nvSpPr>
            <p:spPr>
              <a:xfrm>
                <a:off x="482009"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14"/>
              <p:cNvSpPr/>
              <p:nvPr/>
            </p:nvSpPr>
            <p:spPr>
              <a:xfrm>
                <a:off x="456456"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14"/>
              <p:cNvSpPr/>
              <p:nvPr/>
            </p:nvSpPr>
            <p:spPr>
              <a:xfrm>
                <a:off x="49495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14"/>
              <p:cNvSpPr/>
              <p:nvPr/>
            </p:nvSpPr>
            <p:spPr>
              <a:xfrm>
                <a:off x="49495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14"/>
              <p:cNvSpPr/>
              <p:nvPr/>
            </p:nvSpPr>
            <p:spPr>
              <a:xfrm>
                <a:off x="49495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14"/>
              <p:cNvSpPr/>
              <p:nvPr/>
            </p:nvSpPr>
            <p:spPr>
              <a:xfrm>
                <a:off x="49495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14"/>
              <p:cNvSpPr/>
              <p:nvPr/>
            </p:nvSpPr>
            <p:spPr>
              <a:xfrm>
                <a:off x="49495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14"/>
              <p:cNvSpPr/>
              <p:nvPr/>
            </p:nvSpPr>
            <p:spPr>
              <a:xfrm>
                <a:off x="49495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14"/>
              <p:cNvSpPr/>
              <p:nvPr/>
            </p:nvSpPr>
            <p:spPr>
              <a:xfrm>
                <a:off x="49495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14"/>
              <p:cNvSpPr/>
              <p:nvPr/>
            </p:nvSpPr>
            <p:spPr>
              <a:xfrm>
                <a:off x="49495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14"/>
              <p:cNvSpPr/>
              <p:nvPr/>
            </p:nvSpPr>
            <p:spPr>
              <a:xfrm>
                <a:off x="388342"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14"/>
              <p:cNvSpPr/>
              <p:nvPr/>
            </p:nvSpPr>
            <p:spPr>
              <a:xfrm>
                <a:off x="388342"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14"/>
              <p:cNvSpPr/>
              <p:nvPr/>
            </p:nvSpPr>
            <p:spPr>
              <a:xfrm>
                <a:off x="388342"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14"/>
              <p:cNvSpPr/>
              <p:nvPr/>
            </p:nvSpPr>
            <p:spPr>
              <a:xfrm>
                <a:off x="388342"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14"/>
              <p:cNvSpPr/>
              <p:nvPr/>
            </p:nvSpPr>
            <p:spPr>
              <a:xfrm>
                <a:off x="186684"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14"/>
              <p:cNvSpPr/>
              <p:nvPr/>
            </p:nvSpPr>
            <p:spPr>
              <a:xfrm>
                <a:off x="161131"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14"/>
              <p:cNvSpPr/>
              <p:nvPr/>
            </p:nvSpPr>
            <p:spPr>
              <a:xfrm>
                <a:off x="1996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14"/>
              <p:cNvSpPr/>
              <p:nvPr/>
            </p:nvSpPr>
            <p:spPr>
              <a:xfrm>
                <a:off x="1996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14"/>
              <p:cNvSpPr/>
              <p:nvPr/>
            </p:nvSpPr>
            <p:spPr>
              <a:xfrm>
                <a:off x="1996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14"/>
              <p:cNvSpPr/>
              <p:nvPr/>
            </p:nvSpPr>
            <p:spPr>
              <a:xfrm>
                <a:off x="1996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14"/>
              <p:cNvSpPr/>
              <p:nvPr/>
            </p:nvSpPr>
            <p:spPr>
              <a:xfrm>
                <a:off x="1996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14"/>
              <p:cNvSpPr/>
              <p:nvPr/>
            </p:nvSpPr>
            <p:spPr>
              <a:xfrm>
                <a:off x="1996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14"/>
              <p:cNvSpPr/>
              <p:nvPr/>
            </p:nvSpPr>
            <p:spPr>
              <a:xfrm>
                <a:off x="1996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14"/>
              <p:cNvSpPr/>
              <p:nvPr/>
            </p:nvSpPr>
            <p:spPr>
              <a:xfrm>
                <a:off x="1996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14"/>
              <p:cNvSpPr/>
              <p:nvPr/>
            </p:nvSpPr>
            <p:spPr>
              <a:xfrm>
                <a:off x="93017"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14"/>
              <p:cNvSpPr/>
              <p:nvPr/>
            </p:nvSpPr>
            <p:spPr>
              <a:xfrm>
                <a:off x="93017"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14"/>
              <p:cNvSpPr/>
              <p:nvPr/>
            </p:nvSpPr>
            <p:spPr>
              <a:xfrm>
                <a:off x="93017"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14"/>
              <p:cNvSpPr/>
              <p:nvPr/>
            </p:nvSpPr>
            <p:spPr>
              <a:xfrm>
                <a:off x="93017"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96" name="Google Shape;2796;p14"/>
            <p:cNvSpPr/>
            <p:nvPr/>
          </p:nvSpPr>
          <p:spPr>
            <a:xfrm>
              <a:off x="4522024" y="4236750"/>
              <a:ext cx="4622028" cy="906558"/>
            </a:xfrm>
            <a:custGeom>
              <a:rect b="b" l="l" r="r" t="t"/>
              <a:pathLst>
                <a:path extrusionOk="0" h="21688" w="79389">
                  <a:moveTo>
                    <a:pt x="0" y="1"/>
                  </a:moveTo>
                  <a:lnTo>
                    <a:pt x="0" y="21688"/>
                  </a:lnTo>
                  <a:lnTo>
                    <a:pt x="79388" y="21688"/>
                  </a:lnTo>
                  <a:lnTo>
                    <a:pt x="793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14"/>
            <p:cNvSpPr/>
            <p:nvPr/>
          </p:nvSpPr>
          <p:spPr>
            <a:xfrm>
              <a:off x="6927436" y="437111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14"/>
            <p:cNvSpPr/>
            <p:nvPr/>
          </p:nvSpPr>
          <p:spPr>
            <a:xfrm>
              <a:off x="7206116" y="437111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14"/>
            <p:cNvSpPr/>
            <p:nvPr/>
          </p:nvSpPr>
          <p:spPr>
            <a:xfrm>
              <a:off x="7485128" y="437111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14"/>
            <p:cNvSpPr/>
            <p:nvPr/>
          </p:nvSpPr>
          <p:spPr>
            <a:xfrm>
              <a:off x="6091105" y="4371112"/>
              <a:ext cx="155103" cy="78485"/>
            </a:xfrm>
            <a:custGeom>
              <a:rect b="b" l="l" r="r" t="t"/>
              <a:pathLst>
                <a:path extrusionOk="0" h="1892" w="3739">
                  <a:moveTo>
                    <a:pt x="304" y="0"/>
                  </a:moveTo>
                  <a:lnTo>
                    <a:pt x="0" y="330"/>
                  </a:lnTo>
                  <a:lnTo>
                    <a:pt x="1722" y="1891"/>
                  </a:lnTo>
                  <a:lnTo>
                    <a:pt x="2025" y="1891"/>
                  </a:lnTo>
                  <a:lnTo>
                    <a:pt x="3738"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14"/>
            <p:cNvSpPr/>
            <p:nvPr/>
          </p:nvSpPr>
          <p:spPr>
            <a:xfrm>
              <a:off x="6369744" y="4371112"/>
              <a:ext cx="155476" cy="79978"/>
            </a:xfrm>
            <a:custGeom>
              <a:rect b="b" l="l" r="r" t="t"/>
              <a:pathLst>
                <a:path extrusionOk="0" h="1928" w="3748">
                  <a:moveTo>
                    <a:pt x="313" y="0"/>
                  </a:moveTo>
                  <a:lnTo>
                    <a:pt x="1" y="321"/>
                  </a:lnTo>
                  <a:lnTo>
                    <a:pt x="1723" y="1927"/>
                  </a:lnTo>
                  <a:lnTo>
                    <a:pt x="2026" y="1927"/>
                  </a:lnTo>
                  <a:lnTo>
                    <a:pt x="3748"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14"/>
            <p:cNvSpPr/>
            <p:nvPr/>
          </p:nvSpPr>
          <p:spPr>
            <a:xfrm>
              <a:off x="6648797" y="437111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14"/>
            <p:cNvSpPr/>
            <p:nvPr/>
          </p:nvSpPr>
          <p:spPr>
            <a:xfrm>
              <a:off x="5254732" y="4369992"/>
              <a:ext cx="155103" cy="78858"/>
            </a:xfrm>
            <a:custGeom>
              <a:rect b="b" l="l" r="r" t="t"/>
              <a:pathLst>
                <a:path extrusionOk="0" h="1901" w="3739">
                  <a:moveTo>
                    <a:pt x="304" y="0"/>
                  </a:moveTo>
                  <a:lnTo>
                    <a:pt x="1" y="330"/>
                  </a:lnTo>
                  <a:lnTo>
                    <a:pt x="1723" y="1901"/>
                  </a:lnTo>
                  <a:lnTo>
                    <a:pt x="2026" y="190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14"/>
            <p:cNvSpPr/>
            <p:nvPr/>
          </p:nvSpPr>
          <p:spPr>
            <a:xfrm>
              <a:off x="5533413" y="4370366"/>
              <a:ext cx="155476" cy="79978"/>
            </a:xfrm>
            <a:custGeom>
              <a:rect b="b" l="l" r="r" t="t"/>
              <a:pathLst>
                <a:path extrusionOk="0" h="1928"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14"/>
            <p:cNvSpPr/>
            <p:nvPr/>
          </p:nvSpPr>
          <p:spPr>
            <a:xfrm>
              <a:off x="5812425" y="437036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14"/>
            <p:cNvSpPr/>
            <p:nvPr/>
          </p:nvSpPr>
          <p:spPr>
            <a:xfrm>
              <a:off x="4697414" y="437036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14"/>
            <p:cNvSpPr/>
            <p:nvPr/>
          </p:nvSpPr>
          <p:spPr>
            <a:xfrm>
              <a:off x="4976094" y="437036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14"/>
            <p:cNvSpPr/>
            <p:nvPr/>
          </p:nvSpPr>
          <p:spPr>
            <a:xfrm>
              <a:off x="6927436" y="455500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14"/>
            <p:cNvSpPr/>
            <p:nvPr/>
          </p:nvSpPr>
          <p:spPr>
            <a:xfrm>
              <a:off x="7206116" y="455500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14"/>
            <p:cNvSpPr/>
            <p:nvPr/>
          </p:nvSpPr>
          <p:spPr>
            <a:xfrm>
              <a:off x="7485128" y="455500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14"/>
            <p:cNvSpPr/>
            <p:nvPr/>
          </p:nvSpPr>
          <p:spPr>
            <a:xfrm>
              <a:off x="6091105" y="4555005"/>
              <a:ext cx="155103" cy="78526"/>
            </a:xfrm>
            <a:custGeom>
              <a:rect b="b" l="l" r="r" t="t"/>
              <a:pathLst>
                <a:path extrusionOk="0" h="1893"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14"/>
            <p:cNvSpPr/>
            <p:nvPr/>
          </p:nvSpPr>
          <p:spPr>
            <a:xfrm>
              <a:off x="6369744" y="4555005"/>
              <a:ext cx="155476" cy="80352"/>
            </a:xfrm>
            <a:custGeom>
              <a:rect b="b" l="l" r="r" t="t"/>
              <a:pathLst>
                <a:path extrusionOk="0" h="1937" w="3748">
                  <a:moveTo>
                    <a:pt x="313" y="1"/>
                  </a:moveTo>
                  <a:lnTo>
                    <a:pt x="1" y="322"/>
                  </a:lnTo>
                  <a:lnTo>
                    <a:pt x="1723" y="1937"/>
                  </a:lnTo>
                  <a:lnTo>
                    <a:pt x="2026" y="1937"/>
                  </a:lnTo>
                  <a:lnTo>
                    <a:pt x="3748"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14"/>
            <p:cNvSpPr/>
            <p:nvPr/>
          </p:nvSpPr>
          <p:spPr>
            <a:xfrm>
              <a:off x="6648797" y="455500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14"/>
            <p:cNvSpPr/>
            <p:nvPr/>
          </p:nvSpPr>
          <p:spPr>
            <a:xfrm>
              <a:off x="5254732" y="4553926"/>
              <a:ext cx="155103" cy="78858"/>
            </a:xfrm>
            <a:custGeom>
              <a:rect b="b" l="l" r="r" t="t"/>
              <a:pathLst>
                <a:path extrusionOk="0" h="1901" w="3739">
                  <a:moveTo>
                    <a:pt x="304" y="0"/>
                  </a:moveTo>
                  <a:lnTo>
                    <a:pt x="1" y="330"/>
                  </a:lnTo>
                  <a:lnTo>
                    <a:pt x="1723" y="1900"/>
                  </a:lnTo>
                  <a:lnTo>
                    <a:pt x="2026" y="1900"/>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14"/>
            <p:cNvSpPr/>
            <p:nvPr/>
          </p:nvSpPr>
          <p:spPr>
            <a:xfrm>
              <a:off x="5533413" y="4554299"/>
              <a:ext cx="155476" cy="79937"/>
            </a:xfrm>
            <a:custGeom>
              <a:rect b="b" l="l" r="r" t="t"/>
              <a:pathLst>
                <a:path extrusionOk="0" h="1927"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14"/>
            <p:cNvSpPr/>
            <p:nvPr/>
          </p:nvSpPr>
          <p:spPr>
            <a:xfrm>
              <a:off x="5812425" y="455429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14"/>
            <p:cNvSpPr/>
            <p:nvPr/>
          </p:nvSpPr>
          <p:spPr>
            <a:xfrm>
              <a:off x="4697414" y="455429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14"/>
            <p:cNvSpPr/>
            <p:nvPr/>
          </p:nvSpPr>
          <p:spPr>
            <a:xfrm>
              <a:off x="4976094" y="455429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14"/>
            <p:cNvSpPr/>
            <p:nvPr/>
          </p:nvSpPr>
          <p:spPr>
            <a:xfrm>
              <a:off x="6927436" y="473893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14"/>
            <p:cNvSpPr/>
            <p:nvPr/>
          </p:nvSpPr>
          <p:spPr>
            <a:xfrm>
              <a:off x="7206116" y="473893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14"/>
            <p:cNvSpPr/>
            <p:nvPr/>
          </p:nvSpPr>
          <p:spPr>
            <a:xfrm>
              <a:off x="7485128" y="473893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14"/>
            <p:cNvSpPr/>
            <p:nvPr/>
          </p:nvSpPr>
          <p:spPr>
            <a:xfrm>
              <a:off x="6091105" y="4738939"/>
              <a:ext cx="155103" cy="78485"/>
            </a:xfrm>
            <a:custGeom>
              <a:rect b="b" l="l" r="r" t="t"/>
              <a:pathLst>
                <a:path extrusionOk="0" h="1892"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14"/>
            <p:cNvSpPr/>
            <p:nvPr/>
          </p:nvSpPr>
          <p:spPr>
            <a:xfrm>
              <a:off x="6369744" y="4738939"/>
              <a:ext cx="155476" cy="80352"/>
            </a:xfrm>
            <a:custGeom>
              <a:rect b="b" l="l" r="r" t="t"/>
              <a:pathLst>
                <a:path extrusionOk="0" h="1937" w="3748">
                  <a:moveTo>
                    <a:pt x="313" y="1"/>
                  </a:moveTo>
                  <a:lnTo>
                    <a:pt x="1" y="331"/>
                  </a:lnTo>
                  <a:lnTo>
                    <a:pt x="1723" y="1936"/>
                  </a:lnTo>
                  <a:lnTo>
                    <a:pt x="2026" y="1936"/>
                  </a:lnTo>
                  <a:lnTo>
                    <a:pt x="3748"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14"/>
            <p:cNvSpPr/>
            <p:nvPr/>
          </p:nvSpPr>
          <p:spPr>
            <a:xfrm>
              <a:off x="6648797" y="473893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14"/>
            <p:cNvSpPr/>
            <p:nvPr/>
          </p:nvSpPr>
          <p:spPr>
            <a:xfrm>
              <a:off x="5254732" y="4737819"/>
              <a:ext cx="155103" cy="78900"/>
            </a:xfrm>
            <a:custGeom>
              <a:rect b="b" l="l" r="r" t="t"/>
              <a:pathLst>
                <a:path extrusionOk="0" h="1902" w="3739">
                  <a:moveTo>
                    <a:pt x="304" y="1"/>
                  </a:moveTo>
                  <a:lnTo>
                    <a:pt x="1" y="331"/>
                  </a:lnTo>
                  <a:lnTo>
                    <a:pt x="1723" y="1901"/>
                  </a:lnTo>
                  <a:lnTo>
                    <a:pt x="2026" y="1901"/>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14"/>
            <p:cNvSpPr/>
            <p:nvPr/>
          </p:nvSpPr>
          <p:spPr>
            <a:xfrm>
              <a:off x="5533413" y="4738192"/>
              <a:ext cx="155476" cy="79978"/>
            </a:xfrm>
            <a:custGeom>
              <a:rect b="b" l="l" r="r" t="t"/>
              <a:pathLst>
                <a:path extrusionOk="0" h="1928" w="3748">
                  <a:moveTo>
                    <a:pt x="313" y="1"/>
                  </a:moveTo>
                  <a:lnTo>
                    <a:pt x="0" y="322"/>
                  </a:lnTo>
                  <a:lnTo>
                    <a:pt x="1722" y="1928"/>
                  </a:lnTo>
                  <a:lnTo>
                    <a:pt x="2025" y="1928"/>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14"/>
            <p:cNvSpPr/>
            <p:nvPr/>
          </p:nvSpPr>
          <p:spPr>
            <a:xfrm>
              <a:off x="5812425" y="473819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14"/>
            <p:cNvSpPr/>
            <p:nvPr/>
          </p:nvSpPr>
          <p:spPr>
            <a:xfrm>
              <a:off x="4697414" y="473819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14"/>
            <p:cNvSpPr/>
            <p:nvPr/>
          </p:nvSpPr>
          <p:spPr>
            <a:xfrm>
              <a:off x="4976094" y="473819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14"/>
            <p:cNvSpPr/>
            <p:nvPr/>
          </p:nvSpPr>
          <p:spPr>
            <a:xfrm>
              <a:off x="6927436" y="4922872"/>
              <a:ext cx="155103" cy="78485"/>
            </a:xfrm>
            <a:custGeom>
              <a:rect b="b" l="l" r="r" t="t"/>
              <a:pathLst>
                <a:path extrusionOk="0" h="1892" w="3739">
                  <a:moveTo>
                    <a:pt x="304" y="0"/>
                  </a:moveTo>
                  <a:lnTo>
                    <a:pt x="1" y="330"/>
                  </a:lnTo>
                  <a:lnTo>
                    <a:pt x="1723" y="1892"/>
                  </a:lnTo>
                  <a:lnTo>
                    <a:pt x="2026" y="1892"/>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14"/>
            <p:cNvSpPr/>
            <p:nvPr/>
          </p:nvSpPr>
          <p:spPr>
            <a:xfrm>
              <a:off x="7206116" y="4922872"/>
              <a:ext cx="155476" cy="80352"/>
            </a:xfrm>
            <a:custGeom>
              <a:rect b="b" l="l" r="r" t="t"/>
              <a:pathLst>
                <a:path extrusionOk="0" h="1937" w="3748">
                  <a:moveTo>
                    <a:pt x="313" y="0"/>
                  </a:moveTo>
                  <a:lnTo>
                    <a:pt x="0" y="330"/>
                  </a:lnTo>
                  <a:lnTo>
                    <a:pt x="1722" y="1936"/>
                  </a:lnTo>
                  <a:lnTo>
                    <a:pt x="2026" y="1936"/>
                  </a:lnTo>
                  <a:lnTo>
                    <a:pt x="3747" y="330"/>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14"/>
            <p:cNvSpPr/>
            <p:nvPr/>
          </p:nvSpPr>
          <p:spPr>
            <a:xfrm>
              <a:off x="7485128" y="4922872"/>
              <a:ext cx="155103" cy="80352"/>
            </a:xfrm>
            <a:custGeom>
              <a:rect b="b" l="l" r="r" t="t"/>
              <a:pathLst>
                <a:path extrusionOk="0" h="1937" w="3739">
                  <a:moveTo>
                    <a:pt x="304" y="0"/>
                  </a:moveTo>
                  <a:lnTo>
                    <a:pt x="1" y="330"/>
                  </a:lnTo>
                  <a:lnTo>
                    <a:pt x="1714" y="1936"/>
                  </a:lnTo>
                  <a:lnTo>
                    <a:pt x="2017" y="1936"/>
                  </a:lnTo>
                  <a:lnTo>
                    <a:pt x="3739" y="330"/>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14"/>
            <p:cNvSpPr/>
            <p:nvPr/>
          </p:nvSpPr>
          <p:spPr>
            <a:xfrm>
              <a:off x="6091105" y="4922872"/>
              <a:ext cx="155103" cy="78485"/>
            </a:xfrm>
            <a:custGeom>
              <a:rect b="b" l="l" r="r" t="t"/>
              <a:pathLst>
                <a:path extrusionOk="0" h="1892" w="3739">
                  <a:moveTo>
                    <a:pt x="304" y="0"/>
                  </a:moveTo>
                  <a:lnTo>
                    <a:pt x="0" y="330"/>
                  </a:lnTo>
                  <a:lnTo>
                    <a:pt x="1722" y="1892"/>
                  </a:lnTo>
                  <a:lnTo>
                    <a:pt x="2025" y="1892"/>
                  </a:lnTo>
                  <a:lnTo>
                    <a:pt x="3738"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14"/>
            <p:cNvSpPr/>
            <p:nvPr/>
          </p:nvSpPr>
          <p:spPr>
            <a:xfrm>
              <a:off x="6369744" y="4922872"/>
              <a:ext cx="155476" cy="80352"/>
            </a:xfrm>
            <a:custGeom>
              <a:rect b="b" l="l" r="r" t="t"/>
              <a:pathLst>
                <a:path extrusionOk="0" h="1937" w="3748">
                  <a:moveTo>
                    <a:pt x="313" y="0"/>
                  </a:moveTo>
                  <a:lnTo>
                    <a:pt x="1" y="330"/>
                  </a:lnTo>
                  <a:lnTo>
                    <a:pt x="1723" y="1936"/>
                  </a:lnTo>
                  <a:lnTo>
                    <a:pt x="2026" y="1936"/>
                  </a:lnTo>
                  <a:lnTo>
                    <a:pt x="3748" y="330"/>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14"/>
            <p:cNvSpPr/>
            <p:nvPr/>
          </p:nvSpPr>
          <p:spPr>
            <a:xfrm>
              <a:off x="6648797" y="4922872"/>
              <a:ext cx="155103" cy="80352"/>
            </a:xfrm>
            <a:custGeom>
              <a:rect b="b" l="l" r="r" t="t"/>
              <a:pathLst>
                <a:path extrusionOk="0" h="1937" w="3739">
                  <a:moveTo>
                    <a:pt x="304" y="0"/>
                  </a:moveTo>
                  <a:lnTo>
                    <a:pt x="0" y="330"/>
                  </a:lnTo>
                  <a:lnTo>
                    <a:pt x="1713" y="1936"/>
                  </a:lnTo>
                  <a:lnTo>
                    <a:pt x="2017" y="1936"/>
                  </a:lnTo>
                  <a:lnTo>
                    <a:pt x="3738" y="330"/>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14"/>
            <p:cNvSpPr/>
            <p:nvPr/>
          </p:nvSpPr>
          <p:spPr>
            <a:xfrm>
              <a:off x="5254732" y="4922126"/>
              <a:ext cx="155103" cy="78485"/>
            </a:xfrm>
            <a:custGeom>
              <a:rect b="b" l="l" r="r" t="t"/>
              <a:pathLst>
                <a:path extrusionOk="0" h="1892" w="3739">
                  <a:moveTo>
                    <a:pt x="304" y="1"/>
                  </a:moveTo>
                  <a:lnTo>
                    <a:pt x="1" y="322"/>
                  </a:lnTo>
                  <a:lnTo>
                    <a:pt x="1723" y="1892"/>
                  </a:lnTo>
                  <a:lnTo>
                    <a:pt x="2026" y="1892"/>
                  </a:lnTo>
                  <a:lnTo>
                    <a:pt x="3739" y="322"/>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14"/>
            <p:cNvSpPr/>
            <p:nvPr/>
          </p:nvSpPr>
          <p:spPr>
            <a:xfrm>
              <a:off x="5533413" y="4922126"/>
              <a:ext cx="155476" cy="79978"/>
            </a:xfrm>
            <a:custGeom>
              <a:rect b="b" l="l" r="r" t="t"/>
              <a:pathLst>
                <a:path extrusionOk="0" h="1928" w="3748">
                  <a:moveTo>
                    <a:pt x="313" y="1"/>
                  </a:moveTo>
                  <a:lnTo>
                    <a:pt x="0" y="322"/>
                  </a:lnTo>
                  <a:lnTo>
                    <a:pt x="1722" y="1927"/>
                  </a:lnTo>
                  <a:lnTo>
                    <a:pt x="2025" y="192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14"/>
            <p:cNvSpPr/>
            <p:nvPr/>
          </p:nvSpPr>
          <p:spPr>
            <a:xfrm>
              <a:off x="5812425" y="4922126"/>
              <a:ext cx="155103" cy="79978"/>
            </a:xfrm>
            <a:custGeom>
              <a:rect b="b" l="l" r="r" t="t"/>
              <a:pathLst>
                <a:path extrusionOk="0" h="1928" w="3739">
                  <a:moveTo>
                    <a:pt x="304" y="1"/>
                  </a:moveTo>
                  <a:lnTo>
                    <a:pt x="1" y="322"/>
                  </a:lnTo>
                  <a:lnTo>
                    <a:pt x="1714" y="1927"/>
                  </a:lnTo>
                  <a:lnTo>
                    <a:pt x="2017" y="1927"/>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14"/>
            <p:cNvSpPr/>
            <p:nvPr/>
          </p:nvSpPr>
          <p:spPr>
            <a:xfrm>
              <a:off x="4697414" y="4922126"/>
              <a:ext cx="155103" cy="79978"/>
            </a:xfrm>
            <a:custGeom>
              <a:rect b="b" l="l" r="r" t="t"/>
              <a:pathLst>
                <a:path extrusionOk="0" h="1928" w="3739">
                  <a:moveTo>
                    <a:pt x="304" y="1"/>
                  </a:moveTo>
                  <a:lnTo>
                    <a:pt x="1" y="322"/>
                  </a:lnTo>
                  <a:lnTo>
                    <a:pt x="1714" y="1927"/>
                  </a:lnTo>
                  <a:lnTo>
                    <a:pt x="2017" y="1927"/>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14"/>
            <p:cNvSpPr/>
            <p:nvPr/>
          </p:nvSpPr>
          <p:spPr>
            <a:xfrm>
              <a:off x="4976094" y="4922126"/>
              <a:ext cx="155103" cy="79978"/>
            </a:xfrm>
            <a:custGeom>
              <a:rect b="b" l="l" r="r" t="t"/>
              <a:pathLst>
                <a:path extrusionOk="0" h="1928" w="3739">
                  <a:moveTo>
                    <a:pt x="304" y="1"/>
                  </a:moveTo>
                  <a:lnTo>
                    <a:pt x="0" y="322"/>
                  </a:lnTo>
                  <a:lnTo>
                    <a:pt x="1713" y="1927"/>
                  </a:lnTo>
                  <a:lnTo>
                    <a:pt x="2016" y="192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14"/>
            <p:cNvSpPr/>
            <p:nvPr/>
          </p:nvSpPr>
          <p:spPr>
            <a:xfrm>
              <a:off x="8038686" y="437111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14"/>
            <p:cNvSpPr/>
            <p:nvPr/>
          </p:nvSpPr>
          <p:spPr>
            <a:xfrm>
              <a:off x="8317366" y="437111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14"/>
            <p:cNvSpPr/>
            <p:nvPr/>
          </p:nvSpPr>
          <p:spPr>
            <a:xfrm>
              <a:off x="8596378" y="437111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14"/>
            <p:cNvSpPr/>
            <p:nvPr/>
          </p:nvSpPr>
          <p:spPr>
            <a:xfrm>
              <a:off x="7760047" y="437111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14"/>
            <p:cNvSpPr/>
            <p:nvPr/>
          </p:nvSpPr>
          <p:spPr>
            <a:xfrm>
              <a:off x="8038686" y="455500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14"/>
            <p:cNvSpPr/>
            <p:nvPr/>
          </p:nvSpPr>
          <p:spPr>
            <a:xfrm>
              <a:off x="8317366" y="455500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14"/>
            <p:cNvSpPr/>
            <p:nvPr/>
          </p:nvSpPr>
          <p:spPr>
            <a:xfrm>
              <a:off x="8596378" y="455500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14"/>
            <p:cNvSpPr/>
            <p:nvPr/>
          </p:nvSpPr>
          <p:spPr>
            <a:xfrm>
              <a:off x="7760047" y="455500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14"/>
            <p:cNvSpPr/>
            <p:nvPr/>
          </p:nvSpPr>
          <p:spPr>
            <a:xfrm>
              <a:off x="8038686" y="473893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14"/>
            <p:cNvSpPr/>
            <p:nvPr/>
          </p:nvSpPr>
          <p:spPr>
            <a:xfrm>
              <a:off x="8317366" y="473893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14"/>
            <p:cNvSpPr/>
            <p:nvPr/>
          </p:nvSpPr>
          <p:spPr>
            <a:xfrm>
              <a:off x="8596378" y="473893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14"/>
            <p:cNvSpPr/>
            <p:nvPr/>
          </p:nvSpPr>
          <p:spPr>
            <a:xfrm>
              <a:off x="7760047" y="473893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14"/>
            <p:cNvSpPr/>
            <p:nvPr/>
          </p:nvSpPr>
          <p:spPr>
            <a:xfrm>
              <a:off x="8038686" y="4922872"/>
              <a:ext cx="155103" cy="78485"/>
            </a:xfrm>
            <a:custGeom>
              <a:rect b="b" l="l" r="r" t="t"/>
              <a:pathLst>
                <a:path extrusionOk="0" h="1892" w="3739">
                  <a:moveTo>
                    <a:pt x="304" y="0"/>
                  </a:moveTo>
                  <a:lnTo>
                    <a:pt x="1" y="330"/>
                  </a:lnTo>
                  <a:lnTo>
                    <a:pt x="1723" y="1892"/>
                  </a:lnTo>
                  <a:lnTo>
                    <a:pt x="2026" y="1892"/>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14"/>
            <p:cNvSpPr/>
            <p:nvPr/>
          </p:nvSpPr>
          <p:spPr>
            <a:xfrm>
              <a:off x="8317366" y="4922872"/>
              <a:ext cx="155476" cy="80352"/>
            </a:xfrm>
            <a:custGeom>
              <a:rect b="b" l="l" r="r" t="t"/>
              <a:pathLst>
                <a:path extrusionOk="0" h="1937" w="3748">
                  <a:moveTo>
                    <a:pt x="313" y="0"/>
                  </a:moveTo>
                  <a:lnTo>
                    <a:pt x="0" y="330"/>
                  </a:lnTo>
                  <a:lnTo>
                    <a:pt x="1722" y="1936"/>
                  </a:lnTo>
                  <a:lnTo>
                    <a:pt x="2026" y="1936"/>
                  </a:lnTo>
                  <a:lnTo>
                    <a:pt x="3747" y="330"/>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14"/>
            <p:cNvSpPr/>
            <p:nvPr/>
          </p:nvSpPr>
          <p:spPr>
            <a:xfrm>
              <a:off x="8596378" y="4922872"/>
              <a:ext cx="155103" cy="80352"/>
            </a:xfrm>
            <a:custGeom>
              <a:rect b="b" l="l" r="r" t="t"/>
              <a:pathLst>
                <a:path extrusionOk="0" h="1937" w="3739">
                  <a:moveTo>
                    <a:pt x="304" y="0"/>
                  </a:moveTo>
                  <a:lnTo>
                    <a:pt x="1" y="330"/>
                  </a:lnTo>
                  <a:lnTo>
                    <a:pt x="1714" y="1936"/>
                  </a:lnTo>
                  <a:lnTo>
                    <a:pt x="2017" y="1936"/>
                  </a:lnTo>
                  <a:lnTo>
                    <a:pt x="3739" y="330"/>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14"/>
            <p:cNvSpPr/>
            <p:nvPr/>
          </p:nvSpPr>
          <p:spPr>
            <a:xfrm>
              <a:off x="7760047" y="4922872"/>
              <a:ext cx="155103" cy="80352"/>
            </a:xfrm>
            <a:custGeom>
              <a:rect b="b" l="l" r="r" t="t"/>
              <a:pathLst>
                <a:path extrusionOk="0" h="1937" w="3739">
                  <a:moveTo>
                    <a:pt x="304" y="0"/>
                  </a:moveTo>
                  <a:lnTo>
                    <a:pt x="0" y="330"/>
                  </a:lnTo>
                  <a:lnTo>
                    <a:pt x="1713" y="1936"/>
                  </a:lnTo>
                  <a:lnTo>
                    <a:pt x="2017" y="1936"/>
                  </a:lnTo>
                  <a:lnTo>
                    <a:pt x="3738" y="330"/>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14"/>
            <p:cNvSpPr/>
            <p:nvPr/>
          </p:nvSpPr>
          <p:spPr>
            <a:xfrm>
              <a:off x="8875041" y="437111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14"/>
            <p:cNvSpPr/>
            <p:nvPr/>
          </p:nvSpPr>
          <p:spPr>
            <a:xfrm>
              <a:off x="8875041" y="455500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14"/>
            <p:cNvSpPr/>
            <p:nvPr/>
          </p:nvSpPr>
          <p:spPr>
            <a:xfrm>
              <a:off x="8875041" y="473893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14"/>
            <p:cNvSpPr/>
            <p:nvPr/>
          </p:nvSpPr>
          <p:spPr>
            <a:xfrm>
              <a:off x="8875041" y="4922872"/>
              <a:ext cx="155103" cy="80352"/>
            </a:xfrm>
            <a:custGeom>
              <a:rect b="b" l="l" r="r" t="t"/>
              <a:pathLst>
                <a:path extrusionOk="0" h="1937" w="3739">
                  <a:moveTo>
                    <a:pt x="304" y="0"/>
                  </a:moveTo>
                  <a:lnTo>
                    <a:pt x="1" y="330"/>
                  </a:lnTo>
                  <a:lnTo>
                    <a:pt x="1714" y="1936"/>
                  </a:lnTo>
                  <a:lnTo>
                    <a:pt x="2017" y="1936"/>
                  </a:lnTo>
                  <a:lnTo>
                    <a:pt x="3739" y="330"/>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61" name="Google Shape;2861;p14"/>
            <p:cNvGrpSpPr/>
            <p:nvPr/>
          </p:nvGrpSpPr>
          <p:grpSpPr>
            <a:xfrm>
              <a:off x="-50" y="4018575"/>
              <a:ext cx="9144103" cy="218169"/>
              <a:chOff x="-50" y="4018575"/>
              <a:chExt cx="9144103" cy="218169"/>
            </a:xfrm>
          </p:grpSpPr>
          <p:sp>
            <p:nvSpPr>
              <p:cNvPr id="2862" name="Google Shape;2862;p14"/>
              <p:cNvSpPr/>
              <p:nvPr/>
            </p:nvSpPr>
            <p:spPr>
              <a:xfrm>
                <a:off x="-50" y="4166374"/>
                <a:ext cx="9144103" cy="13250"/>
              </a:xfrm>
              <a:custGeom>
                <a:rect b="b" l="l" r="r" t="t"/>
                <a:pathLst>
                  <a:path extrusionOk="0" h="447" w="89523">
                    <a:moveTo>
                      <a:pt x="0" y="1"/>
                    </a:moveTo>
                    <a:lnTo>
                      <a:pt x="0" y="447"/>
                    </a:lnTo>
                    <a:lnTo>
                      <a:pt x="89523" y="447"/>
                    </a:lnTo>
                    <a:lnTo>
                      <a:pt x="895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14"/>
              <p:cNvSpPr/>
              <p:nvPr/>
            </p:nvSpPr>
            <p:spPr>
              <a:xfrm>
                <a:off x="-50" y="4052125"/>
                <a:ext cx="9144103" cy="13280"/>
              </a:xfrm>
              <a:custGeom>
                <a:rect b="b" l="l" r="r" t="t"/>
                <a:pathLst>
                  <a:path extrusionOk="0" h="448" w="89523">
                    <a:moveTo>
                      <a:pt x="0" y="1"/>
                    </a:moveTo>
                    <a:lnTo>
                      <a:pt x="0" y="447"/>
                    </a:lnTo>
                    <a:lnTo>
                      <a:pt x="89523" y="447"/>
                    </a:lnTo>
                    <a:lnTo>
                      <a:pt x="895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14"/>
              <p:cNvSpPr/>
              <p:nvPr/>
            </p:nvSpPr>
            <p:spPr>
              <a:xfrm>
                <a:off x="211699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14"/>
              <p:cNvSpPr/>
              <p:nvPr/>
            </p:nvSpPr>
            <p:spPr>
              <a:xfrm>
                <a:off x="1872112" y="4018575"/>
                <a:ext cx="13280" cy="218169"/>
              </a:xfrm>
              <a:custGeom>
                <a:rect b="b" l="l" r="r" t="t"/>
                <a:pathLst>
                  <a:path extrusionOk="0" h="7360" w="448">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14"/>
              <p:cNvSpPr/>
              <p:nvPr/>
            </p:nvSpPr>
            <p:spPr>
              <a:xfrm>
                <a:off x="1626992"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14"/>
              <p:cNvSpPr/>
              <p:nvPr/>
            </p:nvSpPr>
            <p:spPr>
              <a:xfrm>
                <a:off x="1382110"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14"/>
              <p:cNvSpPr/>
              <p:nvPr/>
            </p:nvSpPr>
            <p:spPr>
              <a:xfrm>
                <a:off x="1137227"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14"/>
              <p:cNvSpPr/>
              <p:nvPr/>
            </p:nvSpPr>
            <p:spPr>
              <a:xfrm>
                <a:off x="892344"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14"/>
              <p:cNvSpPr/>
              <p:nvPr/>
            </p:nvSpPr>
            <p:spPr>
              <a:xfrm>
                <a:off x="402579"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14"/>
              <p:cNvSpPr/>
              <p:nvPr/>
            </p:nvSpPr>
            <p:spPr>
              <a:xfrm>
                <a:off x="157430"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14"/>
              <p:cNvSpPr/>
              <p:nvPr/>
            </p:nvSpPr>
            <p:spPr>
              <a:xfrm>
                <a:off x="23618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14"/>
              <p:cNvSpPr/>
              <p:nvPr/>
            </p:nvSpPr>
            <p:spPr>
              <a:xfrm>
                <a:off x="647462"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14"/>
              <p:cNvSpPr/>
              <p:nvPr/>
            </p:nvSpPr>
            <p:spPr>
              <a:xfrm>
                <a:off x="26070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14"/>
              <p:cNvSpPr/>
              <p:nvPr/>
            </p:nvSpPr>
            <p:spPr>
              <a:xfrm>
                <a:off x="285139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14"/>
              <p:cNvSpPr/>
              <p:nvPr/>
            </p:nvSpPr>
            <p:spPr>
              <a:xfrm>
                <a:off x="30962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14"/>
              <p:cNvSpPr/>
              <p:nvPr/>
            </p:nvSpPr>
            <p:spPr>
              <a:xfrm>
                <a:off x="33414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14"/>
              <p:cNvSpPr/>
              <p:nvPr/>
            </p:nvSpPr>
            <p:spPr>
              <a:xfrm>
                <a:off x="530074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14"/>
              <p:cNvSpPr/>
              <p:nvPr/>
            </p:nvSpPr>
            <p:spPr>
              <a:xfrm>
                <a:off x="5055862" y="4018575"/>
                <a:ext cx="13280" cy="218169"/>
              </a:xfrm>
              <a:custGeom>
                <a:rect b="b" l="l" r="r" t="t"/>
                <a:pathLst>
                  <a:path extrusionOk="0" h="7360" w="448">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14"/>
              <p:cNvSpPr/>
              <p:nvPr/>
            </p:nvSpPr>
            <p:spPr>
              <a:xfrm>
                <a:off x="4810742"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14"/>
              <p:cNvSpPr/>
              <p:nvPr/>
            </p:nvSpPr>
            <p:spPr>
              <a:xfrm>
                <a:off x="4565860"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14"/>
              <p:cNvSpPr/>
              <p:nvPr/>
            </p:nvSpPr>
            <p:spPr>
              <a:xfrm>
                <a:off x="4320977"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14"/>
              <p:cNvSpPr/>
              <p:nvPr/>
            </p:nvSpPr>
            <p:spPr>
              <a:xfrm>
                <a:off x="4076094"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14"/>
              <p:cNvSpPr/>
              <p:nvPr/>
            </p:nvSpPr>
            <p:spPr>
              <a:xfrm>
                <a:off x="3586329"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14"/>
              <p:cNvSpPr/>
              <p:nvPr/>
            </p:nvSpPr>
            <p:spPr>
              <a:xfrm>
                <a:off x="55456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14"/>
              <p:cNvSpPr/>
              <p:nvPr/>
            </p:nvSpPr>
            <p:spPr>
              <a:xfrm>
                <a:off x="3831212"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14"/>
              <p:cNvSpPr/>
              <p:nvPr/>
            </p:nvSpPr>
            <p:spPr>
              <a:xfrm>
                <a:off x="57907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14"/>
              <p:cNvSpPr/>
              <p:nvPr/>
            </p:nvSpPr>
            <p:spPr>
              <a:xfrm>
                <a:off x="603514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14"/>
              <p:cNvSpPr/>
              <p:nvPr/>
            </p:nvSpPr>
            <p:spPr>
              <a:xfrm>
                <a:off x="62800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14"/>
              <p:cNvSpPr/>
              <p:nvPr/>
            </p:nvSpPr>
            <p:spPr>
              <a:xfrm>
                <a:off x="65251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14"/>
              <p:cNvSpPr/>
              <p:nvPr/>
            </p:nvSpPr>
            <p:spPr>
              <a:xfrm>
                <a:off x="701469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14"/>
              <p:cNvSpPr/>
              <p:nvPr/>
            </p:nvSpPr>
            <p:spPr>
              <a:xfrm>
                <a:off x="6769812" y="4018575"/>
                <a:ext cx="13280" cy="218169"/>
              </a:xfrm>
              <a:custGeom>
                <a:rect b="b" l="l" r="r" t="t"/>
                <a:pathLst>
                  <a:path extrusionOk="0" h="7360" w="448">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14"/>
              <p:cNvSpPr/>
              <p:nvPr/>
            </p:nvSpPr>
            <p:spPr>
              <a:xfrm>
                <a:off x="72595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14"/>
              <p:cNvSpPr/>
              <p:nvPr/>
            </p:nvSpPr>
            <p:spPr>
              <a:xfrm>
                <a:off x="75047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14"/>
              <p:cNvSpPr/>
              <p:nvPr/>
            </p:nvSpPr>
            <p:spPr>
              <a:xfrm>
                <a:off x="774909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14"/>
              <p:cNvSpPr/>
              <p:nvPr/>
            </p:nvSpPr>
            <p:spPr>
              <a:xfrm>
                <a:off x="79939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14"/>
              <p:cNvSpPr/>
              <p:nvPr/>
            </p:nvSpPr>
            <p:spPr>
              <a:xfrm>
                <a:off x="82391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14"/>
              <p:cNvSpPr/>
              <p:nvPr/>
            </p:nvSpPr>
            <p:spPr>
              <a:xfrm>
                <a:off x="8483802"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14"/>
              <p:cNvSpPr/>
              <p:nvPr/>
            </p:nvSpPr>
            <p:spPr>
              <a:xfrm>
                <a:off x="8728952"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14"/>
              <p:cNvSpPr/>
              <p:nvPr/>
            </p:nvSpPr>
            <p:spPr>
              <a:xfrm>
                <a:off x="8973320"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901" name="Google Shape;2901;p14"/>
          <p:cNvSpPr txBox="1"/>
          <p:nvPr>
            <p:ph type="title"/>
          </p:nvPr>
        </p:nvSpPr>
        <p:spPr>
          <a:xfrm>
            <a:off x="2160900" y="1013075"/>
            <a:ext cx="4822200" cy="1384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96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902" name="Google Shape;2902;p14"/>
          <p:cNvSpPr txBox="1"/>
          <p:nvPr>
            <p:ph idx="1" type="subTitle"/>
          </p:nvPr>
        </p:nvSpPr>
        <p:spPr>
          <a:xfrm>
            <a:off x="2160900" y="2397821"/>
            <a:ext cx="4822200" cy="8010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2903" name="Shape 2903"/>
        <p:cNvGrpSpPr/>
        <p:nvPr/>
      </p:nvGrpSpPr>
      <p:grpSpPr>
        <a:xfrm>
          <a:off x="0" y="0"/>
          <a:ext cx="0" cy="0"/>
          <a:chOff x="0" y="0"/>
          <a:chExt cx="0" cy="0"/>
        </a:xfrm>
      </p:grpSpPr>
      <p:sp>
        <p:nvSpPr>
          <p:cNvPr id="2904" name="Google Shape;2904;p15"/>
          <p:cNvSpPr txBox="1"/>
          <p:nvPr>
            <p:ph type="title"/>
          </p:nvPr>
        </p:nvSpPr>
        <p:spPr>
          <a:xfrm>
            <a:off x="2785200" y="2398629"/>
            <a:ext cx="5645700" cy="6426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905" name="Google Shape;2905;p15"/>
          <p:cNvSpPr txBox="1"/>
          <p:nvPr>
            <p:ph idx="1" type="subTitle"/>
          </p:nvPr>
        </p:nvSpPr>
        <p:spPr>
          <a:xfrm>
            <a:off x="2785200" y="1170650"/>
            <a:ext cx="5645700" cy="1304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500"/>
              <a:buNone/>
              <a:defRPr sz="2500"/>
            </a:lvl1pPr>
            <a:lvl2pPr lvl="1" rtl="0" algn="ctr">
              <a:lnSpc>
                <a:spcPct val="100000"/>
              </a:lnSpc>
              <a:spcBef>
                <a:spcPts val="0"/>
              </a:spcBef>
              <a:spcAft>
                <a:spcPts val="0"/>
              </a:spcAft>
              <a:buSzPts val="2500"/>
              <a:buNone/>
              <a:defRPr sz="2500"/>
            </a:lvl2pPr>
            <a:lvl3pPr lvl="2" rtl="0" algn="ctr">
              <a:lnSpc>
                <a:spcPct val="100000"/>
              </a:lnSpc>
              <a:spcBef>
                <a:spcPts val="1600"/>
              </a:spcBef>
              <a:spcAft>
                <a:spcPts val="0"/>
              </a:spcAft>
              <a:buSzPts val="2500"/>
              <a:buNone/>
              <a:defRPr sz="2500"/>
            </a:lvl3pPr>
            <a:lvl4pPr lvl="3" rtl="0" algn="ctr">
              <a:lnSpc>
                <a:spcPct val="100000"/>
              </a:lnSpc>
              <a:spcBef>
                <a:spcPts val="1600"/>
              </a:spcBef>
              <a:spcAft>
                <a:spcPts val="0"/>
              </a:spcAft>
              <a:buSzPts val="2500"/>
              <a:buNone/>
              <a:defRPr sz="2500"/>
            </a:lvl4pPr>
            <a:lvl5pPr lvl="4" rtl="0" algn="ctr">
              <a:lnSpc>
                <a:spcPct val="100000"/>
              </a:lnSpc>
              <a:spcBef>
                <a:spcPts val="1600"/>
              </a:spcBef>
              <a:spcAft>
                <a:spcPts val="0"/>
              </a:spcAft>
              <a:buSzPts val="2500"/>
              <a:buNone/>
              <a:defRPr sz="2500"/>
            </a:lvl5pPr>
            <a:lvl6pPr lvl="5" rtl="0" algn="ctr">
              <a:lnSpc>
                <a:spcPct val="100000"/>
              </a:lnSpc>
              <a:spcBef>
                <a:spcPts val="1600"/>
              </a:spcBef>
              <a:spcAft>
                <a:spcPts val="0"/>
              </a:spcAft>
              <a:buSzPts val="2500"/>
              <a:buNone/>
              <a:defRPr sz="2500"/>
            </a:lvl6pPr>
            <a:lvl7pPr lvl="6" rtl="0" algn="ctr">
              <a:lnSpc>
                <a:spcPct val="100000"/>
              </a:lnSpc>
              <a:spcBef>
                <a:spcPts val="1600"/>
              </a:spcBef>
              <a:spcAft>
                <a:spcPts val="0"/>
              </a:spcAft>
              <a:buSzPts val="2500"/>
              <a:buNone/>
              <a:defRPr sz="2500"/>
            </a:lvl7pPr>
            <a:lvl8pPr lvl="7" rtl="0" algn="ctr">
              <a:lnSpc>
                <a:spcPct val="100000"/>
              </a:lnSpc>
              <a:spcBef>
                <a:spcPts val="1600"/>
              </a:spcBef>
              <a:spcAft>
                <a:spcPts val="0"/>
              </a:spcAft>
              <a:buSzPts val="2500"/>
              <a:buNone/>
              <a:defRPr sz="2500"/>
            </a:lvl8pPr>
            <a:lvl9pPr lvl="8" rtl="0" algn="ctr">
              <a:lnSpc>
                <a:spcPct val="100000"/>
              </a:lnSpc>
              <a:spcBef>
                <a:spcPts val="1600"/>
              </a:spcBef>
              <a:spcAft>
                <a:spcPts val="1600"/>
              </a:spcAft>
              <a:buSzPts val="2500"/>
              <a:buNone/>
              <a:defRPr sz="2500"/>
            </a:lvl9pPr>
          </a:lstStyle>
          <a:p/>
        </p:txBody>
      </p:sp>
      <p:grpSp>
        <p:nvGrpSpPr>
          <p:cNvPr id="2906" name="Google Shape;2906;p15"/>
          <p:cNvGrpSpPr/>
          <p:nvPr/>
        </p:nvGrpSpPr>
        <p:grpSpPr>
          <a:xfrm>
            <a:off x="-180499" y="652791"/>
            <a:ext cx="1787186" cy="4042445"/>
            <a:chOff x="-68302" y="1858975"/>
            <a:chExt cx="889723" cy="2012468"/>
          </a:xfrm>
        </p:grpSpPr>
        <p:sp>
          <p:nvSpPr>
            <p:cNvPr id="2907" name="Google Shape;2907;p15"/>
            <p:cNvSpPr/>
            <p:nvPr/>
          </p:nvSpPr>
          <p:spPr>
            <a:xfrm flipH="1">
              <a:off x="-68302" y="2426502"/>
              <a:ext cx="889723" cy="1444942"/>
            </a:xfrm>
            <a:custGeom>
              <a:rect b="b" l="l" r="r" t="t"/>
              <a:pathLst>
                <a:path extrusionOk="0" h="34730" w="21385">
                  <a:moveTo>
                    <a:pt x="11857" y="455"/>
                  </a:moveTo>
                  <a:lnTo>
                    <a:pt x="20742" y="33864"/>
                  </a:lnTo>
                  <a:lnTo>
                    <a:pt x="10840" y="24765"/>
                  </a:lnTo>
                  <a:lnTo>
                    <a:pt x="10536" y="24765"/>
                  </a:lnTo>
                  <a:lnTo>
                    <a:pt x="634" y="33864"/>
                  </a:lnTo>
                  <a:lnTo>
                    <a:pt x="9519" y="455"/>
                  </a:lnTo>
                  <a:close/>
                  <a:moveTo>
                    <a:pt x="9341" y="0"/>
                  </a:moveTo>
                  <a:lnTo>
                    <a:pt x="9127" y="170"/>
                  </a:lnTo>
                  <a:lnTo>
                    <a:pt x="1" y="34506"/>
                  </a:lnTo>
                  <a:lnTo>
                    <a:pt x="366" y="34729"/>
                  </a:lnTo>
                  <a:lnTo>
                    <a:pt x="10688" y="25238"/>
                  </a:lnTo>
                  <a:lnTo>
                    <a:pt x="21010" y="34729"/>
                  </a:lnTo>
                  <a:lnTo>
                    <a:pt x="21384" y="34506"/>
                  </a:lnTo>
                  <a:lnTo>
                    <a:pt x="12258" y="170"/>
                  </a:lnTo>
                  <a:lnTo>
                    <a:pt x="120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15"/>
            <p:cNvSpPr/>
            <p:nvPr/>
          </p:nvSpPr>
          <p:spPr>
            <a:xfrm flipH="1">
              <a:off x="114680" y="3192897"/>
              <a:ext cx="524140" cy="275467"/>
            </a:xfrm>
            <a:custGeom>
              <a:rect b="b" l="l" r="r" t="t"/>
              <a:pathLst>
                <a:path extrusionOk="0" h="6621" w="12598">
                  <a:moveTo>
                    <a:pt x="11892" y="456"/>
                  </a:moveTo>
                  <a:lnTo>
                    <a:pt x="6290" y="6130"/>
                  </a:lnTo>
                  <a:lnTo>
                    <a:pt x="705" y="456"/>
                  </a:lnTo>
                  <a:close/>
                  <a:moveTo>
                    <a:pt x="161" y="1"/>
                  </a:moveTo>
                  <a:lnTo>
                    <a:pt x="1" y="393"/>
                  </a:lnTo>
                  <a:lnTo>
                    <a:pt x="6129" y="6620"/>
                  </a:lnTo>
                  <a:lnTo>
                    <a:pt x="6451" y="6620"/>
                  </a:lnTo>
                  <a:lnTo>
                    <a:pt x="12597" y="393"/>
                  </a:lnTo>
                  <a:lnTo>
                    <a:pt x="1243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15"/>
            <p:cNvSpPr/>
            <p:nvPr/>
          </p:nvSpPr>
          <p:spPr>
            <a:xfrm flipH="1">
              <a:off x="367101" y="2436112"/>
              <a:ext cx="18972" cy="1428258"/>
            </a:xfrm>
            <a:custGeom>
              <a:rect b="b" l="l" r="r" t="t"/>
              <a:pathLst>
                <a:path extrusionOk="0" h="34329" w="456">
                  <a:moveTo>
                    <a:pt x="1" y="1"/>
                  </a:moveTo>
                  <a:lnTo>
                    <a:pt x="1" y="34329"/>
                  </a:lnTo>
                  <a:lnTo>
                    <a:pt x="456" y="34329"/>
                  </a:lnTo>
                  <a:lnTo>
                    <a:pt x="45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15"/>
            <p:cNvSpPr/>
            <p:nvPr/>
          </p:nvSpPr>
          <p:spPr>
            <a:xfrm flipH="1">
              <a:off x="50108" y="3451968"/>
              <a:ext cx="652907" cy="18972"/>
            </a:xfrm>
            <a:custGeom>
              <a:rect b="b" l="l" r="r" t="t"/>
              <a:pathLst>
                <a:path extrusionOk="0" h="456" w="15693">
                  <a:moveTo>
                    <a:pt x="0" y="1"/>
                  </a:moveTo>
                  <a:lnTo>
                    <a:pt x="0" y="456"/>
                  </a:lnTo>
                  <a:lnTo>
                    <a:pt x="15692" y="456"/>
                  </a:lnTo>
                  <a:lnTo>
                    <a:pt x="156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15"/>
            <p:cNvSpPr/>
            <p:nvPr/>
          </p:nvSpPr>
          <p:spPr>
            <a:xfrm flipH="1">
              <a:off x="214159" y="2845126"/>
              <a:ext cx="325185" cy="18972"/>
            </a:xfrm>
            <a:custGeom>
              <a:rect b="b" l="l" r="r" t="t"/>
              <a:pathLst>
                <a:path extrusionOk="0" h="456" w="7816">
                  <a:moveTo>
                    <a:pt x="0" y="1"/>
                  </a:moveTo>
                  <a:lnTo>
                    <a:pt x="0" y="456"/>
                  </a:lnTo>
                  <a:lnTo>
                    <a:pt x="7815" y="456"/>
                  </a:lnTo>
                  <a:lnTo>
                    <a:pt x="78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15"/>
            <p:cNvSpPr/>
            <p:nvPr/>
          </p:nvSpPr>
          <p:spPr>
            <a:xfrm flipH="1">
              <a:off x="41953" y="1858975"/>
              <a:ext cx="669591" cy="655528"/>
            </a:xfrm>
            <a:custGeom>
              <a:rect b="b" l="l" r="r" t="t"/>
              <a:pathLst>
                <a:path extrusionOk="0" h="15756" w="16094">
                  <a:moveTo>
                    <a:pt x="8047" y="1"/>
                  </a:moveTo>
                  <a:cubicBezTo>
                    <a:pt x="3604" y="1"/>
                    <a:pt x="0" y="3525"/>
                    <a:pt x="0" y="7878"/>
                  </a:cubicBezTo>
                  <a:cubicBezTo>
                    <a:pt x="0" y="12232"/>
                    <a:pt x="3604" y="15755"/>
                    <a:pt x="8047" y="15755"/>
                  </a:cubicBezTo>
                  <a:cubicBezTo>
                    <a:pt x="12490" y="15755"/>
                    <a:pt x="16094" y="12232"/>
                    <a:pt x="16094" y="7878"/>
                  </a:cubicBezTo>
                  <a:cubicBezTo>
                    <a:pt x="16094" y="3525"/>
                    <a:pt x="12490" y="1"/>
                    <a:pt x="80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15"/>
            <p:cNvSpPr/>
            <p:nvPr/>
          </p:nvSpPr>
          <p:spPr>
            <a:xfrm flipH="1">
              <a:off x="367101" y="1858975"/>
              <a:ext cx="18972" cy="655528"/>
            </a:xfrm>
            <a:custGeom>
              <a:rect b="b" l="l" r="r" t="t"/>
              <a:pathLst>
                <a:path extrusionOk="0" h="15756" w="456">
                  <a:moveTo>
                    <a:pt x="1" y="1"/>
                  </a:moveTo>
                  <a:lnTo>
                    <a:pt x="1" y="15755"/>
                  </a:lnTo>
                  <a:lnTo>
                    <a:pt x="456" y="15755"/>
                  </a:lnTo>
                  <a:lnTo>
                    <a:pt x="4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15"/>
            <p:cNvSpPr/>
            <p:nvPr/>
          </p:nvSpPr>
          <p:spPr>
            <a:xfrm flipH="1">
              <a:off x="41953" y="2177457"/>
              <a:ext cx="669591" cy="18972"/>
            </a:xfrm>
            <a:custGeom>
              <a:rect b="b" l="l" r="r" t="t"/>
              <a:pathLst>
                <a:path extrusionOk="0" h="456" w="16094">
                  <a:moveTo>
                    <a:pt x="0" y="0"/>
                  </a:moveTo>
                  <a:lnTo>
                    <a:pt x="0" y="455"/>
                  </a:lnTo>
                  <a:lnTo>
                    <a:pt x="16094" y="455"/>
                  </a:lnTo>
                  <a:lnTo>
                    <a:pt x="1609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15"/>
            <p:cNvSpPr/>
            <p:nvPr/>
          </p:nvSpPr>
          <p:spPr>
            <a:xfrm flipH="1">
              <a:off x="133236" y="1948050"/>
              <a:ext cx="486654" cy="477376"/>
            </a:xfrm>
            <a:custGeom>
              <a:rect b="b" l="l" r="r" t="t"/>
              <a:pathLst>
                <a:path extrusionOk="0" h="11474" w="11697">
                  <a:moveTo>
                    <a:pt x="313" y="1"/>
                  </a:moveTo>
                  <a:lnTo>
                    <a:pt x="1" y="331"/>
                  </a:lnTo>
                  <a:lnTo>
                    <a:pt x="11375" y="11473"/>
                  </a:lnTo>
                  <a:lnTo>
                    <a:pt x="11696" y="11143"/>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15"/>
            <p:cNvSpPr/>
            <p:nvPr/>
          </p:nvSpPr>
          <p:spPr>
            <a:xfrm flipH="1">
              <a:off x="133236" y="1948050"/>
              <a:ext cx="486654" cy="477376"/>
            </a:xfrm>
            <a:custGeom>
              <a:rect b="b" l="l" r="r" t="t"/>
              <a:pathLst>
                <a:path extrusionOk="0" h="11474" w="11697">
                  <a:moveTo>
                    <a:pt x="11375" y="1"/>
                  </a:moveTo>
                  <a:lnTo>
                    <a:pt x="1" y="11143"/>
                  </a:lnTo>
                  <a:lnTo>
                    <a:pt x="313" y="11473"/>
                  </a:lnTo>
                  <a:lnTo>
                    <a:pt x="11696" y="331"/>
                  </a:lnTo>
                  <a:lnTo>
                    <a:pt x="1137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7" name="Google Shape;2917;p15"/>
          <p:cNvGrpSpPr/>
          <p:nvPr/>
        </p:nvGrpSpPr>
        <p:grpSpPr>
          <a:xfrm>
            <a:off x="-50" y="4018575"/>
            <a:ext cx="9144103" cy="1124935"/>
            <a:chOff x="-50" y="4018575"/>
            <a:chExt cx="9144103" cy="1124935"/>
          </a:xfrm>
        </p:grpSpPr>
        <p:sp>
          <p:nvSpPr>
            <p:cNvPr id="2918" name="Google Shape;2918;p15"/>
            <p:cNvSpPr/>
            <p:nvPr/>
          </p:nvSpPr>
          <p:spPr>
            <a:xfrm>
              <a:off x="1875" y="4236952"/>
              <a:ext cx="4521855" cy="906558"/>
            </a:xfrm>
            <a:custGeom>
              <a:rect b="b" l="l" r="r" t="t"/>
              <a:pathLst>
                <a:path extrusionOk="0" h="21688" w="56052">
                  <a:moveTo>
                    <a:pt x="0" y="1"/>
                  </a:moveTo>
                  <a:lnTo>
                    <a:pt x="0" y="21688"/>
                  </a:lnTo>
                  <a:lnTo>
                    <a:pt x="56051" y="21688"/>
                  </a:lnTo>
                  <a:lnTo>
                    <a:pt x="560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19" name="Google Shape;2919;p15"/>
            <p:cNvGrpSpPr/>
            <p:nvPr/>
          </p:nvGrpSpPr>
          <p:grpSpPr>
            <a:xfrm>
              <a:off x="93017" y="4383874"/>
              <a:ext cx="4339573" cy="605852"/>
              <a:chOff x="93017" y="4383874"/>
              <a:chExt cx="4339573" cy="605852"/>
            </a:xfrm>
          </p:grpSpPr>
          <p:sp>
            <p:nvSpPr>
              <p:cNvPr id="2920" name="Google Shape;2920;p15"/>
              <p:cNvSpPr/>
              <p:nvPr/>
            </p:nvSpPr>
            <p:spPr>
              <a:xfrm>
                <a:off x="2844557" y="4465678"/>
                <a:ext cx="18584" cy="524048"/>
              </a:xfrm>
              <a:custGeom>
                <a:rect b="b" l="l" r="r" t="t"/>
                <a:pathLst>
                  <a:path extrusionOk="0" h="12633" w="448">
                    <a:moveTo>
                      <a:pt x="1" y="0"/>
                    </a:moveTo>
                    <a:lnTo>
                      <a:pt x="1" y="12632"/>
                    </a:lnTo>
                    <a:lnTo>
                      <a:pt x="447" y="12632"/>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15"/>
              <p:cNvSpPr/>
              <p:nvPr/>
            </p:nvSpPr>
            <p:spPr>
              <a:xfrm>
                <a:off x="2819045"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15"/>
              <p:cNvSpPr/>
              <p:nvPr/>
            </p:nvSpPr>
            <p:spPr>
              <a:xfrm>
                <a:off x="2857541" y="4782812"/>
                <a:ext cx="99226" cy="94124"/>
              </a:xfrm>
              <a:custGeom>
                <a:rect b="b" l="l" r="r" t="t"/>
                <a:pathLst>
                  <a:path extrusionOk="0" h="2269" w="2392">
                    <a:moveTo>
                      <a:pt x="2311" y="0"/>
                    </a:moveTo>
                    <a:lnTo>
                      <a:pt x="0" y="2266"/>
                    </a:lnTo>
                    <a:cubicBezTo>
                      <a:pt x="0" y="2266"/>
                      <a:pt x="39" y="2269"/>
                      <a:pt x="105" y="2269"/>
                    </a:cubicBezTo>
                    <a:cubicBezTo>
                      <a:pt x="396" y="2269"/>
                      <a:pt x="1226"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15"/>
              <p:cNvSpPr/>
              <p:nvPr/>
            </p:nvSpPr>
            <p:spPr>
              <a:xfrm>
                <a:off x="2857541" y="4678068"/>
                <a:ext cx="99226" cy="94165"/>
              </a:xfrm>
              <a:custGeom>
                <a:rect b="b" l="l" r="r" t="t"/>
                <a:pathLst>
                  <a:path extrusionOk="0" h="2270" w="2392">
                    <a:moveTo>
                      <a:pt x="2311" y="1"/>
                    </a:moveTo>
                    <a:lnTo>
                      <a:pt x="0" y="2267"/>
                    </a:lnTo>
                    <a:cubicBezTo>
                      <a:pt x="0" y="2267"/>
                      <a:pt x="39" y="2269"/>
                      <a:pt x="105" y="2269"/>
                    </a:cubicBezTo>
                    <a:cubicBezTo>
                      <a:pt x="396" y="2269"/>
                      <a:pt x="1226"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15"/>
              <p:cNvSpPr/>
              <p:nvPr/>
            </p:nvSpPr>
            <p:spPr>
              <a:xfrm>
                <a:off x="2857541" y="4573367"/>
                <a:ext cx="99226" cy="93792"/>
              </a:xfrm>
              <a:custGeom>
                <a:rect b="b" l="l" r="r" t="t"/>
                <a:pathLst>
                  <a:path extrusionOk="0" h="2261" w="2392">
                    <a:moveTo>
                      <a:pt x="2311" y="0"/>
                    </a:moveTo>
                    <a:lnTo>
                      <a:pt x="0" y="2257"/>
                    </a:lnTo>
                    <a:cubicBezTo>
                      <a:pt x="0" y="2257"/>
                      <a:pt x="47" y="2260"/>
                      <a:pt x="126" y="2260"/>
                    </a:cubicBezTo>
                    <a:cubicBezTo>
                      <a:pt x="433" y="2260"/>
                      <a:pt x="1238"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15"/>
              <p:cNvSpPr/>
              <p:nvPr/>
            </p:nvSpPr>
            <p:spPr>
              <a:xfrm>
                <a:off x="2857541" y="4468250"/>
                <a:ext cx="99226" cy="94124"/>
              </a:xfrm>
              <a:custGeom>
                <a:rect b="b" l="l" r="r" t="t"/>
                <a:pathLst>
                  <a:path extrusionOk="0" h="2269" w="2392">
                    <a:moveTo>
                      <a:pt x="2311" y="0"/>
                    </a:moveTo>
                    <a:lnTo>
                      <a:pt x="0" y="2266"/>
                    </a:lnTo>
                    <a:cubicBezTo>
                      <a:pt x="0" y="2266"/>
                      <a:pt x="39" y="2269"/>
                      <a:pt x="105" y="2269"/>
                    </a:cubicBezTo>
                    <a:cubicBezTo>
                      <a:pt x="396" y="2269"/>
                      <a:pt x="1226"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15"/>
              <p:cNvSpPr/>
              <p:nvPr/>
            </p:nvSpPr>
            <p:spPr>
              <a:xfrm>
                <a:off x="2857541" y="4782812"/>
                <a:ext cx="99226" cy="94124"/>
              </a:xfrm>
              <a:custGeom>
                <a:rect b="b" l="l" r="r" t="t"/>
                <a:pathLst>
                  <a:path extrusionOk="0" h="2269" w="2392">
                    <a:moveTo>
                      <a:pt x="2311" y="0"/>
                    </a:moveTo>
                    <a:lnTo>
                      <a:pt x="0" y="2266"/>
                    </a:lnTo>
                    <a:cubicBezTo>
                      <a:pt x="0" y="2266"/>
                      <a:pt x="39" y="2269"/>
                      <a:pt x="105" y="2269"/>
                    </a:cubicBezTo>
                    <a:cubicBezTo>
                      <a:pt x="396" y="2269"/>
                      <a:pt x="1226"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15"/>
              <p:cNvSpPr/>
              <p:nvPr/>
            </p:nvSpPr>
            <p:spPr>
              <a:xfrm>
                <a:off x="2857541" y="4678068"/>
                <a:ext cx="99226" cy="94165"/>
              </a:xfrm>
              <a:custGeom>
                <a:rect b="b" l="l" r="r" t="t"/>
                <a:pathLst>
                  <a:path extrusionOk="0" h="2270" w="2392">
                    <a:moveTo>
                      <a:pt x="2311" y="1"/>
                    </a:moveTo>
                    <a:lnTo>
                      <a:pt x="0" y="2267"/>
                    </a:lnTo>
                    <a:cubicBezTo>
                      <a:pt x="0" y="2267"/>
                      <a:pt x="39" y="2269"/>
                      <a:pt x="105" y="2269"/>
                    </a:cubicBezTo>
                    <a:cubicBezTo>
                      <a:pt x="396" y="2269"/>
                      <a:pt x="1226"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15"/>
              <p:cNvSpPr/>
              <p:nvPr/>
            </p:nvSpPr>
            <p:spPr>
              <a:xfrm>
                <a:off x="2857541" y="4573367"/>
                <a:ext cx="99226" cy="93792"/>
              </a:xfrm>
              <a:custGeom>
                <a:rect b="b" l="l" r="r" t="t"/>
                <a:pathLst>
                  <a:path extrusionOk="0" h="2261" w="2392">
                    <a:moveTo>
                      <a:pt x="2311" y="0"/>
                    </a:moveTo>
                    <a:lnTo>
                      <a:pt x="0" y="2257"/>
                    </a:lnTo>
                    <a:cubicBezTo>
                      <a:pt x="0" y="2257"/>
                      <a:pt x="47" y="2260"/>
                      <a:pt x="126" y="2260"/>
                    </a:cubicBezTo>
                    <a:cubicBezTo>
                      <a:pt x="433" y="2260"/>
                      <a:pt x="1238"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15"/>
              <p:cNvSpPr/>
              <p:nvPr/>
            </p:nvSpPr>
            <p:spPr>
              <a:xfrm>
                <a:off x="2857541" y="4468250"/>
                <a:ext cx="99226" cy="94124"/>
              </a:xfrm>
              <a:custGeom>
                <a:rect b="b" l="l" r="r" t="t"/>
                <a:pathLst>
                  <a:path extrusionOk="0" h="2269" w="2392">
                    <a:moveTo>
                      <a:pt x="2311" y="0"/>
                    </a:moveTo>
                    <a:lnTo>
                      <a:pt x="0" y="2266"/>
                    </a:lnTo>
                    <a:cubicBezTo>
                      <a:pt x="0" y="2266"/>
                      <a:pt x="39" y="2269"/>
                      <a:pt x="105" y="2269"/>
                    </a:cubicBezTo>
                    <a:cubicBezTo>
                      <a:pt x="396" y="2269"/>
                      <a:pt x="1226"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15"/>
              <p:cNvSpPr/>
              <p:nvPr/>
            </p:nvSpPr>
            <p:spPr>
              <a:xfrm>
                <a:off x="2750931" y="4782812"/>
                <a:ext cx="98853" cy="94124"/>
              </a:xfrm>
              <a:custGeom>
                <a:rect b="b" l="l" r="r" t="t"/>
                <a:pathLst>
                  <a:path extrusionOk="0" h="2269" w="2383">
                    <a:moveTo>
                      <a:pt x="72" y="0"/>
                    </a:moveTo>
                    <a:cubicBezTo>
                      <a:pt x="72" y="0"/>
                      <a:pt x="1" y="1089"/>
                      <a:pt x="634" y="1713"/>
                    </a:cubicBezTo>
                    <a:cubicBezTo>
                      <a:pt x="1157" y="2221"/>
                      <a:pt x="1987" y="2269"/>
                      <a:pt x="2278" y="2269"/>
                    </a:cubicBezTo>
                    <a:cubicBezTo>
                      <a:pt x="2345" y="2269"/>
                      <a:pt x="2383" y="2266"/>
                      <a:pt x="2383" y="2266"/>
                    </a:cubicBezTo>
                    <a:lnTo>
                      <a:pt x="7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15"/>
              <p:cNvSpPr/>
              <p:nvPr/>
            </p:nvSpPr>
            <p:spPr>
              <a:xfrm>
                <a:off x="2750931" y="4678068"/>
                <a:ext cx="98853" cy="94165"/>
              </a:xfrm>
              <a:custGeom>
                <a:rect b="b" l="l" r="r" t="t"/>
                <a:pathLst>
                  <a:path extrusionOk="0" h="2270" w="2383">
                    <a:moveTo>
                      <a:pt x="72" y="1"/>
                    </a:moveTo>
                    <a:cubicBezTo>
                      <a:pt x="72" y="1"/>
                      <a:pt x="1" y="1089"/>
                      <a:pt x="634" y="1714"/>
                    </a:cubicBezTo>
                    <a:cubicBezTo>
                      <a:pt x="1157" y="2222"/>
                      <a:pt x="1987" y="2269"/>
                      <a:pt x="2278" y="2269"/>
                    </a:cubicBezTo>
                    <a:cubicBezTo>
                      <a:pt x="2345" y="2269"/>
                      <a:pt x="2383" y="2267"/>
                      <a:pt x="2383" y="2267"/>
                    </a:cubicBezTo>
                    <a:lnTo>
                      <a:pt x="7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15"/>
              <p:cNvSpPr/>
              <p:nvPr/>
            </p:nvSpPr>
            <p:spPr>
              <a:xfrm>
                <a:off x="2750931" y="4573367"/>
                <a:ext cx="98853" cy="93792"/>
              </a:xfrm>
              <a:custGeom>
                <a:rect b="b" l="l" r="r" t="t"/>
                <a:pathLst>
                  <a:path extrusionOk="0" h="2261" w="2383">
                    <a:moveTo>
                      <a:pt x="72" y="0"/>
                    </a:moveTo>
                    <a:cubicBezTo>
                      <a:pt x="72" y="0"/>
                      <a:pt x="1" y="1079"/>
                      <a:pt x="634" y="1713"/>
                    </a:cubicBezTo>
                    <a:cubicBezTo>
                      <a:pt x="1145" y="2210"/>
                      <a:pt x="1950" y="2260"/>
                      <a:pt x="2257" y="2260"/>
                    </a:cubicBezTo>
                    <a:cubicBezTo>
                      <a:pt x="2337" y="2260"/>
                      <a:pt x="2383" y="2257"/>
                      <a:pt x="2383" y="2257"/>
                    </a:cubicBezTo>
                    <a:lnTo>
                      <a:pt x="7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15"/>
              <p:cNvSpPr/>
              <p:nvPr/>
            </p:nvSpPr>
            <p:spPr>
              <a:xfrm>
                <a:off x="2750931" y="4468250"/>
                <a:ext cx="98853" cy="94124"/>
              </a:xfrm>
              <a:custGeom>
                <a:rect b="b" l="l" r="r" t="t"/>
                <a:pathLst>
                  <a:path extrusionOk="0" h="2269" w="2383">
                    <a:moveTo>
                      <a:pt x="72" y="0"/>
                    </a:moveTo>
                    <a:cubicBezTo>
                      <a:pt x="72" y="1"/>
                      <a:pt x="1" y="1089"/>
                      <a:pt x="634" y="1713"/>
                    </a:cubicBezTo>
                    <a:cubicBezTo>
                      <a:pt x="1157" y="2222"/>
                      <a:pt x="1987" y="2269"/>
                      <a:pt x="2278" y="2269"/>
                    </a:cubicBezTo>
                    <a:cubicBezTo>
                      <a:pt x="2345" y="2269"/>
                      <a:pt x="2383" y="2266"/>
                      <a:pt x="2383" y="2266"/>
                    </a:cubicBezTo>
                    <a:lnTo>
                      <a:pt x="7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15"/>
              <p:cNvSpPr/>
              <p:nvPr/>
            </p:nvSpPr>
            <p:spPr>
              <a:xfrm>
                <a:off x="3139539"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15"/>
              <p:cNvSpPr/>
              <p:nvPr/>
            </p:nvSpPr>
            <p:spPr>
              <a:xfrm>
                <a:off x="3113986" y="4383874"/>
                <a:ext cx="69608" cy="132910"/>
              </a:xfrm>
              <a:custGeom>
                <a:rect b="b" l="l" r="r" t="t"/>
                <a:pathLst>
                  <a:path extrusionOk="0" h="3204" w="1678">
                    <a:moveTo>
                      <a:pt x="839" y="0"/>
                    </a:moveTo>
                    <a:cubicBezTo>
                      <a:pt x="839" y="0"/>
                      <a:pt x="1" y="723"/>
                      <a:pt x="1" y="1606"/>
                    </a:cubicBezTo>
                    <a:cubicBezTo>
                      <a:pt x="1"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15"/>
              <p:cNvSpPr/>
              <p:nvPr/>
            </p:nvSpPr>
            <p:spPr>
              <a:xfrm>
                <a:off x="3152481" y="4782812"/>
                <a:ext cx="99226" cy="94124"/>
              </a:xfrm>
              <a:custGeom>
                <a:rect b="b" l="l" r="r" t="t"/>
                <a:pathLst>
                  <a:path extrusionOk="0" h="2269" w="2392">
                    <a:moveTo>
                      <a:pt x="2320" y="0"/>
                    </a:moveTo>
                    <a:lnTo>
                      <a:pt x="0" y="2266"/>
                    </a:lnTo>
                    <a:cubicBezTo>
                      <a:pt x="0" y="2266"/>
                      <a:pt x="39" y="2269"/>
                      <a:pt x="106" y="2269"/>
                    </a:cubicBezTo>
                    <a:cubicBezTo>
                      <a:pt x="399" y="2269"/>
                      <a:pt x="1235" y="2221"/>
                      <a:pt x="1758" y="1713"/>
                    </a:cubicBezTo>
                    <a:cubicBezTo>
                      <a:pt x="2391" y="108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15"/>
              <p:cNvSpPr/>
              <p:nvPr/>
            </p:nvSpPr>
            <p:spPr>
              <a:xfrm>
                <a:off x="3152481" y="4678068"/>
                <a:ext cx="99226" cy="94165"/>
              </a:xfrm>
              <a:custGeom>
                <a:rect b="b" l="l" r="r" t="t"/>
                <a:pathLst>
                  <a:path extrusionOk="0" h="2270" w="2392">
                    <a:moveTo>
                      <a:pt x="2320" y="1"/>
                    </a:moveTo>
                    <a:lnTo>
                      <a:pt x="0" y="2267"/>
                    </a:lnTo>
                    <a:cubicBezTo>
                      <a:pt x="0" y="2267"/>
                      <a:pt x="39" y="2269"/>
                      <a:pt x="106" y="2269"/>
                    </a:cubicBezTo>
                    <a:cubicBezTo>
                      <a:pt x="399" y="2269"/>
                      <a:pt x="1235" y="2222"/>
                      <a:pt x="1758" y="1714"/>
                    </a:cubicBezTo>
                    <a:cubicBezTo>
                      <a:pt x="2391" y="1089"/>
                      <a:pt x="2320" y="1"/>
                      <a:pt x="23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15"/>
              <p:cNvSpPr/>
              <p:nvPr/>
            </p:nvSpPr>
            <p:spPr>
              <a:xfrm>
                <a:off x="3152481" y="4573367"/>
                <a:ext cx="99226" cy="93792"/>
              </a:xfrm>
              <a:custGeom>
                <a:rect b="b" l="l" r="r" t="t"/>
                <a:pathLst>
                  <a:path extrusionOk="0" h="2261" w="2392">
                    <a:moveTo>
                      <a:pt x="2320" y="0"/>
                    </a:moveTo>
                    <a:lnTo>
                      <a:pt x="0" y="2257"/>
                    </a:lnTo>
                    <a:cubicBezTo>
                      <a:pt x="0" y="2257"/>
                      <a:pt x="47" y="2260"/>
                      <a:pt x="127" y="2260"/>
                    </a:cubicBezTo>
                    <a:cubicBezTo>
                      <a:pt x="437" y="2260"/>
                      <a:pt x="1247" y="2210"/>
                      <a:pt x="1758" y="1713"/>
                    </a:cubicBezTo>
                    <a:cubicBezTo>
                      <a:pt x="2391" y="107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15"/>
              <p:cNvSpPr/>
              <p:nvPr/>
            </p:nvSpPr>
            <p:spPr>
              <a:xfrm>
                <a:off x="3152481" y="4468250"/>
                <a:ext cx="99226" cy="94124"/>
              </a:xfrm>
              <a:custGeom>
                <a:rect b="b" l="l" r="r" t="t"/>
                <a:pathLst>
                  <a:path extrusionOk="0" h="2269" w="2392">
                    <a:moveTo>
                      <a:pt x="2320" y="0"/>
                    </a:moveTo>
                    <a:lnTo>
                      <a:pt x="0" y="2266"/>
                    </a:lnTo>
                    <a:cubicBezTo>
                      <a:pt x="0" y="2266"/>
                      <a:pt x="39" y="2269"/>
                      <a:pt x="106" y="2269"/>
                    </a:cubicBezTo>
                    <a:cubicBezTo>
                      <a:pt x="399" y="2269"/>
                      <a:pt x="1235" y="2222"/>
                      <a:pt x="1758" y="1713"/>
                    </a:cubicBezTo>
                    <a:cubicBezTo>
                      <a:pt x="2391" y="1089"/>
                      <a:pt x="2320" y="1"/>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15"/>
              <p:cNvSpPr/>
              <p:nvPr/>
            </p:nvSpPr>
            <p:spPr>
              <a:xfrm>
                <a:off x="3152481" y="4782812"/>
                <a:ext cx="99226" cy="94124"/>
              </a:xfrm>
              <a:custGeom>
                <a:rect b="b" l="l" r="r" t="t"/>
                <a:pathLst>
                  <a:path extrusionOk="0" h="2269" w="2392">
                    <a:moveTo>
                      <a:pt x="2320" y="0"/>
                    </a:moveTo>
                    <a:lnTo>
                      <a:pt x="0" y="2266"/>
                    </a:lnTo>
                    <a:cubicBezTo>
                      <a:pt x="0" y="2266"/>
                      <a:pt x="39" y="2269"/>
                      <a:pt x="106" y="2269"/>
                    </a:cubicBezTo>
                    <a:cubicBezTo>
                      <a:pt x="399" y="2269"/>
                      <a:pt x="1235" y="2221"/>
                      <a:pt x="1758" y="1713"/>
                    </a:cubicBezTo>
                    <a:cubicBezTo>
                      <a:pt x="2391" y="108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15"/>
              <p:cNvSpPr/>
              <p:nvPr/>
            </p:nvSpPr>
            <p:spPr>
              <a:xfrm>
                <a:off x="3152481" y="4678068"/>
                <a:ext cx="99226" cy="94165"/>
              </a:xfrm>
              <a:custGeom>
                <a:rect b="b" l="l" r="r" t="t"/>
                <a:pathLst>
                  <a:path extrusionOk="0" h="2270" w="2392">
                    <a:moveTo>
                      <a:pt x="2320" y="1"/>
                    </a:moveTo>
                    <a:lnTo>
                      <a:pt x="0" y="2267"/>
                    </a:lnTo>
                    <a:cubicBezTo>
                      <a:pt x="0" y="2267"/>
                      <a:pt x="39" y="2269"/>
                      <a:pt x="106" y="2269"/>
                    </a:cubicBezTo>
                    <a:cubicBezTo>
                      <a:pt x="399" y="2269"/>
                      <a:pt x="1235" y="2222"/>
                      <a:pt x="1758" y="1714"/>
                    </a:cubicBezTo>
                    <a:cubicBezTo>
                      <a:pt x="2391" y="1089"/>
                      <a:pt x="2320" y="1"/>
                      <a:pt x="23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15"/>
              <p:cNvSpPr/>
              <p:nvPr/>
            </p:nvSpPr>
            <p:spPr>
              <a:xfrm>
                <a:off x="3152481" y="4573367"/>
                <a:ext cx="99226" cy="93792"/>
              </a:xfrm>
              <a:custGeom>
                <a:rect b="b" l="l" r="r" t="t"/>
                <a:pathLst>
                  <a:path extrusionOk="0" h="2261" w="2392">
                    <a:moveTo>
                      <a:pt x="2320" y="0"/>
                    </a:moveTo>
                    <a:lnTo>
                      <a:pt x="0" y="2257"/>
                    </a:lnTo>
                    <a:cubicBezTo>
                      <a:pt x="0" y="2257"/>
                      <a:pt x="47" y="2260"/>
                      <a:pt x="127" y="2260"/>
                    </a:cubicBezTo>
                    <a:cubicBezTo>
                      <a:pt x="437" y="2260"/>
                      <a:pt x="1247" y="2210"/>
                      <a:pt x="1758" y="1713"/>
                    </a:cubicBezTo>
                    <a:cubicBezTo>
                      <a:pt x="2391" y="107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15"/>
              <p:cNvSpPr/>
              <p:nvPr/>
            </p:nvSpPr>
            <p:spPr>
              <a:xfrm>
                <a:off x="3152481" y="4468250"/>
                <a:ext cx="99226" cy="94124"/>
              </a:xfrm>
              <a:custGeom>
                <a:rect b="b" l="l" r="r" t="t"/>
                <a:pathLst>
                  <a:path extrusionOk="0" h="2269" w="2392">
                    <a:moveTo>
                      <a:pt x="2320" y="0"/>
                    </a:moveTo>
                    <a:lnTo>
                      <a:pt x="0" y="2266"/>
                    </a:lnTo>
                    <a:cubicBezTo>
                      <a:pt x="0" y="2266"/>
                      <a:pt x="39" y="2269"/>
                      <a:pt x="106" y="2269"/>
                    </a:cubicBezTo>
                    <a:cubicBezTo>
                      <a:pt x="399" y="2269"/>
                      <a:pt x="1235" y="2222"/>
                      <a:pt x="1758" y="1713"/>
                    </a:cubicBezTo>
                    <a:cubicBezTo>
                      <a:pt x="2391" y="1089"/>
                      <a:pt x="2320" y="1"/>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15"/>
              <p:cNvSpPr/>
              <p:nvPr/>
            </p:nvSpPr>
            <p:spPr>
              <a:xfrm>
                <a:off x="3045913" y="4782812"/>
                <a:ext cx="99185" cy="94124"/>
              </a:xfrm>
              <a:custGeom>
                <a:rect b="b" l="l" r="r" t="t"/>
                <a:pathLst>
                  <a:path extrusionOk="0" h="2269" w="2391">
                    <a:moveTo>
                      <a:pt x="80" y="0"/>
                    </a:moveTo>
                    <a:cubicBezTo>
                      <a:pt x="80" y="0"/>
                      <a:pt x="0" y="1089"/>
                      <a:pt x="642" y="1713"/>
                    </a:cubicBezTo>
                    <a:cubicBezTo>
                      <a:pt x="1165" y="2221"/>
                      <a:pt x="1995" y="2269"/>
                      <a:pt x="2286" y="2269"/>
                    </a:cubicBezTo>
                    <a:cubicBezTo>
                      <a:pt x="2353" y="2269"/>
                      <a:pt x="2391" y="2266"/>
                      <a:pt x="2391" y="2266"/>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15"/>
              <p:cNvSpPr/>
              <p:nvPr/>
            </p:nvSpPr>
            <p:spPr>
              <a:xfrm>
                <a:off x="3045913" y="4678068"/>
                <a:ext cx="99185" cy="94165"/>
              </a:xfrm>
              <a:custGeom>
                <a:rect b="b" l="l" r="r" t="t"/>
                <a:pathLst>
                  <a:path extrusionOk="0" h="2270" w="2391">
                    <a:moveTo>
                      <a:pt x="80" y="1"/>
                    </a:moveTo>
                    <a:cubicBezTo>
                      <a:pt x="80" y="1"/>
                      <a:pt x="0" y="1089"/>
                      <a:pt x="642" y="1714"/>
                    </a:cubicBezTo>
                    <a:cubicBezTo>
                      <a:pt x="1165" y="2222"/>
                      <a:pt x="1995" y="2269"/>
                      <a:pt x="2286" y="2269"/>
                    </a:cubicBezTo>
                    <a:cubicBezTo>
                      <a:pt x="2353" y="2269"/>
                      <a:pt x="2391" y="2267"/>
                      <a:pt x="2391" y="2267"/>
                    </a:cubicBezTo>
                    <a:lnTo>
                      <a:pt x="8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15"/>
              <p:cNvSpPr/>
              <p:nvPr/>
            </p:nvSpPr>
            <p:spPr>
              <a:xfrm>
                <a:off x="3045913" y="4573367"/>
                <a:ext cx="99185" cy="93792"/>
              </a:xfrm>
              <a:custGeom>
                <a:rect b="b" l="l" r="r" t="t"/>
                <a:pathLst>
                  <a:path extrusionOk="0" h="2261" w="2391">
                    <a:moveTo>
                      <a:pt x="80" y="0"/>
                    </a:moveTo>
                    <a:cubicBezTo>
                      <a:pt x="80" y="0"/>
                      <a:pt x="0" y="1079"/>
                      <a:pt x="642" y="1713"/>
                    </a:cubicBezTo>
                    <a:cubicBezTo>
                      <a:pt x="1153" y="2210"/>
                      <a:pt x="1958" y="2260"/>
                      <a:pt x="2265" y="2260"/>
                    </a:cubicBezTo>
                    <a:cubicBezTo>
                      <a:pt x="2345" y="2260"/>
                      <a:pt x="2391" y="2257"/>
                      <a:pt x="2391" y="2257"/>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15"/>
              <p:cNvSpPr/>
              <p:nvPr/>
            </p:nvSpPr>
            <p:spPr>
              <a:xfrm>
                <a:off x="3045913" y="4468250"/>
                <a:ext cx="99185" cy="94124"/>
              </a:xfrm>
              <a:custGeom>
                <a:rect b="b" l="l" r="r" t="t"/>
                <a:pathLst>
                  <a:path extrusionOk="0" h="2269" w="2391">
                    <a:moveTo>
                      <a:pt x="80" y="0"/>
                    </a:moveTo>
                    <a:cubicBezTo>
                      <a:pt x="80" y="1"/>
                      <a:pt x="0" y="1089"/>
                      <a:pt x="642" y="1713"/>
                    </a:cubicBezTo>
                    <a:cubicBezTo>
                      <a:pt x="1165" y="2222"/>
                      <a:pt x="1995" y="2269"/>
                      <a:pt x="2286" y="2269"/>
                    </a:cubicBezTo>
                    <a:cubicBezTo>
                      <a:pt x="2353" y="2269"/>
                      <a:pt x="2391" y="2266"/>
                      <a:pt x="2391" y="2266"/>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15"/>
              <p:cNvSpPr/>
              <p:nvPr/>
            </p:nvSpPr>
            <p:spPr>
              <a:xfrm>
                <a:off x="3434853"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15"/>
              <p:cNvSpPr/>
              <p:nvPr/>
            </p:nvSpPr>
            <p:spPr>
              <a:xfrm>
                <a:off x="3409300" y="4383874"/>
                <a:ext cx="69608" cy="132910"/>
              </a:xfrm>
              <a:custGeom>
                <a:rect b="b" l="l" r="r" t="t"/>
                <a:pathLst>
                  <a:path extrusionOk="0" h="3204" w="1678">
                    <a:moveTo>
                      <a:pt x="839" y="0"/>
                    </a:moveTo>
                    <a:cubicBezTo>
                      <a:pt x="839" y="0"/>
                      <a:pt x="1" y="723"/>
                      <a:pt x="1" y="1606"/>
                    </a:cubicBezTo>
                    <a:cubicBezTo>
                      <a:pt x="1"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15"/>
              <p:cNvSpPr/>
              <p:nvPr/>
            </p:nvSpPr>
            <p:spPr>
              <a:xfrm>
                <a:off x="3447795" y="4782812"/>
                <a:ext cx="99226" cy="94124"/>
              </a:xfrm>
              <a:custGeom>
                <a:rect b="b" l="l" r="r" t="t"/>
                <a:pathLst>
                  <a:path extrusionOk="0" h="2269" w="2392">
                    <a:moveTo>
                      <a:pt x="2311" y="0"/>
                    </a:moveTo>
                    <a:lnTo>
                      <a:pt x="0" y="2266"/>
                    </a:lnTo>
                    <a:cubicBezTo>
                      <a:pt x="0" y="2266"/>
                      <a:pt x="39" y="2269"/>
                      <a:pt x="106" y="2269"/>
                    </a:cubicBezTo>
                    <a:cubicBezTo>
                      <a:pt x="399"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15"/>
              <p:cNvSpPr/>
              <p:nvPr/>
            </p:nvSpPr>
            <p:spPr>
              <a:xfrm>
                <a:off x="3447795" y="4678068"/>
                <a:ext cx="99226" cy="94165"/>
              </a:xfrm>
              <a:custGeom>
                <a:rect b="b" l="l" r="r" t="t"/>
                <a:pathLst>
                  <a:path extrusionOk="0" h="2270" w="2392">
                    <a:moveTo>
                      <a:pt x="2311" y="1"/>
                    </a:moveTo>
                    <a:lnTo>
                      <a:pt x="0" y="2267"/>
                    </a:lnTo>
                    <a:cubicBezTo>
                      <a:pt x="0" y="2267"/>
                      <a:pt x="39" y="2269"/>
                      <a:pt x="106" y="2269"/>
                    </a:cubicBezTo>
                    <a:cubicBezTo>
                      <a:pt x="399"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15"/>
              <p:cNvSpPr/>
              <p:nvPr/>
            </p:nvSpPr>
            <p:spPr>
              <a:xfrm>
                <a:off x="3447795"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15"/>
              <p:cNvSpPr/>
              <p:nvPr/>
            </p:nvSpPr>
            <p:spPr>
              <a:xfrm>
                <a:off x="3447795" y="4468250"/>
                <a:ext cx="99226" cy="94124"/>
              </a:xfrm>
              <a:custGeom>
                <a:rect b="b" l="l" r="r" t="t"/>
                <a:pathLst>
                  <a:path extrusionOk="0" h="2269" w="2392">
                    <a:moveTo>
                      <a:pt x="2311" y="0"/>
                    </a:moveTo>
                    <a:lnTo>
                      <a:pt x="0" y="2266"/>
                    </a:lnTo>
                    <a:cubicBezTo>
                      <a:pt x="0" y="2266"/>
                      <a:pt x="39" y="2269"/>
                      <a:pt x="106" y="2269"/>
                    </a:cubicBezTo>
                    <a:cubicBezTo>
                      <a:pt x="399"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15"/>
              <p:cNvSpPr/>
              <p:nvPr/>
            </p:nvSpPr>
            <p:spPr>
              <a:xfrm>
                <a:off x="3447795" y="4782812"/>
                <a:ext cx="99226" cy="94124"/>
              </a:xfrm>
              <a:custGeom>
                <a:rect b="b" l="l" r="r" t="t"/>
                <a:pathLst>
                  <a:path extrusionOk="0" h="2269" w="2392">
                    <a:moveTo>
                      <a:pt x="2311" y="0"/>
                    </a:moveTo>
                    <a:lnTo>
                      <a:pt x="0" y="2266"/>
                    </a:lnTo>
                    <a:cubicBezTo>
                      <a:pt x="0" y="2266"/>
                      <a:pt x="39" y="2269"/>
                      <a:pt x="106" y="2269"/>
                    </a:cubicBezTo>
                    <a:cubicBezTo>
                      <a:pt x="399"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15"/>
              <p:cNvSpPr/>
              <p:nvPr/>
            </p:nvSpPr>
            <p:spPr>
              <a:xfrm>
                <a:off x="3447795" y="4678068"/>
                <a:ext cx="99226" cy="94165"/>
              </a:xfrm>
              <a:custGeom>
                <a:rect b="b" l="l" r="r" t="t"/>
                <a:pathLst>
                  <a:path extrusionOk="0" h="2270" w="2392">
                    <a:moveTo>
                      <a:pt x="2311" y="1"/>
                    </a:moveTo>
                    <a:lnTo>
                      <a:pt x="0" y="2267"/>
                    </a:lnTo>
                    <a:cubicBezTo>
                      <a:pt x="0" y="2267"/>
                      <a:pt x="39" y="2269"/>
                      <a:pt x="106" y="2269"/>
                    </a:cubicBezTo>
                    <a:cubicBezTo>
                      <a:pt x="399"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15"/>
              <p:cNvSpPr/>
              <p:nvPr/>
            </p:nvSpPr>
            <p:spPr>
              <a:xfrm>
                <a:off x="3447795"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15"/>
              <p:cNvSpPr/>
              <p:nvPr/>
            </p:nvSpPr>
            <p:spPr>
              <a:xfrm>
                <a:off x="3447795" y="4468250"/>
                <a:ext cx="99226" cy="94124"/>
              </a:xfrm>
              <a:custGeom>
                <a:rect b="b" l="l" r="r" t="t"/>
                <a:pathLst>
                  <a:path extrusionOk="0" h="2269" w="2392">
                    <a:moveTo>
                      <a:pt x="2311" y="0"/>
                    </a:moveTo>
                    <a:lnTo>
                      <a:pt x="0" y="2266"/>
                    </a:lnTo>
                    <a:cubicBezTo>
                      <a:pt x="0" y="2266"/>
                      <a:pt x="39" y="2269"/>
                      <a:pt x="106" y="2269"/>
                    </a:cubicBezTo>
                    <a:cubicBezTo>
                      <a:pt x="399"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15"/>
              <p:cNvSpPr/>
              <p:nvPr/>
            </p:nvSpPr>
            <p:spPr>
              <a:xfrm>
                <a:off x="3341227" y="4782812"/>
                <a:ext cx="99185" cy="94124"/>
              </a:xfrm>
              <a:custGeom>
                <a:rect b="b" l="l" r="r" t="t"/>
                <a:pathLst>
                  <a:path extrusionOk="0" h="2269" w="2391">
                    <a:moveTo>
                      <a:pt x="71" y="0"/>
                    </a:moveTo>
                    <a:cubicBezTo>
                      <a:pt x="71" y="0"/>
                      <a:pt x="0" y="1089"/>
                      <a:pt x="642" y="1713"/>
                    </a:cubicBezTo>
                    <a:cubicBezTo>
                      <a:pt x="1158" y="2221"/>
                      <a:pt x="1993" y="2269"/>
                      <a:pt x="2285" y="2269"/>
                    </a:cubicBezTo>
                    <a:cubicBezTo>
                      <a:pt x="2352" y="2269"/>
                      <a:pt x="2391" y="2266"/>
                      <a:pt x="2391"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15"/>
              <p:cNvSpPr/>
              <p:nvPr/>
            </p:nvSpPr>
            <p:spPr>
              <a:xfrm>
                <a:off x="3341227" y="4678068"/>
                <a:ext cx="99185" cy="94165"/>
              </a:xfrm>
              <a:custGeom>
                <a:rect b="b" l="l" r="r" t="t"/>
                <a:pathLst>
                  <a:path extrusionOk="0" h="2270" w="2391">
                    <a:moveTo>
                      <a:pt x="71" y="1"/>
                    </a:moveTo>
                    <a:cubicBezTo>
                      <a:pt x="71" y="1"/>
                      <a:pt x="0" y="1089"/>
                      <a:pt x="642" y="1714"/>
                    </a:cubicBezTo>
                    <a:cubicBezTo>
                      <a:pt x="1158" y="2222"/>
                      <a:pt x="1993" y="2269"/>
                      <a:pt x="2285" y="2269"/>
                    </a:cubicBezTo>
                    <a:cubicBezTo>
                      <a:pt x="2352" y="2269"/>
                      <a:pt x="2391" y="2267"/>
                      <a:pt x="2391" y="2267"/>
                    </a:cubicBezTo>
                    <a:lnTo>
                      <a:pt x="7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15"/>
              <p:cNvSpPr/>
              <p:nvPr/>
            </p:nvSpPr>
            <p:spPr>
              <a:xfrm>
                <a:off x="3341227" y="4573367"/>
                <a:ext cx="99185" cy="93792"/>
              </a:xfrm>
              <a:custGeom>
                <a:rect b="b" l="l" r="r" t="t"/>
                <a:pathLst>
                  <a:path extrusionOk="0" h="2261" w="2391">
                    <a:moveTo>
                      <a:pt x="71" y="0"/>
                    </a:moveTo>
                    <a:cubicBezTo>
                      <a:pt x="71" y="0"/>
                      <a:pt x="0" y="1079"/>
                      <a:pt x="642" y="1713"/>
                    </a:cubicBezTo>
                    <a:cubicBezTo>
                      <a:pt x="1146" y="2210"/>
                      <a:pt x="1955" y="2260"/>
                      <a:pt x="2265" y="2260"/>
                    </a:cubicBezTo>
                    <a:cubicBezTo>
                      <a:pt x="2344" y="2260"/>
                      <a:pt x="2391" y="2257"/>
                      <a:pt x="2391" y="2257"/>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15"/>
              <p:cNvSpPr/>
              <p:nvPr/>
            </p:nvSpPr>
            <p:spPr>
              <a:xfrm>
                <a:off x="3341227" y="4468250"/>
                <a:ext cx="99185" cy="94124"/>
              </a:xfrm>
              <a:custGeom>
                <a:rect b="b" l="l" r="r" t="t"/>
                <a:pathLst>
                  <a:path extrusionOk="0" h="2269" w="2391">
                    <a:moveTo>
                      <a:pt x="71" y="0"/>
                    </a:moveTo>
                    <a:cubicBezTo>
                      <a:pt x="71" y="1"/>
                      <a:pt x="0" y="1089"/>
                      <a:pt x="642" y="1713"/>
                    </a:cubicBezTo>
                    <a:cubicBezTo>
                      <a:pt x="1158" y="2222"/>
                      <a:pt x="1993" y="2269"/>
                      <a:pt x="2285" y="2269"/>
                    </a:cubicBezTo>
                    <a:cubicBezTo>
                      <a:pt x="2352" y="2269"/>
                      <a:pt x="2391" y="2266"/>
                      <a:pt x="2391"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15"/>
              <p:cNvSpPr/>
              <p:nvPr/>
            </p:nvSpPr>
            <p:spPr>
              <a:xfrm>
                <a:off x="3729793"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15"/>
              <p:cNvSpPr/>
              <p:nvPr/>
            </p:nvSpPr>
            <p:spPr>
              <a:xfrm>
                <a:off x="3704240" y="4383874"/>
                <a:ext cx="69981" cy="132910"/>
              </a:xfrm>
              <a:custGeom>
                <a:rect b="b" l="l" r="r" t="t"/>
                <a:pathLst>
                  <a:path extrusionOk="0" h="3204" w="1687">
                    <a:moveTo>
                      <a:pt x="848" y="0"/>
                    </a:moveTo>
                    <a:cubicBezTo>
                      <a:pt x="848" y="0"/>
                      <a:pt x="1" y="723"/>
                      <a:pt x="1" y="1606"/>
                    </a:cubicBezTo>
                    <a:cubicBezTo>
                      <a:pt x="1" y="2489"/>
                      <a:pt x="848" y="3203"/>
                      <a:pt x="848" y="3203"/>
                    </a:cubicBezTo>
                    <a:cubicBezTo>
                      <a:pt x="848" y="3203"/>
                      <a:pt x="1687" y="2489"/>
                      <a:pt x="1687" y="1606"/>
                    </a:cubicBezTo>
                    <a:cubicBezTo>
                      <a:pt x="1687" y="723"/>
                      <a:pt x="848" y="0"/>
                      <a:pt x="8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15"/>
              <p:cNvSpPr/>
              <p:nvPr/>
            </p:nvSpPr>
            <p:spPr>
              <a:xfrm>
                <a:off x="3743109" y="4782812"/>
                <a:ext cx="98853" cy="94124"/>
              </a:xfrm>
              <a:custGeom>
                <a:rect b="b" l="l" r="r" t="t"/>
                <a:pathLst>
                  <a:path extrusionOk="0" h="2269" w="2383">
                    <a:moveTo>
                      <a:pt x="2311" y="0"/>
                    </a:moveTo>
                    <a:lnTo>
                      <a:pt x="0" y="2266"/>
                    </a:lnTo>
                    <a:cubicBezTo>
                      <a:pt x="0" y="2266"/>
                      <a:pt x="39" y="2269"/>
                      <a:pt x="105" y="2269"/>
                    </a:cubicBezTo>
                    <a:cubicBezTo>
                      <a:pt x="396" y="2269"/>
                      <a:pt x="1226" y="2221"/>
                      <a:pt x="1749" y="1713"/>
                    </a:cubicBezTo>
                    <a:cubicBezTo>
                      <a:pt x="2382"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15"/>
              <p:cNvSpPr/>
              <p:nvPr/>
            </p:nvSpPr>
            <p:spPr>
              <a:xfrm>
                <a:off x="3743109" y="4678068"/>
                <a:ext cx="98853" cy="94165"/>
              </a:xfrm>
              <a:custGeom>
                <a:rect b="b" l="l" r="r" t="t"/>
                <a:pathLst>
                  <a:path extrusionOk="0" h="2270" w="2383">
                    <a:moveTo>
                      <a:pt x="2311" y="1"/>
                    </a:moveTo>
                    <a:lnTo>
                      <a:pt x="0" y="2267"/>
                    </a:lnTo>
                    <a:cubicBezTo>
                      <a:pt x="0" y="2267"/>
                      <a:pt x="39" y="2269"/>
                      <a:pt x="105" y="2269"/>
                    </a:cubicBezTo>
                    <a:cubicBezTo>
                      <a:pt x="396" y="2269"/>
                      <a:pt x="1226" y="2222"/>
                      <a:pt x="1749" y="1714"/>
                    </a:cubicBezTo>
                    <a:cubicBezTo>
                      <a:pt x="2382"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15"/>
              <p:cNvSpPr/>
              <p:nvPr/>
            </p:nvSpPr>
            <p:spPr>
              <a:xfrm>
                <a:off x="3743109" y="4573367"/>
                <a:ext cx="98853" cy="93792"/>
              </a:xfrm>
              <a:custGeom>
                <a:rect b="b" l="l" r="r" t="t"/>
                <a:pathLst>
                  <a:path extrusionOk="0" h="2261" w="2383">
                    <a:moveTo>
                      <a:pt x="2311" y="0"/>
                    </a:moveTo>
                    <a:lnTo>
                      <a:pt x="0" y="2257"/>
                    </a:lnTo>
                    <a:cubicBezTo>
                      <a:pt x="0" y="2257"/>
                      <a:pt x="47" y="2260"/>
                      <a:pt x="126" y="2260"/>
                    </a:cubicBezTo>
                    <a:cubicBezTo>
                      <a:pt x="433" y="2260"/>
                      <a:pt x="1238" y="2210"/>
                      <a:pt x="1749" y="1713"/>
                    </a:cubicBezTo>
                    <a:cubicBezTo>
                      <a:pt x="2382"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15"/>
              <p:cNvSpPr/>
              <p:nvPr/>
            </p:nvSpPr>
            <p:spPr>
              <a:xfrm>
                <a:off x="3743109" y="4468250"/>
                <a:ext cx="98853" cy="94124"/>
              </a:xfrm>
              <a:custGeom>
                <a:rect b="b" l="l" r="r" t="t"/>
                <a:pathLst>
                  <a:path extrusionOk="0" h="2269" w="2383">
                    <a:moveTo>
                      <a:pt x="2311" y="0"/>
                    </a:moveTo>
                    <a:lnTo>
                      <a:pt x="0" y="2266"/>
                    </a:lnTo>
                    <a:cubicBezTo>
                      <a:pt x="0" y="2266"/>
                      <a:pt x="39" y="2269"/>
                      <a:pt x="105" y="2269"/>
                    </a:cubicBezTo>
                    <a:cubicBezTo>
                      <a:pt x="396" y="2269"/>
                      <a:pt x="1226" y="2222"/>
                      <a:pt x="1749" y="1713"/>
                    </a:cubicBezTo>
                    <a:cubicBezTo>
                      <a:pt x="2382"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15"/>
              <p:cNvSpPr/>
              <p:nvPr/>
            </p:nvSpPr>
            <p:spPr>
              <a:xfrm>
                <a:off x="3743109" y="4782812"/>
                <a:ext cx="98853" cy="94124"/>
              </a:xfrm>
              <a:custGeom>
                <a:rect b="b" l="l" r="r" t="t"/>
                <a:pathLst>
                  <a:path extrusionOk="0" h="2269" w="2383">
                    <a:moveTo>
                      <a:pt x="2311" y="0"/>
                    </a:moveTo>
                    <a:lnTo>
                      <a:pt x="0" y="2266"/>
                    </a:lnTo>
                    <a:cubicBezTo>
                      <a:pt x="0" y="2266"/>
                      <a:pt x="39" y="2269"/>
                      <a:pt x="105" y="2269"/>
                    </a:cubicBezTo>
                    <a:cubicBezTo>
                      <a:pt x="396" y="2269"/>
                      <a:pt x="1226" y="2221"/>
                      <a:pt x="1749" y="1713"/>
                    </a:cubicBezTo>
                    <a:cubicBezTo>
                      <a:pt x="2382"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15"/>
              <p:cNvSpPr/>
              <p:nvPr/>
            </p:nvSpPr>
            <p:spPr>
              <a:xfrm>
                <a:off x="3743109" y="4678068"/>
                <a:ext cx="98853" cy="94165"/>
              </a:xfrm>
              <a:custGeom>
                <a:rect b="b" l="l" r="r" t="t"/>
                <a:pathLst>
                  <a:path extrusionOk="0" h="2270" w="2383">
                    <a:moveTo>
                      <a:pt x="2311" y="1"/>
                    </a:moveTo>
                    <a:lnTo>
                      <a:pt x="0" y="2267"/>
                    </a:lnTo>
                    <a:cubicBezTo>
                      <a:pt x="0" y="2267"/>
                      <a:pt x="39" y="2269"/>
                      <a:pt x="105" y="2269"/>
                    </a:cubicBezTo>
                    <a:cubicBezTo>
                      <a:pt x="396" y="2269"/>
                      <a:pt x="1226" y="2222"/>
                      <a:pt x="1749" y="1714"/>
                    </a:cubicBezTo>
                    <a:cubicBezTo>
                      <a:pt x="2382"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15"/>
              <p:cNvSpPr/>
              <p:nvPr/>
            </p:nvSpPr>
            <p:spPr>
              <a:xfrm>
                <a:off x="3743109" y="4573367"/>
                <a:ext cx="98853" cy="93792"/>
              </a:xfrm>
              <a:custGeom>
                <a:rect b="b" l="l" r="r" t="t"/>
                <a:pathLst>
                  <a:path extrusionOk="0" h="2261" w="2383">
                    <a:moveTo>
                      <a:pt x="2311" y="0"/>
                    </a:moveTo>
                    <a:lnTo>
                      <a:pt x="0" y="2257"/>
                    </a:lnTo>
                    <a:cubicBezTo>
                      <a:pt x="0" y="2257"/>
                      <a:pt x="47" y="2260"/>
                      <a:pt x="126" y="2260"/>
                    </a:cubicBezTo>
                    <a:cubicBezTo>
                      <a:pt x="433" y="2260"/>
                      <a:pt x="1238" y="2210"/>
                      <a:pt x="1749" y="1713"/>
                    </a:cubicBezTo>
                    <a:cubicBezTo>
                      <a:pt x="2382"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15"/>
              <p:cNvSpPr/>
              <p:nvPr/>
            </p:nvSpPr>
            <p:spPr>
              <a:xfrm>
                <a:off x="3743109" y="4468250"/>
                <a:ext cx="98853" cy="94124"/>
              </a:xfrm>
              <a:custGeom>
                <a:rect b="b" l="l" r="r" t="t"/>
                <a:pathLst>
                  <a:path extrusionOk="0" h="2269" w="2383">
                    <a:moveTo>
                      <a:pt x="2311" y="0"/>
                    </a:moveTo>
                    <a:lnTo>
                      <a:pt x="0" y="2266"/>
                    </a:lnTo>
                    <a:cubicBezTo>
                      <a:pt x="0" y="2266"/>
                      <a:pt x="39" y="2269"/>
                      <a:pt x="105" y="2269"/>
                    </a:cubicBezTo>
                    <a:cubicBezTo>
                      <a:pt x="396" y="2269"/>
                      <a:pt x="1226" y="2222"/>
                      <a:pt x="1749" y="1713"/>
                    </a:cubicBezTo>
                    <a:cubicBezTo>
                      <a:pt x="2382"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15"/>
              <p:cNvSpPr/>
              <p:nvPr/>
            </p:nvSpPr>
            <p:spPr>
              <a:xfrm>
                <a:off x="3636541" y="4782812"/>
                <a:ext cx="98811" cy="94124"/>
              </a:xfrm>
              <a:custGeom>
                <a:rect b="b" l="l" r="r" t="t"/>
                <a:pathLst>
                  <a:path extrusionOk="0" h="2269" w="2382">
                    <a:moveTo>
                      <a:pt x="71" y="0"/>
                    </a:moveTo>
                    <a:cubicBezTo>
                      <a:pt x="71" y="0"/>
                      <a:pt x="0" y="1089"/>
                      <a:pt x="633" y="1713"/>
                    </a:cubicBezTo>
                    <a:cubicBezTo>
                      <a:pt x="1156" y="2221"/>
                      <a:pt x="1986" y="2269"/>
                      <a:pt x="2277" y="2269"/>
                    </a:cubicBezTo>
                    <a:cubicBezTo>
                      <a:pt x="2344" y="2269"/>
                      <a:pt x="2382" y="2266"/>
                      <a:pt x="2382"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15"/>
              <p:cNvSpPr/>
              <p:nvPr/>
            </p:nvSpPr>
            <p:spPr>
              <a:xfrm>
                <a:off x="3636541" y="4678068"/>
                <a:ext cx="98811" cy="94165"/>
              </a:xfrm>
              <a:custGeom>
                <a:rect b="b" l="l" r="r" t="t"/>
                <a:pathLst>
                  <a:path extrusionOk="0" h="2270" w="2382">
                    <a:moveTo>
                      <a:pt x="71" y="1"/>
                    </a:moveTo>
                    <a:cubicBezTo>
                      <a:pt x="71" y="1"/>
                      <a:pt x="0" y="1089"/>
                      <a:pt x="633" y="1714"/>
                    </a:cubicBezTo>
                    <a:cubicBezTo>
                      <a:pt x="1156" y="2222"/>
                      <a:pt x="1986" y="2269"/>
                      <a:pt x="2277" y="2269"/>
                    </a:cubicBezTo>
                    <a:cubicBezTo>
                      <a:pt x="2344" y="2269"/>
                      <a:pt x="2382" y="2267"/>
                      <a:pt x="2382" y="2267"/>
                    </a:cubicBezTo>
                    <a:lnTo>
                      <a:pt x="7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15"/>
              <p:cNvSpPr/>
              <p:nvPr/>
            </p:nvSpPr>
            <p:spPr>
              <a:xfrm>
                <a:off x="3636541" y="4573367"/>
                <a:ext cx="98811" cy="93792"/>
              </a:xfrm>
              <a:custGeom>
                <a:rect b="b" l="l" r="r" t="t"/>
                <a:pathLst>
                  <a:path extrusionOk="0" h="2261" w="2382">
                    <a:moveTo>
                      <a:pt x="71" y="0"/>
                    </a:moveTo>
                    <a:cubicBezTo>
                      <a:pt x="71" y="0"/>
                      <a:pt x="0" y="1080"/>
                      <a:pt x="633" y="1713"/>
                    </a:cubicBezTo>
                    <a:cubicBezTo>
                      <a:pt x="1144" y="2210"/>
                      <a:pt x="1949" y="2260"/>
                      <a:pt x="2257" y="2260"/>
                    </a:cubicBezTo>
                    <a:cubicBezTo>
                      <a:pt x="2336" y="2260"/>
                      <a:pt x="2382" y="2257"/>
                      <a:pt x="2382" y="2257"/>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15"/>
              <p:cNvSpPr/>
              <p:nvPr/>
            </p:nvSpPr>
            <p:spPr>
              <a:xfrm>
                <a:off x="3636541" y="4468250"/>
                <a:ext cx="98811" cy="94124"/>
              </a:xfrm>
              <a:custGeom>
                <a:rect b="b" l="l" r="r" t="t"/>
                <a:pathLst>
                  <a:path extrusionOk="0" h="2269" w="2382">
                    <a:moveTo>
                      <a:pt x="71" y="0"/>
                    </a:moveTo>
                    <a:cubicBezTo>
                      <a:pt x="71" y="1"/>
                      <a:pt x="0" y="1089"/>
                      <a:pt x="633" y="1713"/>
                    </a:cubicBezTo>
                    <a:cubicBezTo>
                      <a:pt x="1156" y="2222"/>
                      <a:pt x="1986" y="2269"/>
                      <a:pt x="2277" y="2269"/>
                    </a:cubicBezTo>
                    <a:cubicBezTo>
                      <a:pt x="2344" y="2269"/>
                      <a:pt x="2382" y="2266"/>
                      <a:pt x="2382"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15"/>
              <p:cNvSpPr/>
              <p:nvPr/>
            </p:nvSpPr>
            <p:spPr>
              <a:xfrm>
                <a:off x="2549284"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15"/>
              <p:cNvSpPr/>
              <p:nvPr/>
            </p:nvSpPr>
            <p:spPr>
              <a:xfrm>
                <a:off x="2523731"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15"/>
              <p:cNvSpPr/>
              <p:nvPr/>
            </p:nvSpPr>
            <p:spPr>
              <a:xfrm>
                <a:off x="25622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15"/>
              <p:cNvSpPr/>
              <p:nvPr/>
            </p:nvSpPr>
            <p:spPr>
              <a:xfrm>
                <a:off x="25622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15"/>
              <p:cNvSpPr/>
              <p:nvPr/>
            </p:nvSpPr>
            <p:spPr>
              <a:xfrm>
                <a:off x="25622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15"/>
              <p:cNvSpPr/>
              <p:nvPr/>
            </p:nvSpPr>
            <p:spPr>
              <a:xfrm>
                <a:off x="25622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15"/>
              <p:cNvSpPr/>
              <p:nvPr/>
            </p:nvSpPr>
            <p:spPr>
              <a:xfrm>
                <a:off x="25622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15"/>
              <p:cNvSpPr/>
              <p:nvPr/>
            </p:nvSpPr>
            <p:spPr>
              <a:xfrm>
                <a:off x="25622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15"/>
              <p:cNvSpPr/>
              <p:nvPr/>
            </p:nvSpPr>
            <p:spPr>
              <a:xfrm>
                <a:off x="25622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15"/>
              <p:cNvSpPr/>
              <p:nvPr/>
            </p:nvSpPr>
            <p:spPr>
              <a:xfrm>
                <a:off x="25622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15"/>
              <p:cNvSpPr/>
              <p:nvPr/>
            </p:nvSpPr>
            <p:spPr>
              <a:xfrm>
                <a:off x="2455617"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15"/>
              <p:cNvSpPr/>
              <p:nvPr/>
            </p:nvSpPr>
            <p:spPr>
              <a:xfrm>
                <a:off x="2455617"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15"/>
              <p:cNvSpPr/>
              <p:nvPr/>
            </p:nvSpPr>
            <p:spPr>
              <a:xfrm>
                <a:off x="2455617"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15"/>
              <p:cNvSpPr/>
              <p:nvPr/>
            </p:nvSpPr>
            <p:spPr>
              <a:xfrm>
                <a:off x="2455617"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15"/>
              <p:cNvSpPr/>
              <p:nvPr/>
            </p:nvSpPr>
            <p:spPr>
              <a:xfrm>
                <a:off x="4025107"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15"/>
              <p:cNvSpPr/>
              <p:nvPr/>
            </p:nvSpPr>
            <p:spPr>
              <a:xfrm>
                <a:off x="3999554" y="4383874"/>
                <a:ext cx="69608" cy="132910"/>
              </a:xfrm>
              <a:custGeom>
                <a:rect b="b" l="l" r="r" t="t"/>
                <a:pathLst>
                  <a:path extrusionOk="0" h="3204" w="1678">
                    <a:moveTo>
                      <a:pt x="839" y="0"/>
                    </a:moveTo>
                    <a:cubicBezTo>
                      <a:pt x="839" y="0"/>
                      <a:pt x="1" y="723"/>
                      <a:pt x="1" y="1606"/>
                    </a:cubicBezTo>
                    <a:cubicBezTo>
                      <a:pt x="1"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15"/>
              <p:cNvSpPr/>
              <p:nvPr/>
            </p:nvSpPr>
            <p:spPr>
              <a:xfrm>
                <a:off x="4038050" y="4782812"/>
                <a:ext cx="99226" cy="94124"/>
              </a:xfrm>
              <a:custGeom>
                <a:rect b="b" l="l" r="r" t="t"/>
                <a:pathLst>
                  <a:path extrusionOk="0" h="2269" w="2392">
                    <a:moveTo>
                      <a:pt x="2320" y="0"/>
                    </a:moveTo>
                    <a:lnTo>
                      <a:pt x="0" y="2266"/>
                    </a:lnTo>
                    <a:cubicBezTo>
                      <a:pt x="0" y="2266"/>
                      <a:pt x="39" y="2269"/>
                      <a:pt x="106" y="2269"/>
                    </a:cubicBezTo>
                    <a:cubicBezTo>
                      <a:pt x="399" y="2269"/>
                      <a:pt x="1233" y="2221"/>
                      <a:pt x="1749" y="1713"/>
                    </a:cubicBezTo>
                    <a:cubicBezTo>
                      <a:pt x="2391" y="108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15"/>
              <p:cNvSpPr/>
              <p:nvPr/>
            </p:nvSpPr>
            <p:spPr>
              <a:xfrm>
                <a:off x="4038050" y="4678068"/>
                <a:ext cx="99226" cy="94165"/>
              </a:xfrm>
              <a:custGeom>
                <a:rect b="b" l="l" r="r" t="t"/>
                <a:pathLst>
                  <a:path extrusionOk="0" h="2270" w="2392">
                    <a:moveTo>
                      <a:pt x="2320" y="1"/>
                    </a:moveTo>
                    <a:lnTo>
                      <a:pt x="0" y="2267"/>
                    </a:lnTo>
                    <a:cubicBezTo>
                      <a:pt x="0" y="2267"/>
                      <a:pt x="39" y="2269"/>
                      <a:pt x="106" y="2269"/>
                    </a:cubicBezTo>
                    <a:cubicBezTo>
                      <a:pt x="399" y="2269"/>
                      <a:pt x="1233" y="2222"/>
                      <a:pt x="1749" y="1714"/>
                    </a:cubicBezTo>
                    <a:cubicBezTo>
                      <a:pt x="2391" y="1089"/>
                      <a:pt x="2320" y="1"/>
                      <a:pt x="23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15"/>
              <p:cNvSpPr/>
              <p:nvPr/>
            </p:nvSpPr>
            <p:spPr>
              <a:xfrm>
                <a:off x="4038050" y="4573367"/>
                <a:ext cx="99226" cy="93792"/>
              </a:xfrm>
              <a:custGeom>
                <a:rect b="b" l="l" r="r" t="t"/>
                <a:pathLst>
                  <a:path extrusionOk="0" h="2261" w="2392">
                    <a:moveTo>
                      <a:pt x="2320" y="0"/>
                    </a:moveTo>
                    <a:lnTo>
                      <a:pt x="0" y="2257"/>
                    </a:lnTo>
                    <a:cubicBezTo>
                      <a:pt x="0" y="2257"/>
                      <a:pt x="47" y="2260"/>
                      <a:pt x="127" y="2260"/>
                    </a:cubicBezTo>
                    <a:cubicBezTo>
                      <a:pt x="436" y="2260"/>
                      <a:pt x="1245" y="2210"/>
                      <a:pt x="1749" y="1713"/>
                    </a:cubicBezTo>
                    <a:cubicBezTo>
                      <a:pt x="2391" y="1080"/>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15"/>
              <p:cNvSpPr/>
              <p:nvPr/>
            </p:nvSpPr>
            <p:spPr>
              <a:xfrm>
                <a:off x="4038050" y="4468250"/>
                <a:ext cx="99226" cy="94124"/>
              </a:xfrm>
              <a:custGeom>
                <a:rect b="b" l="l" r="r" t="t"/>
                <a:pathLst>
                  <a:path extrusionOk="0" h="2269" w="2392">
                    <a:moveTo>
                      <a:pt x="2320" y="0"/>
                    </a:moveTo>
                    <a:lnTo>
                      <a:pt x="0" y="2266"/>
                    </a:lnTo>
                    <a:cubicBezTo>
                      <a:pt x="0" y="2266"/>
                      <a:pt x="39" y="2269"/>
                      <a:pt x="106" y="2269"/>
                    </a:cubicBezTo>
                    <a:cubicBezTo>
                      <a:pt x="399" y="2269"/>
                      <a:pt x="1233" y="2222"/>
                      <a:pt x="1749" y="1713"/>
                    </a:cubicBezTo>
                    <a:cubicBezTo>
                      <a:pt x="2391" y="1089"/>
                      <a:pt x="2320" y="1"/>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15"/>
              <p:cNvSpPr/>
              <p:nvPr/>
            </p:nvSpPr>
            <p:spPr>
              <a:xfrm>
                <a:off x="4038050" y="4782812"/>
                <a:ext cx="99226" cy="94124"/>
              </a:xfrm>
              <a:custGeom>
                <a:rect b="b" l="l" r="r" t="t"/>
                <a:pathLst>
                  <a:path extrusionOk="0" h="2269" w="2392">
                    <a:moveTo>
                      <a:pt x="2320" y="0"/>
                    </a:moveTo>
                    <a:lnTo>
                      <a:pt x="0" y="2266"/>
                    </a:lnTo>
                    <a:cubicBezTo>
                      <a:pt x="0" y="2266"/>
                      <a:pt x="39" y="2269"/>
                      <a:pt x="106" y="2269"/>
                    </a:cubicBezTo>
                    <a:cubicBezTo>
                      <a:pt x="399" y="2269"/>
                      <a:pt x="1233" y="2221"/>
                      <a:pt x="1749" y="1713"/>
                    </a:cubicBezTo>
                    <a:cubicBezTo>
                      <a:pt x="2391" y="108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15"/>
              <p:cNvSpPr/>
              <p:nvPr/>
            </p:nvSpPr>
            <p:spPr>
              <a:xfrm>
                <a:off x="4038050" y="4678068"/>
                <a:ext cx="99226" cy="94165"/>
              </a:xfrm>
              <a:custGeom>
                <a:rect b="b" l="l" r="r" t="t"/>
                <a:pathLst>
                  <a:path extrusionOk="0" h="2270" w="2392">
                    <a:moveTo>
                      <a:pt x="2320" y="1"/>
                    </a:moveTo>
                    <a:lnTo>
                      <a:pt x="0" y="2267"/>
                    </a:lnTo>
                    <a:cubicBezTo>
                      <a:pt x="0" y="2267"/>
                      <a:pt x="39" y="2269"/>
                      <a:pt x="106" y="2269"/>
                    </a:cubicBezTo>
                    <a:cubicBezTo>
                      <a:pt x="399" y="2269"/>
                      <a:pt x="1233" y="2222"/>
                      <a:pt x="1749" y="1714"/>
                    </a:cubicBezTo>
                    <a:cubicBezTo>
                      <a:pt x="2391" y="1089"/>
                      <a:pt x="2320" y="1"/>
                      <a:pt x="23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15"/>
              <p:cNvSpPr/>
              <p:nvPr/>
            </p:nvSpPr>
            <p:spPr>
              <a:xfrm>
                <a:off x="4038050" y="4573367"/>
                <a:ext cx="99226" cy="93792"/>
              </a:xfrm>
              <a:custGeom>
                <a:rect b="b" l="l" r="r" t="t"/>
                <a:pathLst>
                  <a:path extrusionOk="0" h="2261" w="2392">
                    <a:moveTo>
                      <a:pt x="2320" y="0"/>
                    </a:moveTo>
                    <a:lnTo>
                      <a:pt x="0" y="2257"/>
                    </a:lnTo>
                    <a:cubicBezTo>
                      <a:pt x="0" y="2257"/>
                      <a:pt x="47" y="2260"/>
                      <a:pt x="127" y="2260"/>
                    </a:cubicBezTo>
                    <a:cubicBezTo>
                      <a:pt x="436" y="2260"/>
                      <a:pt x="1245" y="2210"/>
                      <a:pt x="1749" y="1713"/>
                    </a:cubicBezTo>
                    <a:cubicBezTo>
                      <a:pt x="2391" y="1080"/>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15"/>
              <p:cNvSpPr/>
              <p:nvPr/>
            </p:nvSpPr>
            <p:spPr>
              <a:xfrm>
                <a:off x="4038050" y="4468250"/>
                <a:ext cx="99226" cy="94124"/>
              </a:xfrm>
              <a:custGeom>
                <a:rect b="b" l="l" r="r" t="t"/>
                <a:pathLst>
                  <a:path extrusionOk="0" h="2269" w="2392">
                    <a:moveTo>
                      <a:pt x="2320" y="0"/>
                    </a:moveTo>
                    <a:lnTo>
                      <a:pt x="0" y="2266"/>
                    </a:lnTo>
                    <a:cubicBezTo>
                      <a:pt x="0" y="2266"/>
                      <a:pt x="39" y="2269"/>
                      <a:pt x="106" y="2269"/>
                    </a:cubicBezTo>
                    <a:cubicBezTo>
                      <a:pt x="399" y="2269"/>
                      <a:pt x="1233" y="2222"/>
                      <a:pt x="1749" y="1713"/>
                    </a:cubicBezTo>
                    <a:cubicBezTo>
                      <a:pt x="2391" y="1089"/>
                      <a:pt x="2320" y="1"/>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15"/>
              <p:cNvSpPr/>
              <p:nvPr/>
            </p:nvSpPr>
            <p:spPr>
              <a:xfrm>
                <a:off x="3931481" y="4782812"/>
                <a:ext cx="99185" cy="94124"/>
              </a:xfrm>
              <a:custGeom>
                <a:rect b="b" l="l" r="r" t="t"/>
                <a:pathLst>
                  <a:path extrusionOk="0" h="2269" w="2391">
                    <a:moveTo>
                      <a:pt x="80" y="0"/>
                    </a:moveTo>
                    <a:cubicBezTo>
                      <a:pt x="80" y="0"/>
                      <a:pt x="0" y="1089"/>
                      <a:pt x="642" y="1713"/>
                    </a:cubicBezTo>
                    <a:cubicBezTo>
                      <a:pt x="1158" y="2221"/>
                      <a:pt x="1993" y="2269"/>
                      <a:pt x="2285" y="2269"/>
                    </a:cubicBezTo>
                    <a:cubicBezTo>
                      <a:pt x="2352" y="2269"/>
                      <a:pt x="2391" y="2266"/>
                      <a:pt x="2391" y="2266"/>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15"/>
              <p:cNvSpPr/>
              <p:nvPr/>
            </p:nvSpPr>
            <p:spPr>
              <a:xfrm>
                <a:off x="3931481" y="4678068"/>
                <a:ext cx="99185" cy="94165"/>
              </a:xfrm>
              <a:custGeom>
                <a:rect b="b" l="l" r="r" t="t"/>
                <a:pathLst>
                  <a:path extrusionOk="0" h="2270" w="2391">
                    <a:moveTo>
                      <a:pt x="80" y="1"/>
                    </a:moveTo>
                    <a:cubicBezTo>
                      <a:pt x="80" y="1"/>
                      <a:pt x="0" y="1089"/>
                      <a:pt x="642" y="1714"/>
                    </a:cubicBezTo>
                    <a:cubicBezTo>
                      <a:pt x="1158" y="2222"/>
                      <a:pt x="1993" y="2269"/>
                      <a:pt x="2285" y="2269"/>
                    </a:cubicBezTo>
                    <a:cubicBezTo>
                      <a:pt x="2352" y="2269"/>
                      <a:pt x="2391" y="2267"/>
                      <a:pt x="2391" y="2267"/>
                    </a:cubicBezTo>
                    <a:lnTo>
                      <a:pt x="8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15"/>
              <p:cNvSpPr/>
              <p:nvPr/>
            </p:nvSpPr>
            <p:spPr>
              <a:xfrm>
                <a:off x="3931481" y="4573367"/>
                <a:ext cx="99185" cy="93792"/>
              </a:xfrm>
              <a:custGeom>
                <a:rect b="b" l="l" r="r" t="t"/>
                <a:pathLst>
                  <a:path extrusionOk="0" h="2261" w="2391">
                    <a:moveTo>
                      <a:pt x="80" y="0"/>
                    </a:moveTo>
                    <a:lnTo>
                      <a:pt x="80" y="0"/>
                    </a:lnTo>
                    <a:cubicBezTo>
                      <a:pt x="80" y="0"/>
                      <a:pt x="0" y="1080"/>
                      <a:pt x="642" y="1713"/>
                    </a:cubicBezTo>
                    <a:cubicBezTo>
                      <a:pt x="1146" y="2210"/>
                      <a:pt x="1955" y="2260"/>
                      <a:pt x="2265" y="2260"/>
                    </a:cubicBezTo>
                    <a:cubicBezTo>
                      <a:pt x="2344" y="2260"/>
                      <a:pt x="2391" y="2257"/>
                      <a:pt x="2391" y="2257"/>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15"/>
              <p:cNvSpPr/>
              <p:nvPr/>
            </p:nvSpPr>
            <p:spPr>
              <a:xfrm>
                <a:off x="3931481" y="4468250"/>
                <a:ext cx="99185" cy="94124"/>
              </a:xfrm>
              <a:custGeom>
                <a:rect b="b" l="l" r="r" t="t"/>
                <a:pathLst>
                  <a:path extrusionOk="0" h="2269" w="2391">
                    <a:moveTo>
                      <a:pt x="80" y="0"/>
                    </a:moveTo>
                    <a:cubicBezTo>
                      <a:pt x="80" y="1"/>
                      <a:pt x="0" y="1089"/>
                      <a:pt x="642" y="1713"/>
                    </a:cubicBezTo>
                    <a:cubicBezTo>
                      <a:pt x="1158" y="2222"/>
                      <a:pt x="1993" y="2269"/>
                      <a:pt x="2285" y="2269"/>
                    </a:cubicBezTo>
                    <a:cubicBezTo>
                      <a:pt x="2352" y="2269"/>
                      <a:pt x="2391" y="2266"/>
                      <a:pt x="2391" y="2266"/>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15"/>
              <p:cNvSpPr/>
              <p:nvPr/>
            </p:nvSpPr>
            <p:spPr>
              <a:xfrm>
                <a:off x="4320421"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15"/>
              <p:cNvSpPr/>
              <p:nvPr/>
            </p:nvSpPr>
            <p:spPr>
              <a:xfrm>
                <a:off x="4294868" y="4383874"/>
                <a:ext cx="69608" cy="132910"/>
              </a:xfrm>
              <a:custGeom>
                <a:rect b="b" l="l" r="r" t="t"/>
                <a:pathLst>
                  <a:path extrusionOk="0" h="3204" w="1678">
                    <a:moveTo>
                      <a:pt x="839" y="0"/>
                    </a:moveTo>
                    <a:cubicBezTo>
                      <a:pt x="839" y="0"/>
                      <a:pt x="1" y="723"/>
                      <a:pt x="1" y="1606"/>
                    </a:cubicBezTo>
                    <a:cubicBezTo>
                      <a:pt x="1"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15"/>
              <p:cNvSpPr/>
              <p:nvPr/>
            </p:nvSpPr>
            <p:spPr>
              <a:xfrm>
                <a:off x="4333364" y="4782812"/>
                <a:ext cx="99226" cy="94124"/>
              </a:xfrm>
              <a:custGeom>
                <a:rect b="b" l="l" r="r" t="t"/>
                <a:pathLst>
                  <a:path extrusionOk="0" h="2269" w="2392">
                    <a:moveTo>
                      <a:pt x="2311" y="0"/>
                    </a:moveTo>
                    <a:lnTo>
                      <a:pt x="0" y="2266"/>
                    </a:lnTo>
                    <a:cubicBezTo>
                      <a:pt x="0" y="2266"/>
                      <a:pt x="39" y="2269"/>
                      <a:pt x="106" y="2269"/>
                    </a:cubicBezTo>
                    <a:cubicBezTo>
                      <a:pt x="399"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15"/>
              <p:cNvSpPr/>
              <p:nvPr/>
            </p:nvSpPr>
            <p:spPr>
              <a:xfrm>
                <a:off x="4333364" y="4678068"/>
                <a:ext cx="99226" cy="94165"/>
              </a:xfrm>
              <a:custGeom>
                <a:rect b="b" l="l" r="r" t="t"/>
                <a:pathLst>
                  <a:path extrusionOk="0" h="2270" w="2392">
                    <a:moveTo>
                      <a:pt x="2311" y="1"/>
                    </a:moveTo>
                    <a:lnTo>
                      <a:pt x="0" y="2267"/>
                    </a:lnTo>
                    <a:cubicBezTo>
                      <a:pt x="0" y="2267"/>
                      <a:pt x="39" y="2269"/>
                      <a:pt x="106" y="2269"/>
                    </a:cubicBezTo>
                    <a:cubicBezTo>
                      <a:pt x="399"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15"/>
              <p:cNvSpPr/>
              <p:nvPr/>
            </p:nvSpPr>
            <p:spPr>
              <a:xfrm>
                <a:off x="4333364"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15"/>
              <p:cNvSpPr/>
              <p:nvPr/>
            </p:nvSpPr>
            <p:spPr>
              <a:xfrm>
                <a:off x="4333364" y="4468250"/>
                <a:ext cx="99226" cy="94124"/>
              </a:xfrm>
              <a:custGeom>
                <a:rect b="b" l="l" r="r" t="t"/>
                <a:pathLst>
                  <a:path extrusionOk="0" h="2269" w="2392">
                    <a:moveTo>
                      <a:pt x="2311" y="0"/>
                    </a:moveTo>
                    <a:lnTo>
                      <a:pt x="0" y="2266"/>
                    </a:lnTo>
                    <a:cubicBezTo>
                      <a:pt x="0" y="2266"/>
                      <a:pt x="39" y="2269"/>
                      <a:pt x="106" y="2269"/>
                    </a:cubicBezTo>
                    <a:cubicBezTo>
                      <a:pt x="399"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15"/>
              <p:cNvSpPr/>
              <p:nvPr/>
            </p:nvSpPr>
            <p:spPr>
              <a:xfrm>
                <a:off x="4333364" y="4782812"/>
                <a:ext cx="99226" cy="94124"/>
              </a:xfrm>
              <a:custGeom>
                <a:rect b="b" l="l" r="r" t="t"/>
                <a:pathLst>
                  <a:path extrusionOk="0" h="2269" w="2392">
                    <a:moveTo>
                      <a:pt x="2311" y="0"/>
                    </a:moveTo>
                    <a:lnTo>
                      <a:pt x="0" y="2266"/>
                    </a:lnTo>
                    <a:cubicBezTo>
                      <a:pt x="0" y="2266"/>
                      <a:pt x="39" y="2269"/>
                      <a:pt x="106" y="2269"/>
                    </a:cubicBezTo>
                    <a:cubicBezTo>
                      <a:pt x="399"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15"/>
              <p:cNvSpPr/>
              <p:nvPr/>
            </p:nvSpPr>
            <p:spPr>
              <a:xfrm>
                <a:off x="4333364" y="4678068"/>
                <a:ext cx="99226" cy="94165"/>
              </a:xfrm>
              <a:custGeom>
                <a:rect b="b" l="l" r="r" t="t"/>
                <a:pathLst>
                  <a:path extrusionOk="0" h="2270" w="2392">
                    <a:moveTo>
                      <a:pt x="2311" y="1"/>
                    </a:moveTo>
                    <a:lnTo>
                      <a:pt x="0" y="2267"/>
                    </a:lnTo>
                    <a:cubicBezTo>
                      <a:pt x="0" y="2267"/>
                      <a:pt x="39" y="2269"/>
                      <a:pt x="106" y="2269"/>
                    </a:cubicBezTo>
                    <a:cubicBezTo>
                      <a:pt x="399"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15"/>
              <p:cNvSpPr/>
              <p:nvPr/>
            </p:nvSpPr>
            <p:spPr>
              <a:xfrm>
                <a:off x="4333364"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15"/>
              <p:cNvSpPr/>
              <p:nvPr/>
            </p:nvSpPr>
            <p:spPr>
              <a:xfrm>
                <a:off x="4333364" y="4468250"/>
                <a:ext cx="99226" cy="94124"/>
              </a:xfrm>
              <a:custGeom>
                <a:rect b="b" l="l" r="r" t="t"/>
                <a:pathLst>
                  <a:path extrusionOk="0" h="2269" w="2392">
                    <a:moveTo>
                      <a:pt x="2311" y="0"/>
                    </a:moveTo>
                    <a:lnTo>
                      <a:pt x="0" y="2266"/>
                    </a:lnTo>
                    <a:cubicBezTo>
                      <a:pt x="0" y="2266"/>
                      <a:pt x="39" y="2269"/>
                      <a:pt x="106" y="2269"/>
                    </a:cubicBezTo>
                    <a:cubicBezTo>
                      <a:pt x="399"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15"/>
              <p:cNvSpPr/>
              <p:nvPr/>
            </p:nvSpPr>
            <p:spPr>
              <a:xfrm>
                <a:off x="4226795" y="4782812"/>
                <a:ext cx="99185" cy="94124"/>
              </a:xfrm>
              <a:custGeom>
                <a:rect b="b" l="l" r="r" t="t"/>
                <a:pathLst>
                  <a:path extrusionOk="0" h="2269" w="2391">
                    <a:moveTo>
                      <a:pt x="71" y="0"/>
                    </a:moveTo>
                    <a:cubicBezTo>
                      <a:pt x="71" y="0"/>
                      <a:pt x="0" y="1089"/>
                      <a:pt x="642" y="1713"/>
                    </a:cubicBezTo>
                    <a:cubicBezTo>
                      <a:pt x="1158" y="2221"/>
                      <a:pt x="1993" y="2269"/>
                      <a:pt x="2285" y="2269"/>
                    </a:cubicBezTo>
                    <a:cubicBezTo>
                      <a:pt x="2352" y="2269"/>
                      <a:pt x="2391" y="2266"/>
                      <a:pt x="2391"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15"/>
              <p:cNvSpPr/>
              <p:nvPr/>
            </p:nvSpPr>
            <p:spPr>
              <a:xfrm>
                <a:off x="4226795" y="4678068"/>
                <a:ext cx="99185" cy="94165"/>
              </a:xfrm>
              <a:custGeom>
                <a:rect b="b" l="l" r="r" t="t"/>
                <a:pathLst>
                  <a:path extrusionOk="0" h="2270" w="2391">
                    <a:moveTo>
                      <a:pt x="71" y="1"/>
                    </a:moveTo>
                    <a:cubicBezTo>
                      <a:pt x="71" y="1"/>
                      <a:pt x="0" y="1089"/>
                      <a:pt x="642" y="1714"/>
                    </a:cubicBezTo>
                    <a:cubicBezTo>
                      <a:pt x="1158" y="2222"/>
                      <a:pt x="1993" y="2269"/>
                      <a:pt x="2285" y="2269"/>
                    </a:cubicBezTo>
                    <a:cubicBezTo>
                      <a:pt x="2352" y="2269"/>
                      <a:pt x="2391" y="2267"/>
                      <a:pt x="2391" y="2267"/>
                    </a:cubicBezTo>
                    <a:lnTo>
                      <a:pt x="7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15"/>
              <p:cNvSpPr/>
              <p:nvPr/>
            </p:nvSpPr>
            <p:spPr>
              <a:xfrm>
                <a:off x="4226795" y="4573367"/>
                <a:ext cx="99185" cy="93792"/>
              </a:xfrm>
              <a:custGeom>
                <a:rect b="b" l="l" r="r" t="t"/>
                <a:pathLst>
                  <a:path extrusionOk="0" h="2261" w="2391">
                    <a:moveTo>
                      <a:pt x="71" y="0"/>
                    </a:moveTo>
                    <a:cubicBezTo>
                      <a:pt x="71" y="0"/>
                      <a:pt x="0" y="1080"/>
                      <a:pt x="642" y="1713"/>
                    </a:cubicBezTo>
                    <a:cubicBezTo>
                      <a:pt x="1146" y="2210"/>
                      <a:pt x="1955" y="2260"/>
                      <a:pt x="2265" y="2260"/>
                    </a:cubicBezTo>
                    <a:cubicBezTo>
                      <a:pt x="2344" y="2260"/>
                      <a:pt x="2391" y="2257"/>
                      <a:pt x="2391" y="2257"/>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15"/>
              <p:cNvSpPr/>
              <p:nvPr/>
            </p:nvSpPr>
            <p:spPr>
              <a:xfrm>
                <a:off x="4226795" y="4468250"/>
                <a:ext cx="99185" cy="94124"/>
              </a:xfrm>
              <a:custGeom>
                <a:rect b="b" l="l" r="r" t="t"/>
                <a:pathLst>
                  <a:path extrusionOk="0" h="2269" w="2391">
                    <a:moveTo>
                      <a:pt x="71" y="0"/>
                    </a:moveTo>
                    <a:cubicBezTo>
                      <a:pt x="71" y="1"/>
                      <a:pt x="0" y="1089"/>
                      <a:pt x="642" y="1713"/>
                    </a:cubicBezTo>
                    <a:cubicBezTo>
                      <a:pt x="1158" y="2222"/>
                      <a:pt x="1993" y="2269"/>
                      <a:pt x="2285" y="2269"/>
                    </a:cubicBezTo>
                    <a:cubicBezTo>
                      <a:pt x="2352" y="2269"/>
                      <a:pt x="2391" y="2266"/>
                      <a:pt x="2391"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15"/>
              <p:cNvSpPr/>
              <p:nvPr/>
            </p:nvSpPr>
            <p:spPr>
              <a:xfrm>
                <a:off x="2253959"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15"/>
              <p:cNvSpPr/>
              <p:nvPr/>
            </p:nvSpPr>
            <p:spPr>
              <a:xfrm>
                <a:off x="2228406"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15"/>
              <p:cNvSpPr/>
              <p:nvPr/>
            </p:nvSpPr>
            <p:spPr>
              <a:xfrm>
                <a:off x="226690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15"/>
              <p:cNvSpPr/>
              <p:nvPr/>
            </p:nvSpPr>
            <p:spPr>
              <a:xfrm>
                <a:off x="226690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15"/>
              <p:cNvSpPr/>
              <p:nvPr/>
            </p:nvSpPr>
            <p:spPr>
              <a:xfrm>
                <a:off x="226690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15"/>
              <p:cNvSpPr/>
              <p:nvPr/>
            </p:nvSpPr>
            <p:spPr>
              <a:xfrm>
                <a:off x="226690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15"/>
              <p:cNvSpPr/>
              <p:nvPr/>
            </p:nvSpPr>
            <p:spPr>
              <a:xfrm>
                <a:off x="226690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15"/>
              <p:cNvSpPr/>
              <p:nvPr/>
            </p:nvSpPr>
            <p:spPr>
              <a:xfrm>
                <a:off x="226690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15"/>
              <p:cNvSpPr/>
              <p:nvPr/>
            </p:nvSpPr>
            <p:spPr>
              <a:xfrm>
                <a:off x="226690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15"/>
              <p:cNvSpPr/>
              <p:nvPr/>
            </p:nvSpPr>
            <p:spPr>
              <a:xfrm>
                <a:off x="226690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15"/>
              <p:cNvSpPr/>
              <p:nvPr/>
            </p:nvSpPr>
            <p:spPr>
              <a:xfrm>
                <a:off x="2160292"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15"/>
              <p:cNvSpPr/>
              <p:nvPr/>
            </p:nvSpPr>
            <p:spPr>
              <a:xfrm>
                <a:off x="2160292"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15"/>
              <p:cNvSpPr/>
              <p:nvPr/>
            </p:nvSpPr>
            <p:spPr>
              <a:xfrm>
                <a:off x="2160292"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15"/>
              <p:cNvSpPr/>
              <p:nvPr/>
            </p:nvSpPr>
            <p:spPr>
              <a:xfrm>
                <a:off x="2160292"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15"/>
              <p:cNvSpPr/>
              <p:nvPr/>
            </p:nvSpPr>
            <p:spPr>
              <a:xfrm>
                <a:off x="1958634"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15"/>
              <p:cNvSpPr/>
              <p:nvPr/>
            </p:nvSpPr>
            <p:spPr>
              <a:xfrm>
                <a:off x="1933081"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15"/>
              <p:cNvSpPr/>
              <p:nvPr/>
            </p:nvSpPr>
            <p:spPr>
              <a:xfrm>
                <a:off x="197157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15"/>
              <p:cNvSpPr/>
              <p:nvPr/>
            </p:nvSpPr>
            <p:spPr>
              <a:xfrm>
                <a:off x="197157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15"/>
              <p:cNvSpPr/>
              <p:nvPr/>
            </p:nvSpPr>
            <p:spPr>
              <a:xfrm>
                <a:off x="197157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15"/>
              <p:cNvSpPr/>
              <p:nvPr/>
            </p:nvSpPr>
            <p:spPr>
              <a:xfrm>
                <a:off x="197157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15"/>
              <p:cNvSpPr/>
              <p:nvPr/>
            </p:nvSpPr>
            <p:spPr>
              <a:xfrm>
                <a:off x="197157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15"/>
              <p:cNvSpPr/>
              <p:nvPr/>
            </p:nvSpPr>
            <p:spPr>
              <a:xfrm>
                <a:off x="197157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15"/>
              <p:cNvSpPr/>
              <p:nvPr/>
            </p:nvSpPr>
            <p:spPr>
              <a:xfrm>
                <a:off x="197157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15"/>
              <p:cNvSpPr/>
              <p:nvPr/>
            </p:nvSpPr>
            <p:spPr>
              <a:xfrm>
                <a:off x="197157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15"/>
              <p:cNvSpPr/>
              <p:nvPr/>
            </p:nvSpPr>
            <p:spPr>
              <a:xfrm>
                <a:off x="1864967"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15"/>
              <p:cNvSpPr/>
              <p:nvPr/>
            </p:nvSpPr>
            <p:spPr>
              <a:xfrm>
                <a:off x="1864967"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15"/>
              <p:cNvSpPr/>
              <p:nvPr/>
            </p:nvSpPr>
            <p:spPr>
              <a:xfrm>
                <a:off x="1864967"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15"/>
              <p:cNvSpPr/>
              <p:nvPr/>
            </p:nvSpPr>
            <p:spPr>
              <a:xfrm>
                <a:off x="1864967"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15"/>
              <p:cNvSpPr/>
              <p:nvPr/>
            </p:nvSpPr>
            <p:spPr>
              <a:xfrm>
                <a:off x="1663309"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15"/>
              <p:cNvSpPr/>
              <p:nvPr/>
            </p:nvSpPr>
            <p:spPr>
              <a:xfrm>
                <a:off x="1637756"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15"/>
              <p:cNvSpPr/>
              <p:nvPr/>
            </p:nvSpPr>
            <p:spPr>
              <a:xfrm>
                <a:off x="167625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15"/>
              <p:cNvSpPr/>
              <p:nvPr/>
            </p:nvSpPr>
            <p:spPr>
              <a:xfrm>
                <a:off x="167625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15"/>
              <p:cNvSpPr/>
              <p:nvPr/>
            </p:nvSpPr>
            <p:spPr>
              <a:xfrm>
                <a:off x="167625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15"/>
              <p:cNvSpPr/>
              <p:nvPr/>
            </p:nvSpPr>
            <p:spPr>
              <a:xfrm>
                <a:off x="167625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15"/>
              <p:cNvSpPr/>
              <p:nvPr/>
            </p:nvSpPr>
            <p:spPr>
              <a:xfrm>
                <a:off x="167625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15"/>
              <p:cNvSpPr/>
              <p:nvPr/>
            </p:nvSpPr>
            <p:spPr>
              <a:xfrm>
                <a:off x="167625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15"/>
              <p:cNvSpPr/>
              <p:nvPr/>
            </p:nvSpPr>
            <p:spPr>
              <a:xfrm>
                <a:off x="167625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15"/>
              <p:cNvSpPr/>
              <p:nvPr/>
            </p:nvSpPr>
            <p:spPr>
              <a:xfrm>
                <a:off x="167625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15"/>
              <p:cNvSpPr/>
              <p:nvPr/>
            </p:nvSpPr>
            <p:spPr>
              <a:xfrm>
                <a:off x="1569642"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15"/>
              <p:cNvSpPr/>
              <p:nvPr/>
            </p:nvSpPr>
            <p:spPr>
              <a:xfrm>
                <a:off x="1569642"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15"/>
              <p:cNvSpPr/>
              <p:nvPr/>
            </p:nvSpPr>
            <p:spPr>
              <a:xfrm>
                <a:off x="1569642"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15"/>
              <p:cNvSpPr/>
              <p:nvPr/>
            </p:nvSpPr>
            <p:spPr>
              <a:xfrm>
                <a:off x="1569642"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15"/>
              <p:cNvSpPr/>
              <p:nvPr/>
            </p:nvSpPr>
            <p:spPr>
              <a:xfrm>
                <a:off x="1367984"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15"/>
              <p:cNvSpPr/>
              <p:nvPr/>
            </p:nvSpPr>
            <p:spPr>
              <a:xfrm>
                <a:off x="1342431"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15"/>
              <p:cNvSpPr/>
              <p:nvPr/>
            </p:nvSpPr>
            <p:spPr>
              <a:xfrm>
                <a:off x="13809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15"/>
              <p:cNvSpPr/>
              <p:nvPr/>
            </p:nvSpPr>
            <p:spPr>
              <a:xfrm>
                <a:off x="13809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15"/>
              <p:cNvSpPr/>
              <p:nvPr/>
            </p:nvSpPr>
            <p:spPr>
              <a:xfrm>
                <a:off x="13809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15"/>
              <p:cNvSpPr/>
              <p:nvPr/>
            </p:nvSpPr>
            <p:spPr>
              <a:xfrm>
                <a:off x="13809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15"/>
              <p:cNvSpPr/>
              <p:nvPr/>
            </p:nvSpPr>
            <p:spPr>
              <a:xfrm>
                <a:off x="13809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15"/>
              <p:cNvSpPr/>
              <p:nvPr/>
            </p:nvSpPr>
            <p:spPr>
              <a:xfrm>
                <a:off x="13809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15"/>
              <p:cNvSpPr/>
              <p:nvPr/>
            </p:nvSpPr>
            <p:spPr>
              <a:xfrm>
                <a:off x="13809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15"/>
              <p:cNvSpPr/>
              <p:nvPr/>
            </p:nvSpPr>
            <p:spPr>
              <a:xfrm>
                <a:off x="13809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15"/>
              <p:cNvSpPr/>
              <p:nvPr/>
            </p:nvSpPr>
            <p:spPr>
              <a:xfrm>
                <a:off x="1274317"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15"/>
              <p:cNvSpPr/>
              <p:nvPr/>
            </p:nvSpPr>
            <p:spPr>
              <a:xfrm>
                <a:off x="1274317"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15"/>
              <p:cNvSpPr/>
              <p:nvPr/>
            </p:nvSpPr>
            <p:spPr>
              <a:xfrm>
                <a:off x="1274317"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15"/>
              <p:cNvSpPr/>
              <p:nvPr/>
            </p:nvSpPr>
            <p:spPr>
              <a:xfrm>
                <a:off x="1274317"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15"/>
              <p:cNvSpPr/>
              <p:nvPr/>
            </p:nvSpPr>
            <p:spPr>
              <a:xfrm>
                <a:off x="1072659"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15"/>
              <p:cNvSpPr/>
              <p:nvPr/>
            </p:nvSpPr>
            <p:spPr>
              <a:xfrm>
                <a:off x="1047106"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15"/>
              <p:cNvSpPr/>
              <p:nvPr/>
            </p:nvSpPr>
            <p:spPr>
              <a:xfrm>
                <a:off x="108560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15"/>
              <p:cNvSpPr/>
              <p:nvPr/>
            </p:nvSpPr>
            <p:spPr>
              <a:xfrm>
                <a:off x="108560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15"/>
              <p:cNvSpPr/>
              <p:nvPr/>
            </p:nvSpPr>
            <p:spPr>
              <a:xfrm>
                <a:off x="108560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15"/>
              <p:cNvSpPr/>
              <p:nvPr/>
            </p:nvSpPr>
            <p:spPr>
              <a:xfrm>
                <a:off x="108560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15"/>
              <p:cNvSpPr/>
              <p:nvPr/>
            </p:nvSpPr>
            <p:spPr>
              <a:xfrm>
                <a:off x="108560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15"/>
              <p:cNvSpPr/>
              <p:nvPr/>
            </p:nvSpPr>
            <p:spPr>
              <a:xfrm>
                <a:off x="108560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15"/>
              <p:cNvSpPr/>
              <p:nvPr/>
            </p:nvSpPr>
            <p:spPr>
              <a:xfrm>
                <a:off x="108560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15"/>
              <p:cNvSpPr/>
              <p:nvPr/>
            </p:nvSpPr>
            <p:spPr>
              <a:xfrm>
                <a:off x="108560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15"/>
              <p:cNvSpPr/>
              <p:nvPr/>
            </p:nvSpPr>
            <p:spPr>
              <a:xfrm>
                <a:off x="978992"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15"/>
              <p:cNvSpPr/>
              <p:nvPr/>
            </p:nvSpPr>
            <p:spPr>
              <a:xfrm>
                <a:off x="978992"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15"/>
              <p:cNvSpPr/>
              <p:nvPr/>
            </p:nvSpPr>
            <p:spPr>
              <a:xfrm>
                <a:off x="978992"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15"/>
              <p:cNvSpPr/>
              <p:nvPr/>
            </p:nvSpPr>
            <p:spPr>
              <a:xfrm>
                <a:off x="978992"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15"/>
              <p:cNvSpPr/>
              <p:nvPr/>
            </p:nvSpPr>
            <p:spPr>
              <a:xfrm>
                <a:off x="777334"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15"/>
              <p:cNvSpPr/>
              <p:nvPr/>
            </p:nvSpPr>
            <p:spPr>
              <a:xfrm>
                <a:off x="751781"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15"/>
              <p:cNvSpPr/>
              <p:nvPr/>
            </p:nvSpPr>
            <p:spPr>
              <a:xfrm>
                <a:off x="79027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15"/>
              <p:cNvSpPr/>
              <p:nvPr/>
            </p:nvSpPr>
            <p:spPr>
              <a:xfrm>
                <a:off x="79027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15"/>
              <p:cNvSpPr/>
              <p:nvPr/>
            </p:nvSpPr>
            <p:spPr>
              <a:xfrm>
                <a:off x="79027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15"/>
              <p:cNvSpPr/>
              <p:nvPr/>
            </p:nvSpPr>
            <p:spPr>
              <a:xfrm>
                <a:off x="79027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15"/>
              <p:cNvSpPr/>
              <p:nvPr/>
            </p:nvSpPr>
            <p:spPr>
              <a:xfrm>
                <a:off x="79027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15"/>
              <p:cNvSpPr/>
              <p:nvPr/>
            </p:nvSpPr>
            <p:spPr>
              <a:xfrm>
                <a:off x="79027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15"/>
              <p:cNvSpPr/>
              <p:nvPr/>
            </p:nvSpPr>
            <p:spPr>
              <a:xfrm>
                <a:off x="79027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15"/>
              <p:cNvSpPr/>
              <p:nvPr/>
            </p:nvSpPr>
            <p:spPr>
              <a:xfrm>
                <a:off x="79027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15"/>
              <p:cNvSpPr/>
              <p:nvPr/>
            </p:nvSpPr>
            <p:spPr>
              <a:xfrm>
                <a:off x="683667"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15"/>
              <p:cNvSpPr/>
              <p:nvPr/>
            </p:nvSpPr>
            <p:spPr>
              <a:xfrm>
                <a:off x="683667"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15"/>
              <p:cNvSpPr/>
              <p:nvPr/>
            </p:nvSpPr>
            <p:spPr>
              <a:xfrm>
                <a:off x="683667"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15"/>
              <p:cNvSpPr/>
              <p:nvPr/>
            </p:nvSpPr>
            <p:spPr>
              <a:xfrm>
                <a:off x="683667"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15"/>
              <p:cNvSpPr/>
              <p:nvPr/>
            </p:nvSpPr>
            <p:spPr>
              <a:xfrm>
                <a:off x="482009"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15"/>
              <p:cNvSpPr/>
              <p:nvPr/>
            </p:nvSpPr>
            <p:spPr>
              <a:xfrm>
                <a:off x="456456"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15"/>
              <p:cNvSpPr/>
              <p:nvPr/>
            </p:nvSpPr>
            <p:spPr>
              <a:xfrm>
                <a:off x="49495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15"/>
              <p:cNvSpPr/>
              <p:nvPr/>
            </p:nvSpPr>
            <p:spPr>
              <a:xfrm>
                <a:off x="49495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15"/>
              <p:cNvSpPr/>
              <p:nvPr/>
            </p:nvSpPr>
            <p:spPr>
              <a:xfrm>
                <a:off x="49495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15"/>
              <p:cNvSpPr/>
              <p:nvPr/>
            </p:nvSpPr>
            <p:spPr>
              <a:xfrm>
                <a:off x="49495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15"/>
              <p:cNvSpPr/>
              <p:nvPr/>
            </p:nvSpPr>
            <p:spPr>
              <a:xfrm>
                <a:off x="49495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15"/>
              <p:cNvSpPr/>
              <p:nvPr/>
            </p:nvSpPr>
            <p:spPr>
              <a:xfrm>
                <a:off x="49495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15"/>
              <p:cNvSpPr/>
              <p:nvPr/>
            </p:nvSpPr>
            <p:spPr>
              <a:xfrm>
                <a:off x="49495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15"/>
              <p:cNvSpPr/>
              <p:nvPr/>
            </p:nvSpPr>
            <p:spPr>
              <a:xfrm>
                <a:off x="49495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15"/>
              <p:cNvSpPr/>
              <p:nvPr/>
            </p:nvSpPr>
            <p:spPr>
              <a:xfrm>
                <a:off x="388342"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15"/>
              <p:cNvSpPr/>
              <p:nvPr/>
            </p:nvSpPr>
            <p:spPr>
              <a:xfrm>
                <a:off x="388342"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15"/>
              <p:cNvSpPr/>
              <p:nvPr/>
            </p:nvSpPr>
            <p:spPr>
              <a:xfrm>
                <a:off x="388342"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15"/>
              <p:cNvSpPr/>
              <p:nvPr/>
            </p:nvSpPr>
            <p:spPr>
              <a:xfrm>
                <a:off x="388342"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15"/>
              <p:cNvSpPr/>
              <p:nvPr/>
            </p:nvSpPr>
            <p:spPr>
              <a:xfrm>
                <a:off x="186684"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15"/>
              <p:cNvSpPr/>
              <p:nvPr/>
            </p:nvSpPr>
            <p:spPr>
              <a:xfrm>
                <a:off x="161131"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15"/>
              <p:cNvSpPr/>
              <p:nvPr/>
            </p:nvSpPr>
            <p:spPr>
              <a:xfrm>
                <a:off x="1996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15"/>
              <p:cNvSpPr/>
              <p:nvPr/>
            </p:nvSpPr>
            <p:spPr>
              <a:xfrm>
                <a:off x="1996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15"/>
              <p:cNvSpPr/>
              <p:nvPr/>
            </p:nvSpPr>
            <p:spPr>
              <a:xfrm>
                <a:off x="1996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15"/>
              <p:cNvSpPr/>
              <p:nvPr/>
            </p:nvSpPr>
            <p:spPr>
              <a:xfrm>
                <a:off x="1996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15"/>
              <p:cNvSpPr/>
              <p:nvPr/>
            </p:nvSpPr>
            <p:spPr>
              <a:xfrm>
                <a:off x="1996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15"/>
              <p:cNvSpPr/>
              <p:nvPr/>
            </p:nvSpPr>
            <p:spPr>
              <a:xfrm>
                <a:off x="1996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15"/>
              <p:cNvSpPr/>
              <p:nvPr/>
            </p:nvSpPr>
            <p:spPr>
              <a:xfrm>
                <a:off x="1996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15"/>
              <p:cNvSpPr/>
              <p:nvPr/>
            </p:nvSpPr>
            <p:spPr>
              <a:xfrm>
                <a:off x="1996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15"/>
              <p:cNvSpPr/>
              <p:nvPr/>
            </p:nvSpPr>
            <p:spPr>
              <a:xfrm>
                <a:off x="93017"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15"/>
              <p:cNvSpPr/>
              <p:nvPr/>
            </p:nvSpPr>
            <p:spPr>
              <a:xfrm>
                <a:off x="93017"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15"/>
              <p:cNvSpPr/>
              <p:nvPr/>
            </p:nvSpPr>
            <p:spPr>
              <a:xfrm>
                <a:off x="93017"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15"/>
              <p:cNvSpPr/>
              <p:nvPr/>
            </p:nvSpPr>
            <p:spPr>
              <a:xfrm>
                <a:off x="93017"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30" name="Google Shape;3130;p15"/>
            <p:cNvSpPr/>
            <p:nvPr/>
          </p:nvSpPr>
          <p:spPr>
            <a:xfrm>
              <a:off x="4522024" y="4236750"/>
              <a:ext cx="4622028" cy="906558"/>
            </a:xfrm>
            <a:custGeom>
              <a:rect b="b" l="l" r="r" t="t"/>
              <a:pathLst>
                <a:path extrusionOk="0" h="21688" w="79389">
                  <a:moveTo>
                    <a:pt x="0" y="1"/>
                  </a:moveTo>
                  <a:lnTo>
                    <a:pt x="0" y="21688"/>
                  </a:lnTo>
                  <a:lnTo>
                    <a:pt x="79388" y="21688"/>
                  </a:lnTo>
                  <a:lnTo>
                    <a:pt x="793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15"/>
            <p:cNvSpPr/>
            <p:nvPr/>
          </p:nvSpPr>
          <p:spPr>
            <a:xfrm>
              <a:off x="6927436" y="437111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15"/>
            <p:cNvSpPr/>
            <p:nvPr/>
          </p:nvSpPr>
          <p:spPr>
            <a:xfrm>
              <a:off x="7206116" y="437111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15"/>
            <p:cNvSpPr/>
            <p:nvPr/>
          </p:nvSpPr>
          <p:spPr>
            <a:xfrm>
              <a:off x="7485128" y="437111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15"/>
            <p:cNvSpPr/>
            <p:nvPr/>
          </p:nvSpPr>
          <p:spPr>
            <a:xfrm>
              <a:off x="6091105" y="4371112"/>
              <a:ext cx="155103" cy="78485"/>
            </a:xfrm>
            <a:custGeom>
              <a:rect b="b" l="l" r="r" t="t"/>
              <a:pathLst>
                <a:path extrusionOk="0" h="1892" w="3739">
                  <a:moveTo>
                    <a:pt x="304" y="0"/>
                  </a:moveTo>
                  <a:lnTo>
                    <a:pt x="0" y="330"/>
                  </a:lnTo>
                  <a:lnTo>
                    <a:pt x="1722" y="1891"/>
                  </a:lnTo>
                  <a:lnTo>
                    <a:pt x="2025" y="1891"/>
                  </a:lnTo>
                  <a:lnTo>
                    <a:pt x="3738"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15"/>
            <p:cNvSpPr/>
            <p:nvPr/>
          </p:nvSpPr>
          <p:spPr>
            <a:xfrm>
              <a:off x="6369744" y="4371112"/>
              <a:ext cx="155476" cy="79978"/>
            </a:xfrm>
            <a:custGeom>
              <a:rect b="b" l="l" r="r" t="t"/>
              <a:pathLst>
                <a:path extrusionOk="0" h="1928" w="3748">
                  <a:moveTo>
                    <a:pt x="313" y="0"/>
                  </a:moveTo>
                  <a:lnTo>
                    <a:pt x="1" y="321"/>
                  </a:lnTo>
                  <a:lnTo>
                    <a:pt x="1723" y="1927"/>
                  </a:lnTo>
                  <a:lnTo>
                    <a:pt x="2026" y="1927"/>
                  </a:lnTo>
                  <a:lnTo>
                    <a:pt x="3748"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15"/>
            <p:cNvSpPr/>
            <p:nvPr/>
          </p:nvSpPr>
          <p:spPr>
            <a:xfrm>
              <a:off x="6648797" y="437111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15"/>
            <p:cNvSpPr/>
            <p:nvPr/>
          </p:nvSpPr>
          <p:spPr>
            <a:xfrm>
              <a:off x="5254732" y="4369992"/>
              <a:ext cx="155103" cy="78858"/>
            </a:xfrm>
            <a:custGeom>
              <a:rect b="b" l="l" r="r" t="t"/>
              <a:pathLst>
                <a:path extrusionOk="0" h="1901" w="3739">
                  <a:moveTo>
                    <a:pt x="304" y="0"/>
                  </a:moveTo>
                  <a:lnTo>
                    <a:pt x="1" y="330"/>
                  </a:lnTo>
                  <a:lnTo>
                    <a:pt x="1723" y="1901"/>
                  </a:lnTo>
                  <a:lnTo>
                    <a:pt x="2026" y="190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15"/>
            <p:cNvSpPr/>
            <p:nvPr/>
          </p:nvSpPr>
          <p:spPr>
            <a:xfrm>
              <a:off x="5533413" y="4370366"/>
              <a:ext cx="155476" cy="79978"/>
            </a:xfrm>
            <a:custGeom>
              <a:rect b="b" l="l" r="r" t="t"/>
              <a:pathLst>
                <a:path extrusionOk="0" h="1928"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15"/>
            <p:cNvSpPr/>
            <p:nvPr/>
          </p:nvSpPr>
          <p:spPr>
            <a:xfrm>
              <a:off x="5812425" y="437036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15"/>
            <p:cNvSpPr/>
            <p:nvPr/>
          </p:nvSpPr>
          <p:spPr>
            <a:xfrm>
              <a:off x="4697414" y="437036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15"/>
            <p:cNvSpPr/>
            <p:nvPr/>
          </p:nvSpPr>
          <p:spPr>
            <a:xfrm>
              <a:off x="4976094" y="437036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15"/>
            <p:cNvSpPr/>
            <p:nvPr/>
          </p:nvSpPr>
          <p:spPr>
            <a:xfrm>
              <a:off x="6927436" y="455500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15"/>
            <p:cNvSpPr/>
            <p:nvPr/>
          </p:nvSpPr>
          <p:spPr>
            <a:xfrm>
              <a:off x="7206116" y="455500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15"/>
            <p:cNvSpPr/>
            <p:nvPr/>
          </p:nvSpPr>
          <p:spPr>
            <a:xfrm>
              <a:off x="7485128" y="455500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15"/>
            <p:cNvSpPr/>
            <p:nvPr/>
          </p:nvSpPr>
          <p:spPr>
            <a:xfrm>
              <a:off x="6091105" y="4555005"/>
              <a:ext cx="155103" cy="78526"/>
            </a:xfrm>
            <a:custGeom>
              <a:rect b="b" l="l" r="r" t="t"/>
              <a:pathLst>
                <a:path extrusionOk="0" h="1893"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15"/>
            <p:cNvSpPr/>
            <p:nvPr/>
          </p:nvSpPr>
          <p:spPr>
            <a:xfrm>
              <a:off x="6369744" y="4555005"/>
              <a:ext cx="155476" cy="80352"/>
            </a:xfrm>
            <a:custGeom>
              <a:rect b="b" l="l" r="r" t="t"/>
              <a:pathLst>
                <a:path extrusionOk="0" h="1937" w="3748">
                  <a:moveTo>
                    <a:pt x="313" y="1"/>
                  </a:moveTo>
                  <a:lnTo>
                    <a:pt x="1" y="322"/>
                  </a:lnTo>
                  <a:lnTo>
                    <a:pt x="1723" y="1937"/>
                  </a:lnTo>
                  <a:lnTo>
                    <a:pt x="2026" y="1937"/>
                  </a:lnTo>
                  <a:lnTo>
                    <a:pt x="3748"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15"/>
            <p:cNvSpPr/>
            <p:nvPr/>
          </p:nvSpPr>
          <p:spPr>
            <a:xfrm>
              <a:off x="6648797" y="455500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15"/>
            <p:cNvSpPr/>
            <p:nvPr/>
          </p:nvSpPr>
          <p:spPr>
            <a:xfrm>
              <a:off x="5254732" y="4553926"/>
              <a:ext cx="155103" cy="78858"/>
            </a:xfrm>
            <a:custGeom>
              <a:rect b="b" l="l" r="r" t="t"/>
              <a:pathLst>
                <a:path extrusionOk="0" h="1901" w="3739">
                  <a:moveTo>
                    <a:pt x="304" y="0"/>
                  </a:moveTo>
                  <a:lnTo>
                    <a:pt x="1" y="330"/>
                  </a:lnTo>
                  <a:lnTo>
                    <a:pt x="1723" y="1900"/>
                  </a:lnTo>
                  <a:lnTo>
                    <a:pt x="2026" y="1900"/>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15"/>
            <p:cNvSpPr/>
            <p:nvPr/>
          </p:nvSpPr>
          <p:spPr>
            <a:xfrm>
              <a:off x="5533413" y="4554299"/>
              <a:ext cx="155476" cy="79937"/>
            </a:xfrm>
            <a:custGeom>
              <a:rect b="b" l="l" r="r" t="t"/>
              <a:pathLst>
                <a:path extrusionOk="0" h="1927"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15"/>
            <p:cNvSpPr/>
            <p:nvPr/>
          </p:nvSpPr>
          <p:spPr>
            <a:xfrm>
              <a:off x="5812425" y="455429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15"/>
            <p:cNvSpPr/>
            <p:nvPr/>
          </p:nvSpPr>
          <p:spPr>
            <a:xfrm>
              <a:off x="4697414" y="455429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15"/>
            <p:cNvSpPr/>
            <p:nvPr/>
          </p:nvSpPr>
          <p:spPr>
            <a:xfrm>
              <a:off x="4976094" y="455429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15"/>
            <p:cNvSpPr/>
            <p:nvPr/>
          </p:nvSpPr>
          <p:spPr>
            <a:xfrm>
              <a:off x="6927436" y="473893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15"/>
            <p:cNvSpPr/>
            <p:nvPr/>
          </p:nvSpPr>
          <p:spPr>
            <a:xfrm>
              <a:off x="7206116" y="473893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15"/>
            <p:cNvSpPr/>
            <p:nvPr/>
          </p:nvSpPr>
          <p:spPr>
            <a:xfrm>
              <a:off x="7485128" y="473893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15"/>
            <p:cNvSpPr/>
            <p:nvPr/>
          </p:nvSpPr>
          <p:spPr>
            <a:xfrm>
              <a:off x="6091105" y="4738939"/>
              <a:ext cx="155103" cy="78485"/>
            </a:xfrm>
            <a:custGeom>
              <a:rect b="b" l="l" r="r" t="t"/>
              <a:pathLst>
                <a:path extrusionOk="0" h="1892"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15"/>
            <p:cNvSpPr/>
            <p:nvPr/>
          </p:nvSpPr>
          <p:spPr>
            <a:xfrm>
              <a:off x="6369744" y="4738939"/>
              <a:ext cx="155476" cy="80352"/>
            </a:xfrm>
            <a:custGeom>
              <a:rect b="b" l="l" r="r" t="t"/>
              <a:pathLst>
                <a:path extrusionOk="0" h="1937" w="3748">
                  <a:moveTo>
                    <a:pt x="313" y="1"/>
                  </a:moveTo>
                  <a:lnTo>
                    <a:pt x="1" y="331"/>
                  </a:lnTo>
                  <a:lnTo>
                    <a:pt x="1723" y="1936"/>
                  </a:lnTo>
                  <a:lnTo>
                    <a:pt x="2026" y="1936"/>
                  </a:lnTo>
                  <a:lnTo>
                    <a:pt x="3748"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15"/>
            <p:cNvSpPr/>
            <p:nvPr/>
          </p:nvSpPr>
          <p:spPr>
            <a:xfrm>
              <a:off x="6648797" y="473893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15"/>
            <p:cNvSpPr/>
            <p:nvPr/>
          </p:nvSpPr>
          <p:spPr>
            <a:xfrm>
              <a:off x="5254732" y="4737819"/>
              <a:ext cx="155103" cy="78900"/>
            </a:xfrm>
            <a:custGeom>
              <a:rect b="b" l="l" r="r" t="t"/>
              <a:pathLst>
                <a:path extrusionOk="0" h="1902" w="3739">
                  <a:moveTo>
                    <a:pt x="304" y="1"/>
                  </a:moveTo>
                  <a:lnTo>
                    <a:pt x="1" y="331"/>
                  </a:lnTo>
                  <a:lnTo>
                    <a:pt x="1723" y="1901"/>
                  </a:lnTo>
                  <a:lnTo>
                    <a:pt x="2026" y="1901"/>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15"/>
            <p:cNvSpPr/>
            <p:nvPr/>
          </p:nvSpPr>
          <p:spPr>
            <a:xfrm>
              <a:off x="5533413" y="4738192"/>
              <a:ext cx="155476" cy="79978"/>
            </a:xfrm>
            <a:custGeom>
              <a:rect b="b" l="l" r="r" t="t"/>
              <a:pathLst>
                <a:path extrusionOk="0" h="1928" w="3748">
                  <a:moveTo>
                    <a:pt x="313" y="1"/>
                  </a:moveTo>
                  <a:lnTo>
                    <a:pt x="0" y="322"/>
                  </a:lnTo>
                  <a:lnTo>
                    <a:pt x="1722" y="1928"/>
                  </a:lnTo>
                  <a:lnTo>
                    <a:pt x="2025" y="1928"/>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15"/>
            <p:cNvSpPr/>
            <p:nvPr/>
          </p:nvSpPr>
          <p:spPr>
            <a:xfrm>
              <a:off x="5812425" y="473819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15"/>
            <p:cNvSpPr/>
            <p:nvPr/>
          </p:nvSpPr>
          <p:spPr>
            <a:xfrm>
              <a:off x="4697414" y="473819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15"/>
            <p:cNvSpPr/>
            <p:nvPr/>
          </p:nvSpPr>
          <p:spPr>
            <a:xfrm>
              <a:off x="4976094" y="473819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15"/>
            <p:cNvSpPr/>
            <p:nvPr/>
          </p:nvSpPr>
          <p:spPr>
            <a:xfrm>
              <a:off x="6927436" y="4922872"/>
              <a:ext cx="155103" cy="78485"/>
            </a:xfrm>
            <a:custGeom>
              <a:rect b="b" l="l" r="r" t="t"/>
              <a:pathLst>
                <a:path extrusionOk="0" h="1892" w="3739">
                  <a:moveTo>
                    <a:pt x="304" y="0"/>
                  </a:moveTo>
                  <a:lnTo>
                    <a:pt x="1" y="330"/>
                  </a:lnTo>
                  <a:lnTo>
                    <a:pt x="1723" y="1892"/>
                  </a:lnTo>
                  <a:lnTo>
                    <a:pt x="2026" y="1892"/>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15"/>
            <p:cNvSpPr/>
            <p:nvPr/>
          </p:nvSpPr>
          <p:spPr>
            <a:xfrm>
              <a:off x="7206116" y="4922872"/>
              <a:ext cx="155476" cy="80352"/>
            </a:xfrm>
            <a:custGeom>
              <a:rect b="b" l="l" r="r" t="t"/>
              <a:pathLst>
                <a:path extrusionOk="0" h="1937" w="3748">
                  <a:moveTo>
                    <a:pt x="313" y="0"/>
                  </a:moveTo>
                  <a:lnTo>
                    <a:pt x="0" y="330"/>
                  </a:lnTo>
                  <a:lnTo>
                    <a:pt x="1722" y="1936"/>
                  </a:lnTo>
                  <a:lnTo>
                    <a:pt x="2026" y="1936"/>
                  </a:lnTo>
                  <a:lnTo>
                    <a:pt x="3747" y="330"/>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15"/>
            <p:cNvSpPr/>
            <p:nvPr/>
          </p:nvSpPr>
          <p:spPr>
            <a:xfrm>
              <a:off x="7485128" y="4922872"/>
              <a:ext cx="155103" cy="80352"/>
            </a:xfrm>
            <a:custGeom>
              <a:rect b="b" l="l" r="r" t="t"/>
              <a:pathLst>
                <a:path extrusionOk="0" h="1937" w="3739">
                  <a:moveTo>
                    <a:pt x="304" y="0"/>
                  </a:moveTo>
                  <a:lnTo>
                    <a:pt x="1" y="330"/>
                  </a:lnTo>
                  <a:lnTo>
                    <a:pt x="1714" y="1936"/>
                  </a:lnTo>
                  <a:lnTo>
                    <a:pt x="2017" y="1936"/>
                  </a:lnTo>
                  <a:lnTo>
                    <a:pt x="3739" y="330"/>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15"/>
            <p:cNvSpPr/>
            <p:nvPr/>
          </p:nvSpPr>
          <p:spPr>
            <a:xfrm>
              <a:off x="6091105" y="4922872"/>
              <a:ext cx="155103" cy="78485"/>
            </a:xfrm>
            <a:custGeom>
              <a:rect b="b" l="l" r="r" t="t"/>
              <a:pathLst>
                <a:path extrusionOk="0" h="1892" w="3739">
                  <a:moveTo>
                    <a:pt x="304" y="0"/>
                  </a:moveTo>
                  <a:lnTo>
                    <a:pt x="0" y="330"/>
                  </a:lnTo>
                  <a:lnTo>
                    <a:pt x="1722" y="1892"/>
                  </a:lnTo>
                  <a:lnTo>
                    <a:pt x="2025" y="1892"/>
                  </a:lnTo>
                  <a:lnTo>
                    <a:pt x="3738"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15"/>
            <p:cNvSpPr/>
            <p:nvPr/>
          </p:nvSpPr>
          <p:spPr>
            <a:xfrm>
              <a:off x="6369744" y="4922872"/>
              <a:ext cx="155476" cy="80352"/>
            </a:xfrm>
            <a:custGeom>
              <a:rect b="b" l="l" r="r" t="t"/>
              <a:pathLst>
                <a:path extrusionOk="0" h="1937" w="3748">
                  <a:moveTo>
                    <a:pt x="313" y="0"/>
                  </a:moveTo>
                  <a:lnTo>
                    <a:pt x="1" y="330"/>
                  </a:lnTo>
                  <a:lnTo>
                    <a:pt x="1723" y="1936"/>
                  </a:lnTo>
                  <a:lnTo>
                    <a:pt x="2026" y="1936"/>
                  </a:lnTo>
                  <a:lnTo>
                    <a:pt x="3748" y="330"/>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15"/>
            <p:cNvSpPr/>
            <p:nvPr/>
          </p:nvSpPr>
          <p:spPr>
            <a:xfrm>
              <a:off x="6648797" y="4922872"/>
              <a:ext cx="155103" cy="80352"/>
            </a:xfrm>
            <a:custGeom>
              <a:rect b="b" l="l" r="r" t="t"/>
              <a:pathLst>
                <a:path extrusionOk="0" h="1937" w="3739">
                  <a:moveTo>
                    <a:pt x="304" y="0"/>
                  </a:moveTo>
                  <a:lnTo>
                    <a:pt x="0" y="330"/>
                  </a:lnTo>
                  <a:lnTo>
                    <a:pt x="1713" y="1936"/>
                  </a:lnTo>
                  <a:lnTo>
                    <a:pt x="2017" y="1936"/>
                  </a:lnTo>
                  <a:lnTo>
                    <a:pt x="3738" y="330"/>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15"/>
            <p:cNvSpPr/>
            <p:nvPr/>
          </p:nvSpPr>
          <p:spPr>
            <a:xfrm>
              <a:off x="5254732" y="4922126"/>
              <a:ext cx="155103" cy="78485"/>
            </a:xfrm>
            <a:custGeom>
              <a:rect b="b" l="l" r="r" t="t"/>
              <a:pathLst>
                <a:path extrusionOk="0" h="1892" w="3739">
                  <a:moveTo>
                    <a:pt x="304" y="1"/>
                  </a:moveTo>
                  <a:lnTo>
                    <a:pt x="1" y="322"/>
                  </a:lnTo>
                  <a:lnTo>
                    <a:pt x="1723" y="1892"/>
                  </a:lnTo>
                  <a:lnTo>
                    <a:pt x="2026" y="1892"/>
                  </a:lnTo>
                  <a:lnTo>
                    <a:pt x="3739" y="322"/>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15"/>
            <p:cNvSpPr/>
            <p:nvPr/>
          </p:nvSpPr>
          <p:spPr>
            <a:xfrm>
              <a:off x="5533413" y="4922126"/>
              <a:ext cx="155476" cy="79978"/>
            </a:xfrm>
            <a:custGeom>
              <a:rect b="b" l="l" r="r" t="t"/>
              <a:pathLst>
                <a:path extrusionOk="0" h="1928" w="3748">
                  <a:moveTo>
                    <a:pt x="313" y="1"/>
                  </a:moveTo>
                  <a:lnTo>
                    <a:pt x="0" y="322"/>
                  </a:lnTo>
                  <a:lnTo>
                    <a:pt x="1722" y="1927"/>
                  </a:lnTo>
                  <a:lnTo>
                    <a:pt x="2025" y="192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15"/>
            <p:cNvSpPr/>
            <p:nvPr/>
          </p:nvSpPr>
          <p:spPr>
            <a:xfrm>
              <a:off x="5812425" y="4922126"/>
              <a:ext cx="155103" cy="79978"/>
            </a:xfrm>
            <a:custGeom>
              <a:rect b="b" l="l" r="r" t="t"/>
              <a:pathLst>
                <a:path extrusionOk="0" h="1928" w="3739">
                  <a:moveTo>
                    <a:pt x="304" y="1"/>
                  </a:moveTo>
                  <a:lnTo>
                    <a:pt x="1" y="322"/>
                  </a:lnTo>
                  <a:lnTo>
                    <a:pt x="1714" y="1927"/>
                  </a:lnTo>
                  <a:lnTo>
                    <a:pt x="2017" y="1927"/>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15"/>
            <p:cNvSpPr/>
            <p:nvPr/>
          </p:nvSpPr>
          <p:spPr>
            <a:xfrm>
              <a:off x="4697414" y="4922126"/>
              <a:ext cx="155103" cy="79978"/>
            </a:xfrm>
            <a:custGeom>
              <a:rect b="b" l="l" r="r" t="t"/>
              <a:pathLst>
                <a:path extrusionOk="0" h="1928" w="3739">
                  <a:moveTo>
                    <a:pt x="304" y="1"/>
                  </a:moveTo>
                  <a:lnTo>
                    <a:pt x="1" y="322"/>
                  </a:lnTo>
                  <a:lnTo>
                    <a:pt x="1714" y="1927"/>
                  </a:lnTo>
                  <a:lnTo>
                    <a:pt x="2017" y="1927"/>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15"/>
            <p:cNvSpPr/>
            <p:nvPr/>
          </p:nvSpPr>
          <p:spPr>
            <a:xfrm>
              <a:off x="4976094" y="4922126"/>
              <a:ext cx="155103" cy="79978"/>
            </a:xfrm>
            <a:custGeom>
              <a:rect b="b" l="l" r="r" t="t"/>
              <a:pathLst>
                <a:path extrusionOk="0" h="1928" w="3739">
                  <a:moveTo>
                    <a:pt x="304" y="1"/>
                  </a:moveTo>
                  <a:lnTo>
                    <a:pt x="0" y="322"/>
                  </a:lnTo>
                  <a:lnTo>
                    <a:pt x="1713" y="1927"/>
                  </a:lnTo>
                  <a:lnTo>
                    <a:pt x="2016" y="192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15"/>
            <p:cNvSpPr/>
            <p:nvPr/>
          </p:nvSpPr>
          <p:spPr>
            <a:xfrm>
              <a:off x="8038686" y="437111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15"/>
            <p:cNvSpPr/>
            <p:nvPr/>
          </p:nvSpPr>
          <p:spPr>
            <a:xfrm>
              <a:off x="8317366" y="437111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15"/>
            <p:cNvSpPr/>
            <p:nvPr/>
          </p:nvSpPr>
          <p:spPr>
            <a:xfrm>
              <a:off x="8596378" y="437111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15"/>
            <p:cNvSpPr/>
            <p:nvPr/>
          </p:nvSpPr>
          <p:spPr>
            <a:xfrm>
              <a:off x="7760047" y="437111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15"/>
            <p:cNvSpPr/>
            <p:nvPr/>
          </p:nvSpPr>
          <p:spPr>
            <a:xfrm>
              <a:off x="8038686" y="455500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15"/>
            <p:cNvSpPr/>
            <p:nvPr/>
          </p:nvSpPr>
          <p:spPr>
            <a:xfrm>
              <a:off x="8317366" y="455500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15"/>
            <p:cNvSpPr/>
            <p:nvPr/>
          </p:nvSpPr>
          <p:spPr>
            <a:xfrm>
              <a:off x="8596378" y="455500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15"/>
            <p:cNvSpPr/>
            <p:nvPr/>
          </p:nvSpPr>
          <p:spPr>
            <a:xfrm>
              <a:off x="7760047" y="455500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15"/>
            <p:cNvSpPr/>
            <p:nvPr/>
          </p:nvSpPr>
          <p:spPr>
            <a:xfrm>
              <a:off x="8038686" y="473893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15"/>
            <p:cNvSpPr/>
            <p:nvPr/>
          </p:nvSpPr>
          <p:spPr>
            <a:xfrm>
              <a:off x="8317366" y="473893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15"/>
            <p:cNvSpPr/>
            <p:nvPr/>
          </p:nvSpPr>
          <p:spPr>
            <a:xfrm>
              <a:off x="8596378" y="473893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15"/>
            <p:cNvSpPr/>
            <p:nvPr/>
          </p:nvSpPr>
          <p:spPr>
            <a:xfrm>
              <a:off x="7760047" y="473893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15"/>
            <p:cNvSpPr/>
            <p:nvPr/>
          </p:nvSpPr>
          <p:spPr>
            <a:xfrm>
              <a:off x="8038686" y="4922872"/>
              <a:ext cx="155103" cy="78485"/>
            </a:xfrm>
            <a:custGeom>
              <a:rect b="b" l="l" r="r" t="t"/>
              <a:pathLst>
                <a:path extrusionOk="0" h="1892" w="3739">
                  <a:moveTo>
                    <a:pt x="304" y="0"/>
                  </a:moveTo>
                  <a:lnTo>
                    <a:pt x="1" y="330"/>
                  </a:lnTo>
                  <a:lnTo>
                    <a:pt x="1723" y="1892"/>
                  </a:lnTo>
                  <a:lnTo>
                    <a:pt x="2026" y="1892"/>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15"/>
            <p:cNvSpPr/>
            <p:nvPr/>
          </p:nvSpPr>
          <p:spPr>
            <a:xfrm>
              <a:off x="8317366" y="4922872"/>
              <a:ext cx="155476" cy="80352"/>
            </a:xfrm>
            <a:custGeom>
              <a:rect b="b" l="l" r="r" t="t"/>
              <a:pathLst>
                <a:path extrusionOk="0" h="1937" w="3748">
                  <a:moveTo>
                    <a:pt x="313" y="0"/>
                  </a:moveTo>
                  <a:lnTo>
                    <a:pt x="0" y="330"/>
                  </a:lnTo>
                  <a:lnTo>
                    <a:pt x="1722" y="1936"/>
                  </a:lnTo>
                  <a:lnTo>
                    <a:pt x="2026" y="1936"/>
                  </a:lnTo>
                  <a:lnTo>
                    <a:pt x="3747" y="330"/>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15"/>
            <p:cNvSpPr/>
            <p:nvPr/>
          </p:nvSpPr>
          <p:spPr>
            <a:xfrm>
              <a:off x="8596378" y="4922872"/>
              <a:ext cx="155103" cy="80352"/>
            </a:xfrm>
            <a:custGeom>
              <a:rect b="b" l="l" r="r" t="t"/>
              <a:pathLst>
                <a:path extrusionOk="0" h="1937" w="3739">
                  <a:moveTo>
                    <a:pt x="304" y="0"/>
                  </a:moveTo>
                  <a:lnTo>
                    <a:pt x="1" y="330"/>
                  </a:lnTo>
                  <a:lnTo>
                    <a:pt x="1714" y="1936"/>
                  </a:lnTo>
                  <a:lnTo>
                    <a:pt x="2017" y="1936"/>
                  </a:lnTo>
                  <a:lnTo>
                    <a:pt x="3739" y="330"/>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15"/>
            <p:cNvSpPr/>
            <p:nvPr/>
          </p:nvSpPr>
          <p:spPr>
            <a:xfrm>
              <a:off x="7760047" y="4922872"/>
              <a:ext cx="155103" cy="80352"/>
            </a:xfrm>
            <a:custGeom>
              <a:rect b="b" l="l" r="r" t="t"/>
              <a:pathLst>
                <a:path extrusionOk="0" h="1937" w="3739">
                  <a:moveTo>
                    <a:pt x="304" y="0"/>
                  </a:moveTo>
                  <a:lnTo>
                    <a:pt x="0" y="330"/>
                  </a:lnTo>
                  <a:lnTo>
                    <a:pt x="1713" y="1936"/>
                  </a:lnTo>
                  <a:lnTo>
                    <a:pt x="2017" y="1936"/>
                  </a:lnTo>
                  <a:lnTo>
                    <a:pt x="3738" y="330"/>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15"/>
            <p:cNvSpPr/>
            <p:nvPr/>
          </p:nvSpPr>
          <p:spPr>
            <a:xfrm>
              <a:off x="8875041" y="437111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15"/>
            <p:cNvSpPr/>
            <p:nvPr/>
          </p:nvSpPr>
          <p:spPr>
            <a:xfrm>
              <a:off x="8875041" y="455500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15"/>
            <p:cNvSpPr/>
            <p:nvPr/>
          </p:nvSpPr>
          <p:spPr>
            <a:xfrm>
              <a:off x="8875041" y="473893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15"/>
            <p:cNvSpPr/>
            <p:nvPr/>
          </p:nvSpPr>
          <p:spPr>
            <a:xfrm>
              <a:off x="8875041" y="4922872"/>
              <a:ext cx="155103" cy="80352"/>
            </a:xfrm>
            <a:custGeom>
              <a:rect b="b" l="l" r="r" t="t"/>
              <a:pathLst>
                <a:path extrusionOk="0" h="1937" w="3739">
                  <a:moveTo>
                    <a:pt x="304" y="0"/>
                  </a:moveTo>
                  <a:lnTo>
                    <a:pt x="1" y="330"/>
                  </a:lnTo>
                  <a:lnTo>
                    <a:pt x="1714" y="1936"/>
                  </a:lnTo>
                  <a:lnTo>
                    <a:pt x="2017" y="1936"/>
                  </a:lnTo>
                  <a:lnTo>
                    <a:pt x="3739" y="330"/>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95" name="Google Shape;3195;p15"/>
            <p:cNvGrpSpPr/>
            <p:nvPr/>
          </p:nvGrpSpPr>
          <p:grpSpPr>
            <a:xfrm>
              <a:off x="-50" y="4018575"/>
              <a:ext cx="9144103" cy="218169"/>
              <a:chOff x="-50" y="4018575"/>
              <a:chExt cx="9144103" cy="218169"/>
            </a:xfrm>
          </p:grpSpPr>
          <p:sp>
            <p:nvSpPr>
              <p:cNvPr id="3196" name="Google Shape;3196;p15"/>
              <p:cNvSpPr/>
              <p:nvPr/>
            </p:nvSpPr>
            <p:spPr>
              <a:xfrm>
                <a:off x="-50" y="4166374"/>
                <a:ext cx="9144103" cy="13250"/>
              </a:xfrm>
              <a:custGeom>
                <a:rect b="b" l="l" r="r" t="t"/>
                <a:pathLst>
                  <a:path extrusionOk="0" h="447" w="89523">
                    <a:moveTo>
                      <a:pt x="0" y="1"/>
                    </a:moveTo>
                    <a:lnTo>
                      <a:pt x="0" y="447"/>
                    </a:lnTo>
                    <a:lnTo>
                      <a:pt x="89523" y="447"/>
                    </a:lnTo>
                    <a:lnTo>
                      <a:pt x="895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15"/>
              <p:cNvSpPr/>
              <p:nvPr/>
            </p:nvSpPr>
            <p:spPr>
              <a:xfrm>
                <a:off x="-50" y="4052125"/>
                <a:ext cx="9144103" cy="13280"/>
              </a:xfrm>
              <a:custGeom>
                <a:rect b="b" l="l" r="r" t="t"/>
                <a:pathLst>
                  <a:path extrusionOk="0" h="448" w="89523">
                    <a:moveTo>
                      <a:pt x="0" y="1"/>
                    </a:moveTo>
                    <a:lnTo>
                      <a:pt x="0" y="447"/>
                    </a:lnTo>
                    <a:lnTo>
                      <a:pt x="89523" y="447"/>
                    </a:lnTo>
                    <a:lnTo>
                      <a:pt x="895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15"/>
              <p:cNvSpPr/>
              <p:nvPr/>
            </p:nvSpPr>
            <p:spPr>
              <a:xfrm>
                <a:off x="211699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15"/>
              <p:cNvSpPr/>
              <p:nvPr/>
            </p:nvSpPr>
            <p:spPr>
              <a:xfrm>
                <a:off x="1872112" y="4018575"/>
                <a:ext cx="13280" cy="218169"/>
              </a:xfrm>
              <a:custGeom>
                <a:rect b="b" l="l" r="r" t="t"/>
                <a:pathLst>
                  <a:path extrusionOk="0" h="7360" w="448">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15"/>
              <p:cNvSpPr/>
              <p:nvPr/>
            </p:nvSpPr>
            <p:spPr>
              <a:xfrm>
                <a:off x="1626992"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15"/>
              <p:cNvSpPr/>
              <p:nvPr/>
            </p:nvSpPr>
            <p:spPr>
              <a:xfrm>
                <a:off x="1382110"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15"/>
              <p:cNvSpPr/>
              <p:nvPr/>
            </p:nvSpPr>
            <p:spPr>
              <a:xfrm>
                <a:off x="1137227"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15"/>
              <p:cNvSpPr/>
              <p:nvPr/>
            </p:nvSpPr>
            <p:spPr>
              <a:xfrm>
                <a:off x="892344"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15"/>
              <p:cNvSpPr/>
              <p:nvPr/>
            </p:nvSpPr>
            <p:spPr>
              <a:xfrm>
                <a:off x="402579"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15"/>
              <p:cNvSpPr/>
              <p:nvPr/>
            </p:nvSpPr>
            <p:spPr>
              <a:xfrm>
                <a:off x="157430"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15"/>
              <p:cNvSpPr/>
              <p:nvPr/>
            </p:nvSpPr>
            <p:spPr>
              <a:xfrm>
                <a:off x="23618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15"/>
              <p:cNvSpPr/>
              <p:nvPr/>
            </p:nvSpPr>
            <p:spPr>
              <a:xfrm>
                <a:off x="647462"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15"/>
              <p:cNvSpPr/>
              <p:nvPr/>
            </p:nvSpPr>
            <p:spPr>
              <a:xfrm>
                <a:off x="26070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15"/>
              <p:cNvSpPr/>
              <p:nvPr/>
            </p:nvSpPr>
            <p:spPr>
              <a:xfrm>
                <a:off x="285139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15"/>
              <p:cNvSpPr/>
              <p:nvPr/>
            </p:nvSpPr>
            <p:spPr>
              <a:xfrm>
                <a:off x="30962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15"/>
              <p:cNvSpPr/>
              <p:nvPr/>
            </p:nvSpPr>
            <p:spPr>
              <a:xfrm>
                <a:off x="33414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15"/>
              <p:cNvSpPr/>
              <p:nvPr/>
            </p:nvSpPr>
            <p:spPr>
              <a:xfrm>
                <a:off x="530074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15"/>
              <p:cNvSpPr/>
              <p:nvPr/>
            </p:nvSpPr>
            <p:spPr>
              <a:xfrm>
                <a:off x="5055862" y="4018575"/>
                <a:ext cx="13280" cy="218169"/>
              </a:xfrm>
              <a:custGeom>
                <a:rect b="b" l="l" r="r" t="t"/>
                <a:pathLst>
                  <a:path extrusionOk="0" h="7360" w="448">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15"/>
              <p:cNvSpPr/>
              <p:nvPr/>
            </p:nvSpPr>
            <p:spPr>
              <a:xfrm>
                <a:off x="4810742"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15"/>
              <p:cNvSpPr/>
              <p:nvPr/>
            </p:nvSpPr>
            <p:spPr>
              <a:xfrm>
                <a:off x="4565860"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15"/>
              <p:cNvSpPr/>
              <p:nvPr/>
            </p:nvSpPr>
            <p:spPr>
              <a:xfrm>
                <a:off x="4320977"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15"/>
              <p:cNvSpPr/>
              <p:nvPr/>
            </p:nvSpPr>
            <p:spPr>
              <a:xfrm>
                <a:off x="4076094"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15"/>
              <p:cNvSpPr/>
              <p:nvPr/>
            </p:nvSpPr>
            <p:spPr>
              <a:xfrm>
                <a:off x="3586329"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15"/>
              <p:cNvSpPr/>
              <p:nvPr/>
            </p:nvSpPr>
            <p:spPr>
              <a:xfrm>
                <a:off x="55456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15"/>
              <p:cNvSpPr/>
              <p:nvPr/>
            </p:nvSpPr>
            <p:spPr>
              <a:xfrm>
                <a:off x="3831212"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15"/>
              <p:cNvSpPr/>
              <p:nvPr/>
            </p:nvSpPr>
            <p:spPr>
              <a:xfrm>
                <a:off x="57907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15"/>
              <p:cNvSpPr/>
              <p:nvPr/>
            </p:nvSpPr>
            <p:spPr>
              <a:xfrm>
                <a:off x="603514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15"/>
              <p:cNvSpPr/>
              <p:nvPr/>
            </p:nvSpPr>
            <p:spPr>
              <a:xfrm>
                <a:off x="62800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15"/>
              <p:cNvSpPr/>
              <p:nvPr/>
            </p:nvSpPr>
            <p:spPr>
              <a:xfrm>
                <a:off x="65251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15"/>
              <p:cNvSpPr/>
              <p:nvPr/>
            </p:nvSpPr>
            <p:spPr>
              <a:xfrm>
                <a:off x="701469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15"/>
              <p:cNvSpPr/>
              <p:nvPr/>
            </p:nvSpPr>
            <p:spPr>
              <a:xfrm>
                <a:off x="6769812" y="4018575"/>
                <a:ext cx="13280" cy="218169"/>
              </a:xfrm>
              <a:custGeom>
                <a:rect b="b" l="l" r="r" t="t"/>
                <a:pathLst>
                  <a:path extrusionOk="0" h="7360" w="448">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15"/>
              <p:cNvSpPr/>
              <p:nvPr/>
            </p:nvSpPr>
            <p:spPr>
              <a:xfrm>
                <a:off x="72595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15"/>
              <p:cNvSpPr/>
              <p:nvPr/>
            </p:nvSpPr>
            <p:spPr>
              <a:xfrm>
                <a:off x="75047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15"/>
              <p:cNvSpPr/>
              <p:nvPr/>
            </p:nvSpPr>
            <p:spPr>
              <a:xfrm>
                <a:off x="774909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15"/>
              <p:cNvSpPr/>
              <p:nvPr/>
            </p:nvSpPr>
            <p:spPr>
              <a:xfrm>
                <a:off x="79939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15"/>
              <p:cNvSpPr/>
              <p:nvPr/>
            </p:nvSpPr>
            <p:spPr>
              <a:xfrm>
                <a:off x="82391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15"/>
              <p:cNvSpPr/>
              <p:nvPr/>
            </p:nvSpPr>
            <p:spPr>
              <a:xfrm>
                <a:off x="8483802"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15"/>
              <p:cNvSpPr/>
              <p:nvPr/>
            </p:nvSpPr>
            <p:spPr>
              <a:xfrm>
                <a:off x="8728952"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15"/>
              <p:cNvSpPr/>
              <p:nvPr/>
            </p:nvSpPr>
            <p:spPr>
              <a:xfrm>
                <a:off x="8973320"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35" name="Google Shape;3235;p15"/>
          <p:cNvGrpSpPr/>
          <p:nvPr/>
        </p:nvGrpSpPr>
        <p:grpSpPr>
          <a:xfrm>
            <a:off x="8642170" y="3061785"/>
            <a:ext cx="409237" cy="1205408"/>
            <a:chOff x="6488875" y="1947200"/>
            <a:chExt cx="258275" cy="760750"/>
          </a:xfrm>
        </p:grpSpPr>
        <p:sp>
          <p:nvSpPr>
            <p:cNvPr id="3236" name="Google Shape;3236;p15"/>
            <p:cNvSpPr/>
            <p:nvPr/>
          </p:nvSpPr>
          <p:spPr>
            <a:xfrm>
              <a:off x="6612425" y="2049800"/>
              <a:ext cx="11175" cy="658150"/>
            </a:xfrm>
            <a:custGeom>
              <a:rect b="b" l="l" r="r" t="t"/>
              <a:pathLst>
                <a:path extrusionOk="0" h="26326" w="447">
                  <a:moveTo>
                    <a:pt x="0" y="0"/>
                  </a:moveTo>
                  <a:lnTo>
                    <a:pt x="0" y="26326"/>
                  </a:lnTo>
                  <a:lnTo>
                    <a:pt x="446" y="26326"/>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15"/>
            <p:cNvSpPr/>
            <p:nvPr/>
          </p:nvSpPr>
          <p:spPr>
            <a:xfrm>
              <a:off x="6574275" y="1947200"/>
              <a:ext cx="87450" cy="167075"/>
            </a:xfrm>
            <a:custGeom>
              <a:rect b="b" l="l" r="r" t="t"/>
              <a:pathLst>
                <a:path extrusionOk="0" h="6683" w="3498">
                  <a:moveTo>
                    <a:pt x="1749" y="0"/>
                  </a:moveTo>
                  <a:cubicBezTo>
                    <a:pt x="1749" y="0"/>
                    <a:pt x="1" y="1499"/>
                    <a:pt x="1" y="3346"/>
                  </a:cubicBezTo>
                  <a:cubicBezTo>
                    <a:pt x="1" y="5184"/>
                    <a:pt x="1749" y="6682"/>
                    <a:pt x="1749" y="6682"/>
                  </a:cubicBezTo>
                  <a:cubicBezTo>
                    <a:pt x="1749" y="6682"/>
                    <a:pt x="3498" y="5184"/>
                    <a:pt x="3498" y="3346"/>
                  </a:cubicBezTo>
                  <a:cubicBezTo>
                    <a:pt x="3498" y="1499"/>
                    <a:pt x="1749" y="0"/>
                    <a:pt x="17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15"/>
            <p:cNvSpPr/>
            <p:nvPr/>
          </p:nvSpPr>
          <p:spPr>
            <a:xfrm>
              <a:off x="6622675" y="2448325"/>
              <a:ext cx="124475" cy="118150"/>
            </a:xfrm>
            <a:custGeom>
              <a:rect b="b" l="l" r="r" t="t"/>
              <a:pathLst>
                <a:path extrusionOk="0" h="4726" w="4979">
                  <a:moveTo>
                    <a:pt x="4827" y="1"/>
                  </a:moveTo>
                  <a:lnTo>
                    <a:pt x="1" y="4720"/>
                  </a:lnTo>
                  <a:cubicBezTo>
                    <a:pt x="1" y="4720"/>
                    <a:pt x="84" y="4726"/>
                    <a:pt x="227" y="4726"/>
                  </a:cubicBezTo>
                  <a:cubicBezTo>
                    <a:pt x="842" y="4726"/>
                    <a:pt x="2571" y="4626"/>
                    <a:pt x="3649" y="3569"/>
                  </a:cubicBezTo>
                  <a:cubicBezTo>
                    <a:pt x="4979" y="2267"/>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15"/>
            <p:cNvSpPr/>
            <p:nvPr/>
          </p:nvSpPr>
          <p:spPr>
            <a:xfrm>
              <a:off x="6622675" y="2316525"/>
              <a:ext cx="124475" cy="118175"/>
            </a:xfrm>
            <a:custGeom>
              <a:rect b="b" l="l" r="r" t="t"/>
              <a:pathLst>
                <a:path extrusionOk="0" h="4727" w="4979">
                  <a:moveTo>
                    <a:pt x="4827" y="1"/>
                  </a:moveTo>
                  <a:lnTo>
                    <a:pt x="1" y="4720"/>
                  </a:lnTo>
                  <a:cubicBezTo>
                    <a:pt x="1" y="4720"/>
                    <a:pt x="92" y="4726"/>
                    <a:pt x="247" y="4726"/>
                  </a:cubicBezTo>
                  <a:cubicBezTo>
                    <a:pt x="880" y="4726"/>
                    <a:pt x="2583" y="4623"/>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15"/>
            <p:cNvSpPr/>
            <p:nvPr/>
          </p:nvSpPr>
          <p:spPr>
            <a:xfrm>
              <a:off x="6622675" y="2184950"/>
              <a:ext cx="124475" cy="118125"/>
            </a:xfrm>
            <a:custGeom>
              <a:rect b="b" l="l" r="r" t="t"/>
              <a:pathLst>
                <a:path extrusionOk="0" h="4725" w="4979">
                  <a:moveTo>
                    <a:pt x="4827" y="0"/>
                  </a:moveTo>
                  <a:lnTo>
                    <a:pt x="1" y="4719"/>
                  </a:lnTo>
                  <a:cubicBezTo>
                    <a:pt x="1" y="4719"/>
                    <a:pt x="84" y="4725"/>
                    <a:pt x="227" y="4725"/>
                  </a:cubicBezTo>
                  <a:cubicBezTo>
                    <a:pt x="842" y="4725"/>
                    <a:pt x="2571" y="4625"/>
                    <a:pt x="3649" y="3569"/>
                  </a:cubicBezTo>
                  <a:cubicBezTo>
                    <a:pt x="4979" y="2266"/>
                    <a:pt x="4827" y="1"/>
                    <a:pt x="48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15"/>
            <p:cNvSpPr/>
            <p:nvPr/>
          </p:nvSpPr>
          <p:spPr>
            <a:xfrm>
              <a:off x="6622675" y="2053125"/>
              <a:ext cx="124475" cy="118375"/>
            </a:xfrm>
            <a:custGeom>
              <a:rect b="b" l="l" r="r" t="t"/>
              <a:pathLst>
                <a:path extrusionOk="0" h="4735" w="4979">
                  <a:moveTo>
                    <a:pt x="4827" y="1"/>
                  </a:moveTo>
                  <a:lnTo>
                    <a:pt x="1" y="4729"/>
                  </a:lnTo>
                  <a:cubicBezTo>
                    <a:pt x="1" y="4729"/>
                    <a:pt x="84" y="4734"/>
                    <a:pt x="227" y="4734"/>
                  </a:cubicBezTo>
                  <a:cubicBezTo>
                    <a:pt x="842" y="4734"/>
                    <a:pt x="2571" y="4635"/>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15"/>
            <p:cNvSpPr/>
            <p:nvPr/>
          </p:nvSpPr>
          <p:spPr>
            <a:xfrm>
              <a:off x="6622675" y="2448325"/>
              <a:ext cx="124475" cy="118150"/>
            </a:xfrm>
            <a:custGeom>
              <a:rect b="b" l="l" r="r" t="t"/>
              <a:pathLst>
                <a:path extrusionOk="0" h="4726" w="4979">
                  <a:moveTo>
                    <a:pt x="4827" y="1"/>
                  </a:moveTo>
                  <a:lnTo>
                    <a:pt x="1" y="4720"/>
                  </a:lnTo>
                  <a:cubicBezTo>
                    <a:pt x="1" y="4720"/>
                    <a:pt x="84" y="4726"/>
                    <a:pt x="227" y="4726"/>
                  </a:cubicBezTo>
                  <a:cubicBezTo>
                    <a:pt x="842" y="4726"/>
                    <a:pt x="2571" y="4626"/>
                    <a:pt x="3649" y="3569"/>
                  </a:cubicBezTo>
                  <a:cubicBezTo>
                    <a:pt x="4979" y="2267"/>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15"/>
            <p:cNvSpPr/>
            <p:nvPr/>
          </p:nvSpPr>
          <p:spPr>
            <a:xfrm>
              <a:off x="6622675" y="2316525"/>
              <a:ext cx="124475" cy="118175"/>
            </a:xfrm>
            <a:custGeom>
              <a:rect b="b" l="l" r="r" t="t"/>
              <a:pathLst>
                <a:path extrusionOk="0" h="4727" w="4979">
                  <a:moveTo>
                    <a:pt x="4827" y="1"/>
                  </a:moveTo>
                  <a:lnTo>
                    <a:pt x="1" y="4720"/>
                  </a:lnTo>
                  <a:cubicBezTo>
                    <a:pt x="1" y="4720"/>
                    <a:pt x="92" y="4726"/>
                    <a:pt x="247" y="4726"/>
                  </a:cubicBezTo>
                  <a:cubicBezTo>
                    <a:pt x="880" y="4726"/>
                    <a:pt x="2583" y="4623"/>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15"/>
            <p:cNvSpPr/>
            <p:nvPr/>
          </p:nvSpPr>
          <p:spPr>
            <a:xfrm>
              <a:off x="6622675" y="2184950"/>
              <a:ext cx="124475" cy="118125"/>
            </a:xfrm>
            <a:custGeom>
              <a:rect b="b" l="l" r="r" t="t"/>
              <a:pathLst>
                <a:path extrusionOk="0" h="4725" w="4979">
                  <a:moveTo>
                    <a:pt x="4827" y="0"/>
                  </a:moveTo>
                  <a:lnTo>
                    <a:pt x="1" y="4719"/>
                  </a:lnTo>
                  <a:cubicBezTo>
                    <a:pt x="1" y="4719"/>
                    <a:pt x="84" y="4725"/>
                    <a:pt x="227" y="4725"/>
                  </a:cubicBezTo>
                  <a:cubicBezTo>
                    <a:pt x="842" y="4725"/>
                    <a:pt x="2571" y="4625"/>
                    <a:pt x="3649" y="3569"/>
                  </a:cubicBezTo>
                  <a:cubicBezTo>
                    <a:pt x="4979" y="2266"/>
                    <a:pt x="4827" y="1"/>
                    <a:pt x="48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15"/>
            <p:cNvSpPr/>
            <p:nvPr/>
          </p:nvSpPr>
          <p:spPr>
            <a:xfrm>
              <a:off x="6622675" y="2053125"/>
              <a:ext cx="124475" cy="118375"/>
            </a:xfrm>
            <a:custGeom>
              <a:rect b="b" l="l" r="r" t="t"/>
              <a:pathLst>
                <a:path extrusionOk="0" h="4735" w="4979">
                  <a:moveTo>
                    <a:pt x="4827" y="1"/>
                  </a:moveTo>
                  <a:lnTo>
                    <a:pt x="1" y="4729"/>
                  </a:lnTo>
                  <a:cubicBezTo>
                    <a:pt x="1" y="4729"/>
                    <a:pt x="84" y="4734"/>
                    <a:pt x="227" y="4734"/>
                  </a:cubicBezTo>
                  <a:cubicBezTo>
                    <a:pt x="842" y="4734"/>
                    <a:pt x="2571" y="4635"/>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15"/>
            <p:cNvSpPr/>
            <p:nvPr/>
          </p:nvSpPr>
          <p:spPr>
            <a:xfrm>
              <a:off x="6488875" y="2448325"/>
              <a:ext cx="124475" cy="118150"/>
            </a:xfrm>
            <a:custGeom>
              <a:rect b="b" l="l" r="r" t="t"/>
              <a:pathLst>
                <a:path extrusionOk="0" h="4726" w="4979">
                  <a:moveTo>
                    <a:pt x="161" y="1"/>
                  </a:moveTo>
                  <a:cubicBezTo>
                    <a:pt x="161" y="1"/>
                    <a:pt x="0" y="2267"/>
                    <a:pt x="1329" y="3569"/>
                  </a:cubicBezTo>
                  <a:cubicBezTo>
                    <a:pt x="2408" y="4626"/>
                    <a:pt x="4137" y="4726"/>
                    <a:pt x="4752" y="4726"/>
                  </a:cubicBezTo>
                  <a:cubicBezTo>
                    <a:pt x="4895" y="4726"/>
                    <a:pt x="4978" y="4720"/>
                    <a:pt x="4978" y="4720"/>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15"/>
            <p:cNvSpPr/>
            <p:nvPr/>
          </p:nvSpPr>
          <p:spPr>
            <a:xfrm>
              <a:off x="6488875" y="2316525"/>
              <a:ext cx="124475" cy="118175"/>
            </a:xfrm>
            <a:custGeom>
              <a:rect b="b" l="l" r="r" t="t"/>
              <a:pathLst>
                <a:path extrusionOk="0" h="4727" w="4979">
                  <a:moveTo>
                    <a:pt x="161" y="1"/>
                  </a:moveTo>
                  <a:cubicBezTo>
                    <a:pt x="161" y="1"/>
                    <a:pt x="0" y="2276"/>
                    <a:pt x="1329" y="3578"/>
                  </a:cubicBezTo>
                  <a:cubicBezTo>
                    <a:pt x="2396" y="4623"/>
                    <a:pt x="4099" y="4726"/>
                    <a:pt x="4731" y="4726"/>
                  </a:cubicBezTo>
                  <a:cubicBezTo>
                    <a:pt x="4887" y="4726"/>
                    <a:pt x="4978" y="4720"/>
                    <a:pt x="4978" y="4720"/>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15"/>
            <p:cNvSpPr/>
            <p:nvPr/>
          </p:nvSpPr>
          <p:spPr>
            <a:xfrm>
              <a:off x="6488875" y="2184950"/>
              <a:ext cx="124475" cy="118125"/>
            </a:xfrm>
            <a:custGeom>
              <a:rect b="b" l="l" r="r" t="t"/>
              <a:pathLst>
                <a:path extrusionOk="0" h="4725" w="4979">
                  <a:moveTo>
                    <a:pt x="161" y="0"/>
                  </a:moveTo>
                  <a:cubicBezTo>
                    <a:pt x="161" y="1"/>
                    <a:pt x="0" y="2266"/>
                    <a:pt x="1329" y="3569"/>
                  </a:cubicBezTo>
                  <a:cubicBezTo>
                    <a:pt x="2408" y="4625"/>
                    <a:pt x="4137" y="4725"/>
                    <a:pt x="4752" y="4725"/>
                  </a:cubicBezTo>
                  <a:cubicBezTo>
                    <a:pt x="4895" y="4725"/>
                    <a:pt x="4978" y="4719"/>
                    <a:pt x="4978" y="4719"/>
                  </a:cubicBezTo>
                  <a:lnTo>
                    <a:pt x="16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15"/>
            <p:cNvSpPr/>
            <p:nvPr/>
          </p:nvSpPr>
          <p:spPr>
            <a:xfrm>
              <a:off x="6488875" y="2053125"/>
              <a:ext cx="124475" cy="118375"/>
            </a:xfrm>
            <a:custGeom>
              <a:rect b="b" l="l" r="r" t="t"/>
              <a:pathLst>
                <a:path extrusionOk="0" h="4735" w="4979">
                  <a:moveTo>
                    <a:pt x="161" y="1"/>
                  </a:moveTo>
                  <a:cubicBezTo>
                    <a:pt x="161" y="1"/>
                    <a:pt x="0" y="2276"/>
                    <a:pt x="1329" y="3578"/>
                  </a:cubicBezTo>
                  <a:cubicBezTo>
                    <a:pt x="2408" y="4635"/>
                    <a:pt x="4137" y="4734"/>
                    <a:pt x="4752" y="4734"/>
                  </a:cubicBezTo>
                  <a:cubicBezTo>
                    <a:pt x="4895" y="4734"/>
                    <a:pt x="4978" y="4729"/>
                    <a:pt x="4978" y="4729"/>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
    <p:spTree>
      <p:nvGrpSpPr>
        <p:cNvPr id="3250" name="Shape 3250"/>
        <p:cNvGrpSpPr/>
        <p:nvPr/>
      </p:nvGrpSpPr>
      <p:grpSpPr>
        <a:xfrm>
          <a:off x="0" y="0"/>
          <a:ext cx="0" cy="0"/>
          <a:chOff x="0" y="0"/>
          <a:chExt cx="0" cy="0"/>
        </a:xfrm>
      </p:grpSpPr>
      <p:grpSp>
        <p:nvGrpSpPr>
          <p:cNvPr id="3251" name="Google Shape;3251;p16"/>
          <p:cNvGrpSpPr/>
          <p:nvPr/>
        </p:nvGrpSpPr>
        <p:grpSpPr>
          <a:xfrm flipH="1">
            <a:off x="8084045" y="539434"/>
            <a:ext cx="1477431" cy="4064775"/>
            <a:chOff x="-744926" y="1607551"/>
            <a:chExt cx="1339223" cy="3684531"/>
          </a:xfrm>
        </p:grpSpPr>
        <p:sp>
          <p:nvSpPr>
            <p:cNvPr id="3252" name="Google Shape;3252;p16"/>
            <p:cNvSpPr/>
            <p:nvPr/>
          </p:nvSpPr>
          <p:spPr>
            <a:xfrm flipH="1">
              <a:off x="-744926" y="1607551"/>
              <a:ext cx="1339223" cy="591290"/>
            </a:xfrm>
            <a:custGeom>
              <a:rect b="b" l="l" r="r" t="t"/>
              <a:pathLst>
                <a:path extrusionOk="0" h="14212" w="32189">
                  <a:moveTo>
                    <a:pt x="16094" y="1"/>
                  </a:moveTo>
                  <a:cubicBezTo>
                    <a:pt x="8012" y="1"/>
                    <a:pt x="251" y="6326"/>
                    <a:pt x="1" y="14212"/>
                  </a:cubicBezTo>
                  <a:lnTo>
                    <a:pt x="32188" y="14212"/>
                  </a:lnTo>
                  <a:cubicBezTo>
                    <a:pt x="32188" y="5630"/>
                    <a:pt x="24177" y="1"/>
                    <a:pt x="160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16"/>
            <p:cNvSpPr/>
            <p:nvPr/>
          </p:nvSpPr>
          <p:spPr>
            <a:xfrm flipH="1">
              <a:off x="-744926" y="2198793"/>
              <a:ext cx="1339223" cy="3093290"/>
            </a:xfrm>
            <a:custGeom>
              <a:rect b="b" l="l" r="r" t="t"/>
              <a:pathLst>
                <a:path extrusionOk="0" h="74349" w="32189">
                  <a:moveTo>
                    <a:pt x="1" y="1"/>
                  </a:moveTo>
                  <a:lnTo>
                    <a:pt x="1" y="74348"/>
                  </a:lnTo>
                  <a:lnTo>
                    <a:pt x="32188" y="74348"/>
                  </a:lnTo>
                  <a:lnTo>
                    <a:pt x="3218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16"/>
            <p:cNvSpPr/>
            <p:nvPr/>
          </p:nvSpPr>
          <p:spPr>
            <a:xfrm flipH="1">
              <a:off x="-302114" y="2324979"/>
              <a:ext cx="181564" cy="318861"/>
            </a:xfrm>
            <a:custGeom>
              <a:rect b="b" l="l" r="r" t="t"/>
              <a:pathLst>
                <a:path extrusionOk="0" h="7664" w="4364">
                  <a:moveTo>
                    <a:pt x="3908" y="456"/>
                  </a:moveTo>
                  <a:lnTo>
                    <a:pt x="3908" y="7209"/>
                  </a:lnTo>
                  <a:lnTo>
                    <a:pt x="456" y="7209"/>
                  </a:lnTo>
                  <a:lnTo>
                    <a:pt x="456" y="456"/>
                  </a:lnTo>
                  <a:close/>
                  <a:moveTo>
                    <a:pt x="224" y="1"/>
                  </a:moveTo>
                  <a:lnTo>
                    <a:pt x="1" y="233"/>
                  </a:lnTo>
                  <a:lnTo>
                    <a:pt x="1" y="7441"/>
                  </a:lnTo>
                  <a:lnTo>
                    <a:pt x="224" y="7664"/>
                  </a:lnTo>
                  <a:lnTo>
                    <a:pt x="4140" y="7664"/>
                  </a:lnTo>
                  <a:lnTo>
                    <a:pt x="4363" y="7441"/>
                  </a:lnTo>
                  <a:lnTo>
                    <a:pt x="4363" y="233"/>
                  </a:lnTo>
                  <a:lnTo>
                    <a:pt x="414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16"/>
            <p:cNvSpPr/>
            <p:nvPr/>
          </p:nvSpPr>
          <p:spPr>
            <a:xfrm flipH="1">
              <a:off x="60512" y="2198793"/>
              <a:ext cx="18972" cy="2996392"/>
            </a:xfrm>
            <a:custGeom>
              <a:rect b="b" l="l" r="r" t="t"/>
              <a:pathLst>
                <a:path extrusionOk="0" h="72020" w="456">
                  <a:moveTo>
                    <a:pt x="0" y="1"/>
                  </a:moveTo>
                  <a:lnTo>
                    <a:pt x="0" y="72020"/>
                  </a:lnTo>
                  <a:lnTo>
                    <a:pt x="455" y="72020"/>
                  </a:lnTo>
                  <a:lnTo>
                    <a:pt x="4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16"/>
            <p:cNvSpPr/>
            <p:nvPr/>
          </p:nvSpPr>
          <p:spPr>
            <a:xfrm flipH="1">
              <a:off x="301028" y="2198793"/>
              <a:ext cx="18972" cy="2996392"/>
            </a:xfrm>
            <a:custGeom>
              <a:rect b="b" l="l" r="r" t="t"/>
              <a:pathLst>
                <a:path extrusionOk="0" h="72020" w="456">
                  <a:moveTo>
                    <a:pt x="1" y="1"/>
                  </a:moveTo>
                  <a:lnTo>
                    <a:pt x="1" y="72020"/>
                  </a:lnTo>
                  <a:lnTo>
                    <a:pt x="456" y="72020"/>
                  </a:lnTo>
                  <a:lnTo>
                    <a:pt x="4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16"/>
            <p:cNvSpPr/>
            <p:nvPr/>
          </p:nvSpPr>
          <p:spPr>
            <a:xfrm flipH="1">
              <a:off x="69787" y="2294940"/>
              <a:ext cx="240560" cy="18972"/>
            </a:xfrm>
            <a:custGeom>
              <a:rect b="b" l="l" r="r" t="t"/>
              <a:pathLst>
                <a:path extrusionOk="0" h="456" w="5782">
                  <a:moveTo>
                    <a:pt x="1" y="0"/>
                  </a:moveTo>
                  <a:lnTo>
                    <a:pt x="1" y="455"/>
                  </a:lnTo>
                  <a:lnTo>
                    <a:pt x="5781" y="455"/>
                  </a:lnTo>
                  <a:lnTo>
                    <a:pt x="57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16"/>
            <p:cNvSpPr/>
            <p:nvPr/>
          </p:nvSpPr>
          <p:spPr>
            <a:xfrm flipH="1">
              <a:off x="69787" y="2517982"/>
              <a:ext cx="240560" cy="18972"/>
            </a:xfrm>
            <a:custGeom>
              <a:rect b="b" l="l" r="r" t="t"/>
              <a:pathLst>
                <a:path extrusionOk="0" h="456" w="5782">
                  <a:moveTo>
                    <a:pt x="1" y="1"/>
                  </a:moveTo>
                  <a:lnTo>
                    <a:pt x="1" y="456"/>
                  </a:lnTo>
                  <a:lnTo>
                    <a:pt x="5781" y="456"/>
                  </a:lnTo>
                  <a:lnTo>
                    <a:pt x="57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16"/>
            <p:cNvSpPr/>
            <p:nvPr/>
          </p:nvSpPr>
          <p:spPr>
            <a:xfrm flipH="1">
              <a:off x="69787" y="2740691"/>
              <a:ext cx="240560" cy="18972"/>
            </a:xfrm>
            <a:custGeom>
              <a:rect b="b" l="l" r="r" t="t"/>
              <a:pathLst>
                <a:path extrusionOk="0" h="456" w="5782">
                  <a:moveTo>
                    <a:pt x="1" y="0"/>
                  </a:moveTo>
                  <a:lnTo>
                    <a:pt x="1" y="455"/>
                  </a:lnTo>
                  <a:lnTo>
                    <a:pt x="5781" y="455"/>
                  </a:lnTo>
                  <a:lnTo>
                    <a:pt x="57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16"/>
            <p:cNvSpPr/>
            <p:nvPr/>
          </p:nvSpPr>
          <p:spPr>
            <a:xfrm flipH="1">
              <a:off x="69787" y="2963732"/>
              <a:ext cx="240560" cy="18972"/>
            </a:xfrm>
            <a:custGeom>
              <a:rect b="b" l="l" r="r" t="t"/>
              <a:pathLst>
                <a:path extrusionOk="0" h="456" w="5782">
                  <a:moveTo>
                    <a:pt x="1" y="1"/>
                  </a:moveTo>
                  <a:lnTo>
                    <a:pt x="1" y="456"/>
                  </a:lnTo>
                  <a:lnTo>
                    <a:pt x="5781" y="456"/>
                  </a:lnTo>
                  <a:lnTo>
                    <a:pt x="57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16"/>
            <p:cNvSpPr/>
            <p:nvPr/>
          </p:nvSpPr>
          <p:spPr>
            <a:xfrm flipH="1">
              <a:off x="69787" y="3186441"/>
              <a:ext cx="240560" cy="18972"/>
            </a:xfrm>
            <a:custGeom>
              <a:rect b="b" l="l" r="r" t="t"/>
              <a:pathLst>
                <a:path extrusionOk="0" h="456" w="5782">
                  <a:moveTo>
                    <a:pt x="1" y="0"/>
                  </a:moveTo>
                  <a:lnTo>
                    <a:pt x="1" y="455"/>
                  </a:lnTo>
                  <a:lnTo>
                    <a:pt x="5781" y="455"/>
                  </a:lnTo>
                  <a:lnTo>
                    <a:pt x="57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16"/>
            <p:cNvSpPr/>
            <p:nvPr/>
          </p:nvSpPr>
          <p:spPr>
            <a:xfrm flipH="1">
              <a:off x="69787" y="3409483"/>
              <a:ext cx="240560" cy="18972"/>
            </a:xfrm>
            <a:custGeom>
              <a:rect b="b" l="l" r="r" t="t"/>
              <a:pathLst>
                <a:path extrusionOk="0" h="456" w="5782">
                  <a:moveTo>
                    <a:pt x="1" y="1"/>
                  </a:moveTo>
                  <a:lnTo>
                    <a:pt x="1" y="456"/>
                  </a:lnTo>
                  <a:lnTo>
                    <a:pt x="5781" y="456"/>
                  </a:lnTo>
                  <a:lnTo>
                    <a:pt x="57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16"/>
            <p:cNvSpPr/>
            <p:nvPr/>
          </p:nvSpPr>
          <p:spPr>
            <a:xfrm flipH="1">
              <a:off x="69787" y="4077942"/>
              <a:ext cx="240560" cy="18972"/>
            </a:xfrm>
            <a:custGeom>
              <a:rect b="b" l="l" r="r" t="t"/>
              <a:pathLst>
                <a:path extrusionOk="0" h="456" w="5782">
                  <a:moveTo>
                    <a:pt x="1" y="1"/>
                  </a:moveTo>
                  <a:lnTo>
                    <a:pt x="1" y="456"/>
                  </a:lnTo>
                  <a:lnTo>
                    <a:pt x="5781" y="456"/>
                  </a:lnTo>
                  <a:lnTo>
                    <a:pt x="57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16"/>
            <p:cNvSpPr/>
            <p:nvPr/>
          </p:nvSpPr>
          <p:spPr>
            <a:xfrm flipH="1">
              <a:off x="69787" y="4301025"/>
              <a:ext cx="240560" cy="18972"/>
            </a:xfrm>
            <a:custGeom>
              <a:rect b="b" l="l" r="r" t="t"/>
              <a:pathLst>
                <a:path extrusionOk="0" h="456" w="5782">
                  <a:moveTo>
                    <a:pt x="1" y="0"/>
                  </a:moveTo>
                  <a:lnTo>
                    <a:pt x="1" y="455"/>
                  </a:lnTo>
                  <a:lnTo>
                    <a:pt x="5781" y="455"/>
                  </a:lnTo>
                  <a:lnTo>
                    <a:pt x="57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16"/>
            <p:cNvSpPr/>
            <p:nvPr/>
          </p:nvSpPr>
          <p:spPr>
            <a:xfrm flipH="1">
              <a:off x="69787" y="3632191"/>
              <a:ext cx="240560" cy="18972"/>
            </a:xfrm>
            <a:custGeom>
              <a:rect b="b" l="l" r="r" t="t"/>
              <a:pathLst>
                <a:path extrusionOk="0" h="456" w="5782">
                  <a:moveTo>
                    <a:pt x="1" y="1"/>
                  </a:moveTo>
                  <a:lnTo>
                    <a:pt x="1" y="456"/>
                  </a:lnTo>
                  <a:lnTo>
                    <a:pt x="5781" y="456"/>
                  </a:lnTo>
                  <a:lnTo>
                    <a:pt x="57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16"/>
            <p:cNvSpPr/>
            <p:nvPr/>
          </p:nvSpPr>
          <p:spPr>
            <a:xfrm flipH="1">
              <a:off x="69787" y="3855274"/>
              <a:ext cx="240560" cy="18972"/>
            </a:xfrm>
            <a:custGeom>
              <a:rect b="b" l="l" r="r" t="t"/>
              <a:pathLst>
                <a:path extrusionOk="0" h="456" w="5782">
                  <a:moveTo>
                    <a:pt x="1" y="0"/>
                  </a:moveTo>
                  <a:lnTo>
                    <a:pt x="1" y="455"/>
                  </a:lnTo>
                  <a:lnTo>
                    <a:pt x="5781" y="455"/>
                  </a:lnTo>
                  <a:lnTo>
                    <a:pt x="57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16"/>
            <p:cNvSpPr/>
            <p:nvPr/>
          </p:nvSpPr>
          <p:spPr>
            <a:xfrm flipH="1">
              <a:off x="69787" y="4523692"/>
              <a:ext cx="240560" cy="18972"/>
            </a:xfrm>
            <a:custGeom>
              <a:rect b="b" l="l" r="r" t="t"/>
              <a:pathLst>
                <a:path extrusionOk="0" h="456" w="5782">
                  <a:moveTo>
                    <a:pt x="1" y="1"/>
                  </a:moveTo>
                  <a:lnTo>
                    <a:pt x="1" y="456"/>
                  </a:lnTo>
                  <a:lnTo>
                    <a:pt x="5781" y="456"/>
                  </a:lnTo>
                  <a:lnTo>
                    <a:pt x="57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16"/>
            <p:cNvSpPr/>
            <p:nvPr/>
          </p:nvSpPr>
          <p:spPr>
            <a:xfrm flipH="1">
              <a:off x="69787" y="4746775"/>
              <a:ext cx="240560" cy="18972"/>
            </a:xfrm>
            <a:custGeom>
              <a:rect b="b" l="l" r="r" t="t"/>
              <a:pathLst>
                <a:path extrusionOk="0" h="456" w="5782">
                  <a:moveTo>
                    <a:pt x="1" y="0"/>
                  </a:moveTo>
                  <a:lnTo>
                    <a:pt x="1" y="455"/>
                  </a:lnTo>
                  <a:lnTo>
                    <a:pt x="5781" y="455"/>
                  </a:lnTo>
                  <a:lnTo>
                    <a:pt x="57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16"/>
            <p:cNvSpPr/>
            <p:nvPr/>
          </p:nvSpPr>
          <p:spPr>
            <a:xfrm flipH="1">
              <a:off x="69787" y="4969850"/>
              <a:ext cx="240560" cy="18972"/>
            </a:xfrm>
            <a:custGeom>
              <a:rect b="b" l="l" r="r" t="t"/>
              <a:pathLst>
                <a:path extrusionOk="0" h="456" w="5782">
                  <a:moveTo>
                    <a:pt x="1" y="0"/>
                  </a:moveTo>
                  <a:lnTo>
                    <a:pt x="1" y="455"/>
                  </a:lnTo>
                  <a:lnTo>
                    <a:pt x="5781" y="455"/>
                  </a:lnTo>
                  <a:lnTo>
                    <a:pt x="57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0" name="Google Shape;3270;p16"/>
          <p:cNvGrpSpPr/>
          <p:nvPr/>
        </p:nvGrpSpPr>
        <p:grpSpPr>
          <a:xfrm>
            <a:off x="50" y="4604100"/>
            <a:ext cx="9144025" cy="709198"/>
            <a:chOff x="50" y="4604100"/>
            <a:chExt cx="9144025" cy="709198"/>
          </a:xfrm>
        </p:grpSpPr>
        <p:sp>
          <p:nvSpPr>
            <p:cNvPr id="3271" name="Google Shape;3271;p16"/>
            <p:cNvSpPr/>
            <p:nvPr/>
          </p:nvSpPr>
          <p:spPr>
            <a:xfrm>
              <a:off x="50" y="4604100"/>
              <a:ext cx="9144025" cy="709198"/>
            </a:xfrm>
            <a:custGeom>
              <a:rect b="b" l="l" r="r" t="t"/>
              <a:pathLst>
                <a:path extrusionOk="0" h="21688" w="79389">
                  <a:moveTo>
                    <a:pt x="0" y="1"/>
                  </a:moveTo>
                  <a:lnTo>
                    <a:pt x="0" y="21688"/>
                  </a:lnTo>
                  <a:lnTo>
                    <a:pt x="79388" y="21688"/>
                  </a:lnTo>
                  <a:lnTo>
                    <a:pt x="793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16"/>
            <p:cNvSpPr/>
            <p:nvPr/>
          </p:nvSpPr>
          <p:spPr>
            <a:xfrm>
              <a:off x="699787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16"/>
            <p:cNvSpPr/>
            <p:nvPr/>
          </p:nvSpPr>
          <p:spPr>
            <a:xfrm>
              <a:off x="727655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16"/>
            <p:cNvSpPr/>
            <p:nvPr/>
          </p:nvSpPr>
          <p:spPr>
            <a:xfrm>
              <a:off x="755556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16"/>
            <p:cNvSpPr/>
            <p:nvPr/>
          </p:nvSpPr>
          <p:spPr>
            <a:xfrm>
              <a:off x="6161542" y="4738462"/>
              <a:ext cx="155103" cy="78485"/>
            </a:xfrm>
            <a:custGeom>
              <a:rect b="b" l="l" r="r" t="t"/>
              <a:pathLst>
                <a:path extrusionOk="0" h="1892" w="3739">
                  <a:moveTo>
                    <a:pt x="304" y="0"/>
                  </a:moveTo>
                  <a:lnTo>
                    <a:pt x="0" y="330"/>
                  </a:lnTo>
                  <a:lnTo>
                    <a:pt x="1722" y="1891"/>
                  </a:lnTo>
                  <a:lnTo>
                    <a:pt x="2025" y="1891"/>
                  </a:lnTo>
                  <a:lnTo>
                    <a:pt x="3738"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16"/>
            <p:cNvSpPr/>
            <p:nvPr/>
          </p:nvSpPr>
          <p:spPr>
            <a:xfrm>
              <a:off x="6440181" y="4738462"/>
              <a:ext cx="155476" cy="79978"/>
            </a:xfrm>
            <a:custGeom>
              <a:rect b="b" l="l" r="r" t="t"/>
              <a:pathLst>
                <a:path extrusionOk="0" h="1928" w="3748">
                  <a:moveTo>
                    <a:pt x="313" y="0"/>
                  </a:moveTo>
                  <a:lnTo>
                    <a:pt x="1" y="321"/>
                  </a:lnTo>
                  <a:lnTo>
                    <a:pt x="1723" y="1927"/>
                  </a:lnTo>
                  <a:lnTo>
                    <a:pt x="2026" y="1927"/>
                  </a:lnTo>
                  <a:lnTo>
                    <a:pt x="3748"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16"/>
            <p:cNvSpPr/>
            <p:nvPr/>
          </p:nvSpPr>
          <p:spPr>
            <a:xfrm>
              <a:off x="671923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16"/>
            <p:cNvSpPr/>
            <p:nvPr/>
          </p:nvSpPr>
          <p:spPr>
            <a:xfrm>
              <a:off x="5325170" y="4737342"/>
              <a:ext cx="155103" cy="78858"/>
            </a:xfrm>
            <a:custGeom>
              <a:rect b="b" l="l" r="r" t="t"/>
              <a:pathLst>
                <a:path extrusionOk="0" h="1901" w="3739">
                  <a:moveTo>
                    <a:pt x="304" y="0"/>
                  </a:moveTo>
                  <a:lnTo>
                    <a:pt x="1" y="330"/>
                  </a:lnTo>
                  <a:lnTo>
                    <a:pt x="1723" y="1901"/>
                  </a:lnTo>
                  <a:lnTo>
                    <a:pt x="2026" y="190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16"/>
            <p:cNvSpPr/>
            <p:nvPr/>
          </p:nvSpPr>
          <p:spPr>
            <a:xfrm>
              <a:off x="5603850" y="4737716"/>
              <a:ext cx="155476" cy="79978"/>
            </a:xfrm>
            <a:custGeom>
              <a:rect b="b" l="l" r="r" t="t"/>
              <a:pathLst>
                <a:path extrusionOk="0" h="1928"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16"/>
            <p:cNvSpPr/>
            <p:nvPr/>
          </p:nvSpPr>
          <p:spPr>
            <a:xfrm>
              <a:off x="5882862"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16"/>
            <p:cNvSpPr/>
            <p:nvPr/>
          </p:nvSpPr>
          <p:spPr>
            <a:xfrm>
              <a:off x="4767851"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16"/>
            <p:cNvSpPr/>
            <p:nvPr/>
          </p:nvSpPr>
          <p:spPr>
            <a:xfrm>
              <a:off x="5046531" y="473771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16"/>
            <p:cNvSpPr/>
            <p:nvPr/>
          </p:nvSpPr>
          <p:spPr>
            <a:xfrm>
              <a:off x="699787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16"/>
            <p:cNvSpPr/>
            <p:nvPr/>
          </p:nvSpPr>
          <p:spPr>
            <a:xfrm>
              <a:off x="727655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16"/>
            <p:cNvSpPr/>
            <p:nvPr/>
          </p:nvSpPr>
          <p:spPr>
            <a:xfrm>
              <a:off x="755556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16"/>
            <p:cNvSpPr/>
            <p:nvPr/>
          </p:nvSpPr>
          <p:spPr>
            <a:xfrm>
              <a:off x="6161542" y="4922355"/>
              <a:ext cx="155103" cy="78526"/>
            </a:xfrm>
            <a:custGeom>
              <a:rect b="b" l="l" r="r" t="t"/>
              <a:pathLst>
                <a:path extrusionOk="0" h="1893"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16"/>
            <p:cNvSpPr/>
            <p:nvPr/>
          </p:nvSpPr>
          <p:spPr>
            <a:xfrm>
              <a:off x="6440181" y="4922355"/>
              <a:ext cx="155476" cy="80352"/>
            </a:xfrm>
            <a:custGeom>
              <a:rect b="b" l="l" r="r" t="t"/>
              <a:pathLst>
                <a:path extrusionOk="0" h="1937" w="3748">
                  <a:moveTo>
                    <a:pt x="313" y="1"/>
                  </a:moveTo>
                  <a:lnTo>
                    <a:pt x="1" y="322"/>
                  </a:lnTo>
                  <a:lnTo>
                    <a:pt x="1723" y="1937"/>
                  </a:lnTo>
                  <a:lnTo>
                    <a:pt x="2026" y="1937"/>
                  </a:lnTo>
                  <a:lnTo>
                    <a:pt x="3748"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16"/>
            <p:cNvSpPr/>
            <p:nvPr/>
          </p:nvSpPr>
          <p:spPr>
            <a:xfrm>
              <a:off x="671923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16"/>
            <p:cNvSpPr/>
            <p:nvPr/>
          </p:nvSpPr>
          <p:spPr>
            <a:xfrm>
              <a:off x="5325170" y="4921276"/>
              <a:ext cx="155103" cy="78858"/>
            </a:xfrm>
            <a:custGeom>
              <a:rect b="b" l="l" r="r" t="t"/>
              <a:pathLst>
                <a:path extrusionOk="0" h="1901" w="3739">
                  <a:moveTo>
                    <a:pt x="304" y="0"/>
                  </a:moveTo>
                  <a:lnTo>
                    <a:pt x="1" y="330"/>
                  </a:lnTo>
                  <a:lnTo>
                    <a:pt x="1723" y="1900"/>
                  </a:lnTo>
                  <a:lnTo>
                    <a:pt x="2026" y="1900"/>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16"/>
            <p:cNvSpPr/>
            <p:nvPr/>
          </p:nvSpPr>
          <p:spPr>
            <a:xfrm>
              <a:off x="5603850" y="4921649"/>
              <a:ext cx="155476" cy="79937"/>
            </a:xfrm>
            <a:custGeom>
              <a:rect b="b" l="l" r="r" t="t"/>
              <a:pathLst>
                <a:path extrusionOk="0" h="1927"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16"/>
            <p:cNvSpPr/>
            <p:nvPr/>
          </p:nvSpPr>
          <p:spPr>
            <a:xfrm>
              <a:off x="5882862"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16"/>
            <p:cNvSpPr/>
            <p:nvPr/>
          </p:nvSpPr>
          <p:spPr>
            <a:xfrm>
              <a:off x="4767851"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16"/>
            <p:cNvSpPr/>
            <p:nvPr/>
          </p:nvSpPr>
          <p:spPr>
            <a:xfrm>
              <a:off x="5046531" y="492164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16"/>
            <p:cNvSpPr/>
            <p:nvPr/>
          </p:nvSpPr>
          <p:spPr>
            <a:xfrm>
              <a:off x="699787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16"/>
            <p:cNvSpPr/>
            <p:nvPr/>
          </p:nvSpPr>
          <p:spPr>
            <a:xfrm>
              <a:off x="727655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16"/>
            <p:cNvSpPr/>
            <p:nvPr/>
          </p:nvSpPr>
          <p:spPr>
            <a:xfrm>
              <a:off x="755556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16"/>
            <p:cNvSpPr/>
            <p:nvPr/>
          </p:nvSpPr>
          <p:spPr>
            <a:xfrm>
              <a:off x="6161542" y="5106289"/>
              <a:ext cx="155103" cy="78485"/>
            </a:xfrm>
            <a:custGeom>
              <a:rect b="b" l="l" r="r" t="t"/>
              <a:pathLst>
                <a:path extrusionOk="0" h="1892"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16"/>
            <p:cNvSpPr/>
            <p:nvPr/>
          </p:nvSpPr>
          <p:spPr>
            <a:xfrm>
              <a:off x="6440181" y="5106289"/>
              <a:ext cx="155476" cy="80352"/>
            </a:xfrm>
            <a:custGeom>
              <a:rect b="b" l="l" r="r" t="t"/>
              <a:pathLst>
                <a:path extrusionOk="0" h="1937" w="3748">
                  <a:moveTo>
                    <a:pt x="313" y="1"/>
                  </a:moveTo>
                  <a:lnTo>
                    <a:pt x="1" y="331"/>
                  </a:lnTo>
                  <a:lnTo>
                    <a:pt x="1723" y="1936"/>
                  </a:lnTo>
                  <a:lnTo>
                    <a:pt x="2026" y="1936"/>
                  </a:lnTo>
                  <a:lnTo>
                    <a:pt x="3748"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16"/>
            <p:cNvSpPr/>
            <p:nvPr/>
          </p:nvSpPr>
          <p:spPr>
            <a:xfrm>
              <a:off x="671923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16"/>
            <p:cNvSpPr/>
            <p:nvPr/>
          </p:nvSpPr>
          <p:spPr>
            <a:xfrm>
              <a:off x="5325170" y="5105169"/>
              <a:ext cx="155103" cy="78900"/>
            </a:xfrm>
            <a:custGeom>
              <a:rect b="b" l="l" r="r" t="t"/>
              <a:pathLst>
                <a:path extrusionOk="0" h="1902" w="3739">
                  <a:moveTo>
                    <a:pt x="304" y="1"/>
                  </a:moveTo>
                  <a:lnTo>
                    <a:pt x="1" y="331"/>
                  </a:lnTo>
                  <a:lnTo>
                    <a:pt x="1723" y="1901"/>
                  </a:lnTo>
                  <a:lnTo>
                    <a:pt x="2026" y="1901"/>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16"/>
            <p:cNvSpPr/>
            <p:nvPr/>
          </p:nvSpPr>
          <p:spPr>
            <a:xfrm>
              <a:off x="5603850" y="5105542"/>
              <a:ext cx="155476" cy="79978"/>
            </a:xfrm>
            <a:custGeom>
              <a:rect b="b" l="l" r="r" t="t"/>
              <a:pathLst>
                <a:path extrusionOk="0" h="1928" w="3748">
                  <a:moveTo>
                    <a:pt x="313" y="1"/>
                  </a:moveTo>
                  <a:lnTo>
                    <a:pt x="0" y="322"/>
                  </a:lnTo>
                  <a:lnTo>
                    <a:pt x="1722" y="1928"/>
                  </a:lnTo>
                  <a:lnTo>
                    <a:pt x="2025" y="1928"/>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16"/>
            <p:cNvSpPr/>
            <p:nvPr/>
          </p:nvSpPr>
          <p:spPr>
            <a:xfrm>
              <a:off x="5882862"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16"/>
            <p:cNvSpPr/>
            <p:nvPr/>
          </p:nvSpPr>
          <p:spPr>
            <a:xfrm>
              <a:off x="4767851"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16"/>
            <p:cNvSpPr/>
            <p:nvPr/>
          </p:nvSpPr>
          <p:spPr>
            <a:xfrm>
              <a:off x="5046531" y="510554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16"/>
            <p:cNvSpPr/>
            <p:nvPr/>
          </p:nvSpPr>
          <p:spPr>
            <a:xfrm>
              <a:off x="810912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16"/>
            <p:cNvSpPr/>
            <p:nvPr/>
          </p:nvSpPr>
          <p:spPr>
            <a:xfrm>
              <a:off x="838780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16"/>
            <p:cNvSpPr/>
            <p:nvPr/>
          </p:nvSpPr>
          <p:spPr>
            <a:xfrm>
              <a:off x="866681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16"/>
            <p:cNvSpPr/>
            <p:nvPr/>
          </p:nvSpPr>
          <p:spPr>
            <a:xfrm>
              <a:off x="783048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16"/>
            <p:cNvSpPr/>
            <p:nvPr/>
          </p:nvSpPr>
          <p:spPr>
            <a:xfrm>
              <a:off x="810912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16"/>
            <p:cNvSpPr/>
            <p:nvPr/>
          </p:nvSpPr>
          <p:spPr>
            <a:xfrm>
              <a:off x="838780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16"/>
            <p:cNvSpPr/>
            <p:nvPr/>
          </p:nvSpPr>
          <p:spPr>
            <a:xfrm>
              <a:off x="866681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16"/>
            <p:cNvSpPr/>
            <p:nvPr/>
          </p:nvSpPr>
          <p:spPr>
            <a:xfrm>
              <a:off x="783048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16"/>
            <p:cNvSpPr/>
            <p:nvPr/>
          </p:nvSpPr>
          <p:spPr>
            <a:xfrm>
              <a:off x="810912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16"/>
            <p:cNvSpPr/>
            <p:nvPr/>
          </p:nvSpPr>
          <p:spPr>
            <a:xfrm>
              <a:off x="838780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16"/>
            <p:cNvSpPr/>
            <p:nvPr/>
          </p:nvSpPr>
          <p:spPr>
            <a:xfrm>
              <a:off x="866681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16"/>
            <p:cNvSpPr/>
            <p:nvPr/>
          </p:nvSpPr>
          <p:spPr>
            <a:xfrm>
              <a:off x="783048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16"/>
            <p:cNvSpPr/>
            <p:nvPr/>
          </p:nvSpPr>
          <p:spPr>
            <a:xfrm>
              <a:off x="8945478"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16"/>
            <p:cNvSpPr/>
            <p:nvPr/>
          </p:nvSpPr>
          <p:spPr>
            <a:xfrm>
              <a:off x="8945478"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16"/>
            <p:cNvSpPr/>
            <p:nvPr/>
          </p:nvSpPr>
          <p:spPr>
            <a:xfrm>
              <a:off x="8945478"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16"/>
            <p:cNvSpPr/>
            <p:nvPr/>
          </p:nvSpPr>
          <p:spPr>
            <a:xfrm>
              <a:off x="283072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16"/>
            <p:cNvSpPr/>
            <p:nvPr/>
          </p:nvSpPr>
          <p:spPr>
            <a:xfrm>
              <a:off x="310940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16"/>
            <p:cNvSpPr/>
            <p:nvPr/>
          </p:nvSpPr>
          <p:spPr>
            <a:xfrm>
              <a:off x="338841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16"/>
            <p:cNvSpPr/>
            <p:nvPr/>
          </p:nvSpPr>
          <p:spPr>
            <a:xfrm>
              <a:off x="1994392" y="4738462"/>
              <a:ext cx="155103" cy="78485"/>
            </a:xfrm>
            <a:custGeom>
              <a:rect b="b" l="l" r="r" t="t"/>
              <a:pathLst>
                <a:path extrusionOk="0" h="1892" w="3739">
                  <a:moveTo>
                    <a:pt x="304" y="0"/>
                  </a:moveTo>
                  <a:lnTo>
                    <a:pt x="0" y="330"/>
                  </a:lnTo>
                  <a:lnTo>
                    <a:pt x="1722" y="1891"/>
                  </a:lnTo>
                  <a:lnTo>
                    <a:pt x="2025" y="1891"/>
                  </a:lnTo>
                  <a:lnTo>
                    <a:pt x="3738"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16"/>
            <p:cNvSpPr/>
            <p:nvPr/>
          </p:nvSpPr>
          <p:spPr>
            <a:xfrm>
              <a:off x="2273031" y="4738462"/>
              <a:ext cx="155476" cy="79978"/>
            </a:xfrm>
            <a:custGeom>
              <a:rect b="b" l="l" r="r" t="t"/>
              <a:pathLst>
                <a:path extrusionOk="0" h="1928" w="3748">
                  <a:moveTo>
                    <a:pt x="313" y="0"/>
                  </a:moveTo>
                  <a:lnTo>
                    <a:pt x="1" y="321"/>
                  </a:lnTo>
                  <a:lnTo>
                    <a:pt x="1723" y="1927"/>
                  </a:lnTo>
                  <a:lnTo>
                    <a:pt x="2026" y="1927"/>
                  </a:lnTo>
                  <a:lnTo>
                    <a:pt x="3748"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16"/>
            <p:cNvSpPr/>
            <p:nvPr/>
          </p:nvSpPr>
          <p:spPr>
            <a:xfrm>
              <a:off x="255208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16"/>
            <p:cNvSpPr/>
            <p:nvPr/>
          </p:nvSpPr>
          <p:spPr>
            <a:xfrm>
              <a:off x="1158020" y="4737342"/>
              <a:ext cx="155103" cy="78858"/>
            </a:xfrm>
            <a:custGeom>
              <a:rect b="b" l="l" r="r" t="t"/>
              <a:pathLst>
                <a:path extrusionOk="0" h="1901" w="3739">
                  <a:moveTo>
                    <a:pt x="304" y="0"/>
                  </a:moveTo>
                  <a:lnTo>
                    <a:pt x="1" y="330"/>
                  </a:lnTo>
                  <a:lnTo>
                    <a:pt x="1723" y="1901"/>
                  </a:lnTo>
                  <a:lnTo>
                    <a:pt x="2026" y="190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16"/>
            <p:cNvSpPr/>
            <p:nvPr/>
          </p:nvSpPr>
          <p:spPr>
            <a:xfrm>
              <a:off x="1436700" y="4737716"/>
              <a:ext cx="155476" cy="79978"/>
            </a:xfrm>
            <a:custGeom>
              <a:rect b="b" l="l" r="r" t="t"/>
              <a:pathLst>
                <a:path extrusionOk="0" h="1928"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16"/>
            <p:cNvSpPr/>
            <p:nvPr/>
          </p:nvSpPr>
          <p:spPr>
            <a:xfrm>
              <a:off x="1715712"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16"/>
            <p:cNvSpPr/>
            <p:nvPr/>
          </p:nvSpPr>
          <p:spPr>
            <a:xfrm>
              <a:off x="600701"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16"/>
            <p:cNvSpPr/>
            <p:nvPr/>
          </p:nvSpPr>
          <p:spPr>
            <a:xfrm>
              <a:off x="879381" y="473771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16"/>
            <p:cNvSpPr/>
            <p:nvPr/>
          </p:nvSpPr>
          <p:spPr>
            <a:xfrm>
              <a:off x="283072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16"/>
            <p:cNvSpPr/>
            <p:nvPr/>
          </p:nvSpPr>
          <p:spPr>
            <a:xfrm>
              <a:off x="310940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16"/>
            <p:cNvSpPr/>
            <p:nvPr/>
          </p:nvSpPr>
          <p:spPr>
            <a:xfrm>
              <a:off x="338841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16"/>
            <p:cNvSpPr/>
            <p:nvPr/>
          </p:nvSpPr>
          <p:spPr>
            <a:xfrm>
              <a:off x="1994392" y="4922355"/>
              <a:ext cx="155103" cy="78526"/>
            </a:xfrm>
            <a:custGeom>
              <a:rect b="b" l="l" r="r" t="t"/>
              <a:pathLst>
                <a:path extrusionOk="0" h="1893"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16"/>
            <p:cNvSpPr/>
            <p:nvPr/>
          </p:nvSpPr>
          <p:spPr>
            <a:xfrm>
              <a:off x="2273031" y="4922355"/>
              <a:ext cx="155476" cy="80352"/>
            </a:xfrm>
            <a:custGeom>
              <a:rect b="b" l="l" r="r" t="t"/>
              <a:pathLst>
                <a:path extrusionOk="0" h="1937" w="3748">
                  <a:moveTo>
                    <a:pt x="313" y="1"/>
                  </a:moveTo>
                  <a:lnTo>
                    <a:pt x="1" y="322"/>
                  </a:lnTo>
                  <a:lnTo>
                    <a:pt x="1723" y="1937"/>
                  </a:lnTo>
                  <a:lnTo>
                    <a:pt x="2026" y="1937"/>
                  </a:lnTo>
                  <a:lnTo>
                    <a:pt x="3748"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16"/>
            <p:cNvSpPr/>
            <p:nvPr/>
          </p:nvSpPr>
          <p:spPr>
            <a:xfrm>
              <a:off x="255208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16"/>
            <p:cNvSpPr/>
            <p:nvPr/>
          </p:nvSpPr>
          <p:spPr>
            <a:xfrm>
              <a:off x="1158020" y="4921276"/>
              <a:ext cx="155103" cy="78858"/>
            </a:xfrm>
            <a:custGeom>
              <a:rect b="b" l="l" r="r" t="t"/>
              <a:pathLst>
                <a:path extrusionOk="0" h="1901" w="3739">
                  <a:moveTo>
                    <a:pt x="304" y="0"/>
                  </a:moveTo>
                  <a:lnTo>
                    <a:pt x="1" y="330"/>
                  </a:lnTo>
                  <a:lnTo>
                    <a:pt x="1723" y="1900"/>
                  </a:lnTo>
                  <a:lnTo>
                    <a:pt x="2026" y="1900"/>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16"/>
            <p:cNvSpPr/>
            <p:nvPr/>
          </p:nvSpPr>
          <p:spPr>
            <a:xfrm>
              <a:off x="1436700" y="4921649"/>
              <a:ext cx="155476" cy="79937"/>
            </a:xfrm>
            <a:custGeom>
              <a:rect b="b" l="l" r="r" t="t"/>
              <a:pathLst>
                <a:path extrusionOk="0" h="1927"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16"/>
            <p:cNvSpPr/>
            <p:nvPr/>
          </p:nvSpPr>
          <p:spPr>
            <a:xfrm>
              <a:off x="1715712"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16"/>
            <p:cNvSpPr/>
            <p:nvPr/>
          </p:nvSpPr>
          <p:spPr>
            <a:xfrm>
              <a:off x="600701"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16"/>
            <p:cNvSpPr/>
            <p:nvPr/>
          </p:nvSpPr>
          <p:spPr>
            <a:xfrm>
              <a:off x="879381" y="492164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16"/>
            <p:cNvSpPr/>
            <p:nvPr/>
          </p:nvSpPr>
          <p:spPr>
            <a:xfrm>
              <a:off x="283072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16"/>
            <p:cNvSpPr/>
            <p:nvPr/>
          </p:nvSpPr>
          <p:spPr>
            <a:xfrm>
              <a:off x="310940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16"/>
            <p:cNvSpPr/>
            <p:nvPr/>
          </p:nvSpPr>
          <p:spPr>
            <a:xfrm>
              <a:off x="338841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16"/>
            <p:cNvSpPr/>
            <p:nvPr/>
          </p:nvSpPr>
          <p:spPr>
            <a:xfrm>
              <a:off x="1994392" y="5106289"/>
              <a:ext cx="155103" cy="78485"/>
            </a:xfrm>
            <a:custGeom>
              <a:rect b="b" l="l" r="r" t="t"/>
              <a:pathLst>
                <a:path extrusionOk="0" h="1892"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16"/>
            <p:cNvSpPr/>
            <p:nvPr/>
          </p:nvSpPr>
          <p:spPr>
            <a:xfrm>
              <a:off x="2273031" y="5106289"/>
              <a:ext cx="155476" cy="80352"/>
            </a:xfrm>
            <a:custGeom>
              <a:rect b="b" l="l" r="r" t="t"/>
              <a:pathLst>
                <a:path extrusionOk="0" h="1937" w="3748">
                  <a:moveTo>
                    <a:pt x="313" y="1"/>
                  </a:moveTo>
                  <a:lnTo>
                    <a:pt x="1" y="331"/>
                  </a:lnTo>
                  <a:lnTo>
                    <a:pt x="1723" y="1936"/>
                  </a:lnTo>
                  <a:lnTo>
                    <a:pt x="2026" y="1936"/>
                  </a:lnTo>
                  <a:lnTo>
                    <a:pt x="3748"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16"/>
            <p:cNvSpPr/>
            <p:nvPr/>
          </p:nvSpPr>
          <p:spPr>
            <a:xfrm>
              <a:off x="255208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16"/>
            <p:cNvSpPr/>
            <p:nvPr/>
          </p:nvSpPr>
          <p:spPr>
            <a:xfrm>
              <a:off x="1158020" y="5105169"/>
              <a:ext cx="155103" cy="78900"/>
            </a:xfrm>
            <a:custGeom>
              <a:rect b="b" l="l" r="r" t="t"/>
              <a:pathLst>
                <a:path extrusionOk="0" h="1902" w="3739">
                  <a:moveTo>
                    <a:pt x="304" y="1"/>
                  </a:moveTo>
                  <a:lnTo>
                    <a:pt x="1" y="331"/>
                  </a:lnTo>
                  <a:lnTo>
                    <a:pt x="1723" y="1901"/>
                  </a:lnTo>
                  <a:lnTo>
                    <a:pt x="2026" y="1901"/>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16"/>
            <p:cNvSpPr/>
            <p:nvPr/>
          </p:nvSpPr>
          <p:spPr>
            <a:xfrm>
              <a:off x="1436700" y="5105542"/>
              <a:ext cx="155476" cy="79978"/>
            </a:xfrm>
            <a:custGeom>
              <a:rect b="b" l="l" r="r" t="t"/>
              <a:pathLst>
                <a:path extrusionOk="0" h="1928" w="3748">
                  <a:moveTo>
                    <a:pt x="313" y="1"/>
                  </a:moveTo>
                  <a:lnTo>
                    <a:pt x="0" y="322"/>
                  </a:lnTo>
                  <a:lnTo>
                    <a:pt x="1722" y="1928"/>
                  </a:lnTo>
                  <a:lnTo>
                    <a:pt x="2025" y="1928"/>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16"/>
            <p:cNvSpPr/>
            <p:nvPr/>
          </p:nvSpPr>
          <p:spPr>
            <a:xfrm>
              <a:off x="1715712"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16"/>
            <p:cNvSpPr/>
            <p:nvPr/>
          </p:nvSpPr>
          <p:spPr>
            <a:xfrm>
              <a:off x="600701"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16"/>
            <p:cNvSpPr/>
            <p:nvPr/>
          </p:nvSpPr>
          <p:spPr>
            <a:xfrm>
              <a:off x="879381" y="510554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16"/>
            <p:cNvSpPr/>
            <p:nvPr/>
          </p:nvSpPr>
          <p:spPr>
            <a:xfrm>
              <a:off x="394197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16"/>
            <p:cNvSpPr/>
            <p:nvPr/>
          </p:nvSpPr>
          <p:spPr>
            <a:xfrm>
              <a:off x="422065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16"/>
            <p:cNvSpPr/>
            <p:nvPr/>
          </p:nvSpPr>
          <p:spPr>
            <a:xfrm>
              <a:off x="449966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16"/>
            <p:cNvSpPr/>
            <p:nvPr/>
          </p:nvSpPr>
          <p:spPr>
            <a:xfrm>
              <a:off x="366333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16"/>
            <p:cNvSpPr/>
            <p:nvPr/>
          </p:nvSpPr>
          <p:spPr>
            <a:xfrm>
              <a:off x="394197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16"/>
            <p:cNvSpPr/>
            <p:nvPr/>
          </p:nvSpPr>
          <p:spPr>
            <a:xfrm>
              <a:off x="422065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16"/>
            <p:cNvSpPr/>
            <p:nvPr/>
          </p:nvSpPr>
          <p:spPr>
            <a:xfrm>
              <a:off x="449966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16"/>
            <p:cNvSpPr/>
            <p:nvPr/>
          </p:nvSpPr>
          <p:spPr>
            <a:xfrm>
              <a:off x="366333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16"/>
            <p:cNvSpPr/>
            <p:nvPr/>
          </p:nvSpPr>
          <p:spPr>
            <a:xfrm>
              <a:off x="394197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16"/>
            <p:cNvSpPr/>
            <p:nvPr/>
          </p:nvSpPr>
          <p:spPr>
            <a:xfrm>
              <a:off x="422065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16"/>
            <p:cNvSpPr/>
            <p:nvPr/>
          </p:nvSpPr>
          <p:spPr>
            <a:xfrm>
              <a:off x="449966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16"/>
            <p:cNvSpPr/>
            <p:nvPr/>
          </p:nvSpPr>
          <p:spPr>
            <a:xfrm>
              <a:off x="366333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16"/>
            <p:cNvSpPr/>
            <p:nvPr/>
          </p:nvSpPr>
          <p:spPr>
            <a:xfrm>
              <a:off x="43401"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16"/>
            <p:cNvSpPr/>
            <p:nvPr/>
          </p:nvSpPr>
          <p:spPr>
            <a:xfrm>
              <a:off x="322081" y="473771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16"/>
            <p:cNvSpPr/>
            <p:nvPr/>
          </p:nvSpPr>
          <p:spPr>
            <a:xfrm>
              <a:off x="43401"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16"/>
            <p:cNvSpPr/>
            <p:nvPr/>
          </p:nvSpPr>
          <p:spPr>
            <a:xfrm>
              <a:off x="322081" y="492164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16"/>
            <p:cNvSpPr/>
            <p:nvPr/>
          </p:nvSpPr>
          <p:spPr>
            <a:xfrm>
              <a:off x="43401"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16"/>
            <p:cNvSpPr/>
            <p:nvPr/>
          </p:nvSpPr>
          <p:spPr>
            <a:xfrm>
              <a:off x="322081" y="510554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1" name="Google Shape;3371;p16"/>
          <p:cNvGrpSpPr/>
          <p:nvPr/>
        </p:nvGrpSpPr>
        <p:grpSpPr>
          <a:xfrm>
            <a:off x="127153" y="3245713"/>
            <a:ext cx="461150" cy="1358395"/>
            <a:chOff x="6488875" y="1947200"/>
            <a:chExt cx="258275" cy="760750"/>
          </a:xfrm>
        </p:grpSpPr>
        <p:sp>
          <p:nvSpPr>
            <p:cNvPr id="3372" name="Google Shape;3372;p16"/>
            <p:cNvSpPr/>
            <p:nvPr/>
          </p:nvSpPr>
          <p:spPr>
            <a:xfrm>
              <a:off x="6612425" y="2049800"/>
              <a:ext cx="11175" cy="658150"/>
            </a:xfrm>
            <a:custGeom>
              <a:rect b="b" l="l" r="r" t="t"/>
              <a:pathLst>
                <a:path extrusionOk="0" h="26326" w="447">
                  <a:moveTo>
                    <a:pt x="0" y="0"/>
                  </a:moveTo>
                  <a:lnTo>
                    <a:pt x="0" y="26326"/>
                  </a:lnTo>
                  <a:lnTo>
                    <a:pt x="446" y="26326"/>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16"/>
            <p:cNvSpPr/>
            <p:nvPr/>
          </p:nvSpPr>
          <p:spPr>
            <a:xfrm>
              <a:off x="6574275" y="1947200"/>
              <a:ext cx="87450" cy="167075"/>
            </a:xfrm>
            <a:custGeom>
              <a:rect b="b" l="l" r="r" t="t"/>
              <a:pathLst>
                <a:path extrusionOk="0" h="6683" w="3498">
                  <a:moveTo>
                    <a:pt x="1749" y="0"/>
                  </a:moveTo>
                  <a:cubicBezTo>
                    <a:pt x="1749" y="0"/>
                    <a:pt x="1" y="1499"/>
                    <a:pt x="1" y="3346"/>
                  </a:cubicBezTo>
                  <a:cubicBezTo>
                    <a:pt x="1" y="5184"/>
                    <a:pt x="1749" y="6682"/>
                    <a:pt x="1749" y="6682"/>
                  </a:cubicBezTo>
                  <a:cubicBezTo>
                    <a:pt x="1749" y="6682"/>
                    <a:pt x="3498" y="5184"/>
                    <a:pt x="3498" y="3346"/>
                  </a:cubicBezTo>
                  <a:cubicBezTo>
                    <a:pt x="3498" y="1499"/>
                    <a:pt x="1749" y="0"/>
                    <a:pt x="17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16"/>
            <p:cNvSpPr/>
            <p:nvPr/>
          </p:nvSpPr>
          <p:spPr>
            <a:xfrm>
              <a:off x="6622675" y="2448325"/>
              <a:ext cx="124475" cy="118150"/>
            </a:xfrm>
            <a:custGeom>
              <a:rect b="b" l="l" r="r" t="t"/>
              <a:pathLst>
                <a:path extrusionOk="0" h="4726" w="4979">
                  <a:moveTo>
                    <a:pt x="4827" y="1"/>
                  </a:moveTo>
                  <a:lnTo>
                    <a:pt x="1" y="4720"/>
                  </a:lnTo>
                  <a:cubicBezTo>
                    <a:pt x="1" y="4720"/>
                    <a:pt x="84" y="4726"/>
                    <a:pt x="227" y="4726"/>
                  </a:cubicBezTo>
                  <a:cubicBezTo>
                    <a:pt x="842" y="4726"/>
                    <a:pt x="2571" y="4626"/>
                    <a:pt x="3649" y="3569"/>
                  </a:cubicBezTo>
                  <a:cubicBezTo>
                    <a:pt x="4979" y="2267"/>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16"/>
            <p:cNvSpPr/>
            <p:nvPr/>
          </p:nvSpPr>
          <p:spPr>
            <a:xfrm>
              <a:off x="6622675" y="2316525"/>
              <a:ext cx="124475" cy="118175"/>
            </a:xfrm>
            <a:custGeom>
              <a:rect b="b" l="l" r="r" t="t"/>
              <a:pathLst>
                <a:path extrusionOk="0" h="4727" w="4979">
                  <a:moveTo>
                    <a:pt x="4827" y="1"/>
                  </a:moveTo>
                  <a:lnTo>
                    <a:pt x="1" y="4720"/>
                  </a:lnTo>
                  <a:cubicBezTo>
                    <a:pt x="1" y="4720"/>
                    <a:pt x="92" y="4726"/>
                    <a:pt x="247" y="4726"/>
                  </a:cubicBezTo>
                  <a:cubicBezTo>
                    <a:pt x="880" y="4726"/>
                    <a:pt x="2583" y="4623"/>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16"/>
            <p:cNvSpPr/>
            <p:nvPr/>
          </p:nvSpPr>
          <p:spPr>
            <a:xfrm>
              <a:off x="6622675" y="2184950"/>
              <a:ext cx="124475" cy="118125"/>
            </a:xfrm>
            <a:custGeom>
              <a:rect b="b" l="l" r="r" t="t"/>
              <a:pathLst>
                <a:path extrusionOk="0" h="4725" w="4979">
                  <a:moveTo>
                    <a:pt x="4827" y="0"/>
                  </a:moveTo>
                  <a:lnTo>
                    <a:pt x="1" y="4719"/>
                  </a:lnTo>
                  <a:cubicBezTo>
                    <a:pt x="1" y="4719"/>
                    <a:pt x="84" y="4725"/>
                    <a:pt x="227" y="4725"/>
                  </a:cubicBezTo>
                  <a:cubicBezTo>
                    <a:pt x="842" y="4725"/>
                    <a:pt x="2571" y="4625"/>
                    <a:pt x="3649" y="3569"/>
                  </a:cubicBezTo>
                  <a:cubicBezTo>
                    <a:pt x="4979" y="2266"/>
                    <a:pt x="4827" y="1"/>
                    <a:pt x="48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16"/>
            <p:cNvSpPr/>
            <p:nvPr/>
          </p:nvSpPr>
          <p:spPr>
            <a:xfrm>
              <a:off x="6622675" y="2053125"/>
              <a:ext cx="124475" cy="118375"/>
            </a:xfrm>
            <a:custGeom>
              <a:rect b="b" l="l" r="r" t="t"/>
              <a:pathLst>
                <a:path extrusionOk="0" h="4735" w="4979">
                  <a:moveTo>
                    <a:pt x="4827" y="1"/>
                  </a:moveTo>
                  <a:lnTo>
                    <a:pt x="1" y="4729"/>
                  </a:lnTo>
                  <a:cubicBezTo>
                    <a:pt x="1" y="4729"/>
                    <a:pt x="84" y="4734"/>
                    <a:pt x="227" y="4734"/>
                  </a:cubicBezTo>
                  <a:cubicBezTo>
                    <a:pt x="842" y="4734"/>
                    <a:pt x="2571" y="4635"/>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16"/>
            <p:cNvSpPr/>
            <p:nvPr/>
          </p:nvSpPr>
          <p:spPr>
            <a:xfrm>
              <a:off x="6622675" y="2448325"/>
              <a:ext cx="124475" cy="118150"/>
            </a:xfrm>
            <a:custGeom>
              <a:rect b="b" l="l" r="r" t="t"/>
              <a:pathLst>
                <a:path extrusionOk="0" h="4726" w="4979">
                  <a:moveTo>
                    <a:pt x="4827" y="1"/>
                  </a:moveTo>
                  <a:lnTo>
                    <a:pt x="1" y="4720"/>
                  </a:lnTo>
                  <a:cubicBezTo>
                    <a:pt x="1" y="4720"/>
                    <a:pt x="84" y="4726"/>
                    <a:pt x="227" y="4726"/>
                  </a:cubicBezTo>
                  <a:cubicBezTo>
                    <a:pt x="842" y="4726"/>
                    <a:pt x="2571" y="4626"/>
                    <a:pt x="3649" y="3569"/>
                  </a:cubicBezTo>
                  <a:cubicBezTo>
                    <a:pt x="4979" y="2267"/>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16"/>
            <p:cNvSpPr/>
            <p:nvPr/>
          </p:nvSpPr>
          <p:spPr>
            <a:xfrm>
              <a:off x="6622675" y="2316525"/>
              <a:ext cx="124475" cy="118175"/>
            </a:xfrm>
            <a:custGeom>
              <a:rect b="b" l="l" r="r" t="t"/>
              <a:pathLst>
                <a:path extrusionOk="0" h="4727" w="4979">
                  <a:moveTo>
                    <a:pt x="4827" y="1"/>
                  </a:moveTo>
                  <a:lnTo>
                    <a:pt x="1" y="4720"/>
                  </a:lnTo>
                  <a:cubicBezTo>
                    <a:pt x="1" y="4720"/>
                    <a:pt x="92" y="4726"/>
                    <a:pt x="247" y="4726"/>
                  </a:cubicBezTo>
                  <a:cubicBezTo>
                    <a:pt x="880" y="4726"/>
                    <a:pt x="2583" y="4623"/>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16"/>
            <p:cNvSpPr/>
            <p:nvPr/>
          </p:nvSpPr>
          <p:spPr>
            <a:xfrm>
              <a:off x="6622675" y="2184950"/>
              <a:ext cx="124475" cy="118125"/>
            </a:xfrm>
            <a:custGeom>
              <a:rect b="b" l="l" r="r" t="t"/>
              <a:pathLst>
                <a:path extrusionOk="0" h="4725" w="4979">
                  <a:moveTo>
                    <a:pt x="4827" y="0"/>
                  </a:moveTo>
                  <a:lnTo>
                    <a:pt x="1" y="4719"/>
                  </a:lnTo>
                  <a:cubicBezTo>
                    <a:pt x="1" y="4719"/>
                    <a:pt x="84" y="4725"/>
                    <a:pt x="227" y="4725"/>
                  </a:cubicBezTo>
                  <a:cubicBezTo>
                    <a:pt x="842" y="4725"/>
                    <a:pt x="2571" y="4625"/>
                    <a:pt x="3649" y="3569"/>
                  </a:cubicBezTo>
                  <a:cubicBezTo>
                    <a:pt x="4979" y="2266"/>
                    <a:pt x="4827" y="1"/>
                    <a:pt x="48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16"/>
            <p:cNvSpPr/>
            <p:nvPr/>
          </p:nvSpPr>
          <p:spPr>
            <a:xfrm>
              <a:off x="6622675" y="2053125"/>
              <a:ext cx="124475" cy="118375"/>
            </a:xfrm>
            <a:custGeom>
              <a:rect b="b" l="l" r="r" t="t"/>
              <a:pathLst>
                <a:path extrusionOk="0" h="4735" w="4979">
                  <a:moveTo>
                    <a:pt x="4827" y="1"/>
                  </a:moveTo>
                  <a:lnTo>
                    <a:pt x="1" y="4729"/>
                  </a:lnTo>
                  <a:cubicBezTo>
                    <a:pt x="1" y="4729"/>
                    <a:pt x="84" y="4734"/>
                    <a:pt x="227" y="4734"/>
                  </a:cubicBezTo>
                  <a:cubicBezTo>
                    <a:pt x="842" y="4734"/>
                    <a:pt x="2571" y="4635"/>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16"/>
            <p:cNvSpPr/>
            <p:nvPr/>
          </p:nvSpPr>
          <p:spPr>
            <a:xfrm>
              <a:off x="6488875" y="2448325"/>
              <a:ext cx="124475" cy="118150"/>
            </a:xfrm>
            <a:custGeom>
              <a:rect b="b" l="l" r="r" t="t"/>
              <a:pathLst>
                <a:path extrusionOk="0" h="4726" w="4979">
                  <a:moveTo>
                    <a:pt x="161" y="1"/>
                  </a:moveTo>
                  <a:cubicBezTo>
                    <a:pt x="161" y="1"/>
                    <a:pt x="0" y="2267"/>
                    <a:pt x="1329" y="3569"/>
                  </a:cubicBezTo>
                  <a:cubicBezTo>
                    <a:pt x="2408" y="4626"/>
                    <a:pt x="4137" y="4726"/>
                    <a:pt x="4752" y="4726"/>
                  </a:cubicBezTo>
                  <a:cubicBezTo>
                    <a:pt x="4895" y="4726"/>
                    <a:pt x="4978" y="4720"/>
                    <a:pt x="4978" y="4720"/>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16"/>
            <p:cNvSpPr/>
            <p:nvPr/>
          </p:nvSpPr>
          <p:spPr>
            <a:xfrm>
              <a:off x="6488875" y="2316525"/>
              <a:ext cx="124475" cy="118175"/>
            </a:xfrm>
            <a:custGeom>
              <a:rect b="b" l="l" r="r" t="t"/>
              <a:pathLst>
                <a:path extrusionOk="0" h="4727" w="4979">
                  <a:moveTo>
                    <a:pt x="161" y="1"/>
                  </a:moveTo>
                  <a:cubicBezTo>
                    <a:pt x="161" y="1"/>
                    <a:pt x="0" y="2276"/>
                    <a:pt x="1329" y="3578"/>
                  </a:cubicBezTo>
                  <a:cubicBezTo>
                    <a:pt x="2396" y="4623"/>
                    <a:pt x="4099" y="4726"/>
                    <a:pt x="4731" y="4726"/>
                  </a:cubicBezTo>
                  <a:cubicBezTo>
                    <a:pt x="4887" y="4726"/>
                    <a:pt x="4978" y="4720"/>
                    <a:pt x="4978" y="4720"/>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16"/>
            <p:cNvSpPr/>
            <p:nvPr/>
          </p:nvSpPr>
          <p:spPr>
            <a:xfrm>
              <a:off x="6488875" y="2184950"/>
              <a:ext cx="124475" cy="118125"/>
            </a:xfrm>
            <a:custGeom>
              <a:rect b="b" l="l" r="r" t="t"/>
              <a:pathLst>
                <a:path extrusionOk="0" h="4725" w="4979">
                  <a:moveTo>
                    <a:pt x="161" y="0"/>
                  </a:moveTo>
                  <a:cubicBezTo>
                    <a:pt x="161" y="1"/>
                    <a:pt x="0" y="2266"/>
                    <a:pt x="1329" y="3569"/>
                  </a:cubicBezTo>
                  <a:cubicBezTo>
                    <a:pt x="2408" y="4625"/>
                    <a:pt x="4137" y="4725"/>
                    <a:pt x="4752" y="4725"/>
                  </a:cubicBezTo>
                  <a:cubicBezTo>
                    <a:pt x="4895" y="4725"/>
                    <a:pt x="4978" y="4719"/>
                    <a:pt x="4978" y="4719"/>
                  </a:cubicBezTo>
                  <a:lnTo>
                    <a:pt x="16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16"/>
            <p:cNvSpPr/>
            <p:nvPr/>
          </p:nvSpPr>
          <p:spPr>
            <a:xfrm>
              <a:off x="6488875" y="2053125"/>
              <a:ext cx="124475" cy="118375"/>
            </a:xfrm>
            <a:custGeom>
              <a:rect b="b" l="l" r="r" t="t"/>
              <a:pathLst>
                <a:path extrusionOk="0" h="4735" w="4979">
                  <a:moveTo>
                    <a:pt x="161" y="1"/>
                  </a:moveTo>
                  <a:cubicBezTo>
                    <a:pt x="161" y="1"/>
                    <a:pt x="0" y="2276"/>
                    <a:pt x="1329" y="3578"/>
                  </a:cubicBezTo>
                  <a:cubicBezTo>
                    <a:pt x="2408" y="4635"/>
                    <a:pt x="4137" y="4734"/>
                    <a:pt x="4752" y="4734"/>
                  </a:cubicBezTo>
                  <a:cubicBezTo>
                    <a:pt x="4895" y="4734"/>
                    <a:pt x="4978" y="4729"/>
                    <a:pt x="4978" y="4729"/>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86" name="Google Shape;3386;p16"/>
          <p:cNvSpPr txBox="1"/>
          <p:nvPr>
            <p:ph type="title"/>
          </p:nvPr>
        </p:nvSpPr>
        <p:spPr>
          <a:xfrm>
            <a:off x="720000" y="1158800"/>
            <a:ext cx="4128300" cy="1821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387" name="Google Shape;3387;p16"/>
          <p:cNvSpPr txBox="1"/>
          <p:nvPr>
            <p:ph idx="1" type="subTitle"/>
          </p:nvPr>
        </p:nvSpPr>
        <p:spPr>
          <a:xfrm>
            <a:off x="720000" y="2980000"/>
            <a:ext cx="4128300" cy="1004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3388" name="Google Shape;3388;p16"/>
          <p:cNvSpPr/>
          <p:nvPr>
            <p:ph idx="2" type="pic"/>
          </p:nvPr>
        </p:nvSpPr>
        <p:spPr>
          <a:xfrm>
            <a:off x="5223625" y="1205250"/>
            <a:ext cx="3033000" cy="2733000"/>
          </a:xfrm>
          <a:prstGeom prst="roundRect">
            <a:avLst>
              <a:gd fmla="val 16667" name="adj"/>
            </a:avLst>
          </a:prstGeom>
          <a:noFill/>
          <a:ln>
            <a:noFill/>
          </a:ln>
        </p:spPr>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
    <p:spTree>
      <p:nvGrpSpPr>
        <p:cNvPr id="3389" name="Shape 3389"/>
        <p:cNvGrpSpPr/>
        <p:nvPr/>
      </p:nvGrpSpPr>
      <p:grpSpPr>
        <a:xfrm>
          <a:off x="0" y="0"/>
          <a:ext cx="0" cy="0"/>
          <a:chOff x="0" y="0"/>
          <a:chExt cx="0" cy="0"/>
        </a:xfrm>
      </p:grpSpPr>
      <p:grpSp>
        <p:nvGrpSpPr>
          <p:cNvPr id="3390" name="Google Shape;3390;p17"/>
          <p:cNvGrpSpPr/>
          <p:nvPr/>
        </p:nvGrpSpPr>
        <p:grpSpPr>
          <a:xfrm>
            <a:off x="-849012" y="652791"/>
            <a:ext cx="1787186" cy="4042445"/>
            <a:chOff x="-68302" y="1858975"/>
            <a:chExt cx="889723" cy="2012468"/>
          </a:xfrm>
        </p:grpSpPr>
        <p:sp>
          <p:nvSpPr>
            <p:cNvPr id="3391" name="Google Shape;3391;p17"/>
            <p:cNvSpPr/>
            <p:nvPr/>
          </p:nvSpPr>
          <p:spPr>
            <a:xfrm flipH="1">
              <a:off x="-68302" y="2426502"/>
              <a:ext cx="889723" cy="1444942"/>
            </a:xfrm>
            <a:custGeom>
              <a:rect b="b" l="l" r="r" t="t"/>
              <a:pathLst>
                <a:path extrusionOk="0" h="34730" w="21385">
                  <a:moveTo>
                    <a:pt x="11857" y="455"/>
                  </a:moveTo>
                  <a:lnTo>
                    <a:pt x="20742" y="33864"/>
                  </a:lnTo>
                  <a:lnTo>
                    <a:pt x="10840" y="24765"/>
                  </a:lnTo>
                  <a:lnTo>
                    <a:pt x="10536" y="24765"/>
                  </a:lnTo>
                  <a:lnTo>
                    <a:pt x="634" y="33864"/>
                  </a:lnTo>
                  <a:lnTo>
                    <a:pt x="9519" y="455"/>
                  </a:lnTo>
                  <a:close/>
                  <a:moveTo>
                    <a:pt x="9341" y="0"/>
                  </a:moveTo>
                  <a:lnTo>
                    <a:pt x="9127" y="170"/>
                  </a:lnTo>
                  <a:lnTo>
                    <a:pt x="1" y="34506"/>
                  </a:lnTo>
                  <a:lnTo>
                    <a:pt x="366" y="34729"/>
                  </a:lnTo>
                  <a:lnTo>
                    <a:pt x="10688" y="25238"/>
                  </a:lnTo>
                  <a:lnTo>
                    <a:pt x="21010" y="34729"/>
                  </a:lnTo>
                  <a:lnTo>
                    <a:pt x="21384" y="34506"/>
                  </a:lnTo>
                  <a:lnTo>
                    <a:pt x="12258" y="170"/>
                  </a:lnTo>
                  <a:lnTo>
                    <a:pt x="120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17"/>
            <p:cNvSpPr/>
            <p:nvPr/>
          </p:nvSpPr>
          <p:spPr>
            <a:xfrm flipH="1">
              <a:off x="114680" y="3192897"/>
              <a:ext cx="524140" cy="275467"/>
            </a:xfrm>
            <a:custGeom>
              <a:rect b="b" l="l" r="r" t="t"/>
              <a:pathLst>
                <a:path extrusionOk="0" h="6621" w="12598">
                  <a:moveTo>
                    <a:pt x="11892" y="456"/>
                  </a:moveTo>
                  <a:lnTo>
                    <a:pt x="6290" y="6130"/>
                  </a:lnTo>
                  <a:lnTo>
                    <a:pt x="705" y="456"/>
                  </a:lnTo>
                  <a:close/>
                  <a:moveTo>
                    <a:pt x="161" y="1"/>
                  </a:moveTo>
                  <a:lnTo>
                    <a:pt x="1" y="393"/>
                  </a:lnTo>
                  <a:lnTo>
                    <a:pt x="6129" y="6620"/>
                  </a:lnTo>
                  <a:lnTo>
                    <a:pt x="6451" y="6620"/>
                  </a:lnTo>
                  <a:lnTo>
                    <a:pt x="12597" y="393"/>
                  </a:lnTo>
                  <a:lnTo>
                    <a:pt x="1243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17"/>
            <p:cNvSpPr/>
            <p:nvPr/>
          </p:nvSpPr>
          <p:spPr>
            <a:xfrm flipH="1">
              <a:off x="367101" y="2436112"/>
              <a:ext cx="18972" cy="1428258"/>
            </a:xfrm>
            <a:custGeom>
              <a:rect b="b" l="l" r="r" t="t"/>
              <a:pathLst>
                <a:path extrusionOk="0" h="34329" w="456">
                  <a:moveTo>
                    <a:pt x="1" y="1"/>
                  </a:moveTo>
                  <a:lnTo>
                    <a:pt x="1" y="34329"/>
                  </a:lnTo>
                  <a:lnTo>
                    <a:pt x="456" y="34329"/>
                  </a:lnTo>
                  <a:lnTo>
                    <a:pt x="45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17"/>
            <p:cNvSpPr/>
            <p:nvPr/>
          </p:nvSpPr>
          <p:spPr>
            <a:xfrm flipH="1">
              <a:off x="50108" y="3451968"/>
              <a:ext cx="652907" cy="18972"/>
            </a:xfrm>
            <a:custGeom>
              <a:rect b="b" l="l" r="r" t="t"/>
              <a:pathLst>
                <a:path extrusionOk="0" h="456" w="15693">
                  <a:moveTo>
                    <a:pt x="0" y="1"/>
                  </a:moveTo>
                  <a:lnTo>
                    <a:pt x="0" y="456"/>
                  </a:lnTo>
                  <a:lnTo>
                    <a:pt x="15692" y="456"/>
                  </a:lnTo>
                  <a:lnTo>
                    <a:pt x="156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17"/>
            <p:cNvSpPr/>
            <p:nvPr/>
          </p:nvSpPr>
          <p:spPr>
            <a:xfrm flipH="1">
              <a:off x="214159" y="2845126"/>
              <a:ext cx="325185" cy="18972"/>
            </a:xfrm>
            <a:custGeom>
              <a:rect b="b" l="l" r="r" t="t"/>
              <a:pathLst>
                <a:path extrusionOk="0" h="456" w="7816">
                  <a:moveTo>
                    <a:pt x="0" y="1"/>
                  </a:moveTo>
                  <a:lnTo>
                    <a:pt x="0" y="456"/>
                  </a:lnTo>
                  <a:lnTo>
                    <a:pt x="7815" y="456"/>
                  </a:lnTo>
                  <a:lnTo>
                    <a:pt x="78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17"/>
            <p:cNvSpPr/>
            <p:nvPr/>
          </p:nvSpPr>
          <p:spPr>
            <a:xfrm flipH="1">
              <a:off x="41953" y="1858975"/>
              <a:ext cx="669591" cy="655528"/>
            </a:xfrm>
            <a:custGeom>
              <a:rect b="b" l="l" r="r" t="t"/>
              <a:pathLst>
                <a:path extrusionOk="0" h="15756" w="16094">
                  <a:moveTo>
                    <a:pt x="8047" y="1"/>
                  </a:moveTo>
                  <a:cubicBezTo>
                    <a:pt x="3604" y="1"/>
                    <a:pt x="0" y="3525"/>
                    <a:pt x="0" y="7878"/>
                  </a:cubicBezTo>
                  <a:cubicBezTo>
                    <a:pt x="0" y="12232"/>
                    <a:pt x="3604" y="15755"/>
                    <a:pt x="8047" y="15755"/>
                  </a:cubicBezTo>
                  <a:cubicBezTo>
                    <a:pt x="12490" y="15755"/>
                    <a:pt x="16094" y="12232"/>
                    <a:pt x="16094" y="7878"/>
                  </a:cubicBezTo>
                  <a:cubicBezTo>
                    <a:pt x="16094" y="3525"/>
                    <a:pt x="12490" y="1"/>
                    <a:pt x="80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17"/>
            <p:cNvSpPr/>
            <p:nvPr/>
          </p:nvSpPr>
          <p:spPr>
            <a:xfrm flipH="1">
              <a:off x="367101" y="1858975"/>
              <a:ext cx="18972" cy="655528"/>
            </a:xfrm>
            <a:custGeom>
              <a:rect b="b" l="l" r="r" t="t"/>
              <a:pathLst>
                <a:path extrusionOk="0" h="15756" w="456">
                  <a:moveTo>
                    <a:pt x="1" y="1"/>
                  </a:moveTo>
                  <a:lnTo>
                    <a:pt x="1" y="15755"/>
                  </a:lnTo>
                  <a:lnTo>
                    <a:pt x="456" y="15755"/>
                  </a:lnTo>
                  <a:lnTo>
                    <a:pt x="4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17"/>
            <p:cNvSpPr/>
            <p:nvPr/>
          </p:nvSpPr>
          <p:spPr>
            <a:xfrm flipH="1">
              <a:off x="41953" y="2177457"/>
              <a:ext cx="669591" cy="18972"/>
            </a:xfrm>
            <a:custGeom>
              <a:rect b="b" l="l" r="r" t="t"/>
              <a:pathLst>
                <a:path extrusionOk="0" h="456" w="16094">
                  <a:moveTo>
                    <a:pt x="0" y="0"/>
                  </a:moveTo>
                  <a:lnTo>
                    <a:pt x="0" y="455"/>
                  </a:lnTo>
                  <a:lnTo>
                    <a:pt x="16094" y="455"/>
                  </a:lnTo>
                  <a:lnTo>
                    <a:pt x="1609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17"/>
            <p:cNvSpPr/>
            <p:nvPr/>
          </p:nvSpPr>
          <p:spPr>
            <a:xfrm flipH="1">
              <a:off x="133236" y="1948050"/>
              <a:ext cx="486654" cy="477376"/>
            </a:xfrm>
            <a:custGeom>
              <a:rect b="b" l="l" r="r" t="t"/>
              <a:pathLst>
                <a:path extrusionOk="0" h="11474" w="11697">
                  <a:moveTo>
                    <a:pt x="313" y="1"/>
                  </a:moveTo>
                  <a:lnTo>
                    <a:pt x="1" y="331"/>
                  </a:lnTo>
                  <a:lnTo>
                    <a:pt x="11375" y="11473"/>
                  </a:lnTo>
                  <a:lnTo>
                    <a:pt x="11696" y="11143"/>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17"/>
            <p:cNvSpPr/>
            <p:nvPr/>
          </p:nvSpPr>
          <p:spPr>
            <a:xfrm flipH="1">
              <a:off x="133236" y="1948050"/>
              <a:ext cx="486654" cy="477376"/>
            </a:xfrm>
            <a:custGeom>
              <a:rect b="b" l="l" r="r" t="t"/>
              <a:pathLst>
                <a:path extrusionOk="0" h="11474" w="11697">
                  <a:moveTo>
                    <a:pt x="11375" y="1"/>
                  </a:moveTo>
                  <a:lnTo>
                    <a:pt x="1" y="11143"/>
                  </a:lnTo>
                  <a:lnTo>
                    <a:pt x="313" y="11473"/>
                  </a:lnTo>
                  <a:lnTo>
                    <a:pt x="11696" y="331"/>
                  </a:lnTo>
                  <a:lnTo>
                    <a:pt x="1137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01" name="Google Shape;3401;p17"/>
          <p:cNvSpPr txBox="1"/>
          <p:nvPr>
            <p:ph type="title"/>
          </p:nvPr>
        </p:nvSpPr>
        <p:spPr>
          <a:xfrm>
            <a:off x="1547650" y="1356700"/>
            <a:ext cx="2535900" cy="1125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402" name="Google Shape;3402;p17"/>
          <p:cNvSpPr txBox="1"/>
          <p:nvPr>
            <p:ph idx="1" type="subTitle"/>
          </p:nvPr>
        </p:nvSpPr>
        <p:spPr>
          <a:xfrm>
            <a:off x="1086750" y="2482700"/>
            <a:ext cx="2996700" cy="1304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grpSp>
        <p:nvGrpSpPr>
          <p:cNvPr id="3403" name="Google Shape;3403;p17"/>
          <p:cNvGrpSpPr/>
          <p:nvPr/>
        </p:nvGrpSpPr>
        <p:grpSpPr>
          <a:xfrm>
            <a:off x="50" y="4604100"/>
            <a:ext cx="9144025" cy="709198"/>
            <a:chOff x="50" y="4604100"/>
            <a:chExt cx="9144025" cy="709198"/>
          </a:xfrm>
        </p:grpSpPr>
        <p:sp>
          <p:nvSpPr>
            <p:cNvPr id="3404" name="Google Shape;3404;p17"/>
            <p:cNvSpPr/>
            <p:nvPr/>
          </p:nvSpPr>
          <p:spPr>
            <a:xfrm>
              <a:off x="50" y="4604100"/>
              <a:ext cx="9144025" cy="709198"/>
            </a:xfrm>
            <a:custGeom>
              <a:rect b="b" l="l" r="r" t="t"/>
              <a:pathLst>
                <a:path extrusionOk="0" h="21688" w="79389">
                  <a:moveTo>
                    <a:pt x="0" y="1"/>
                  </a:moveTo>
                  <a:lnTo>
                    <a:pt x="0" y="21688"/>
                  </a:lnTo>
                  <a:lnTo>
                    <a:pt x="79388" y="21688"/>
                  </a:lnTo>
                  <a:lnTo>
                    <a:pt x="793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17"/>
            <p:cNvSpPr/>
            <p:nvPr/>
          </p:nvSpPr>
          <p:spPr>
            <a:xfrm>
              <a:off x="699787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17"/>
            <p:cNvSpPr/>
            <p:nvPr/>
          </p:nvSpPr>
          <p:spPr>
            <a:xfrm>
              <a:off x="727655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17"/>
            <p:cNvSpPr/>
            <p:nvPr/>
          </p:nvSpPr>
          <p:spPr>
            <a:xfrm>
              <a:off x="755556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17"/>
            <p:cNvSpPr/>
            <p:nvPr/>
          </p:nvSpPr>
          <p:spPr>
            <a:xfrm>
              <a:off x="6161542" y="4738462"/>
              <a:ext cx="155103" cy="78485"/>
            </a:xfrm>
            <a:custGeom>
              <a:rect b="b" l="l" r="r" t="t"/>
              <a:pathLst>
                <a:path extrusionOk="0" h="1892" w="3739">
                  <a:moveTo>
                    <a:pt x="304" y="0"/>
                  </a:moveTo>
                  <a:lnTo>
                    <a:pt x="0" y="330"/>
                  </a:lnTo>
                  <a:lnTo>
                    <a:pt x="1722" y="1891"/>
                  </a:lnTo>
                  <a:lnTo>
                    <a:pt x="2025" y="1891"/>
                  </a:lnTo>
                  <a:lnTo>
                    <a:pt x="3738"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17"/>
            <p:cNvSpPr/>
            <p:nvPr/>
          </p:nvSpPr>
          <p:spPr>
            <a:xfrm>
              <a:off x="6440181" y="4738462"/>
              <a:ext cx="155476" cy="79978"/>
            </a:xfrm>
            <a:custGeom>
              <a:rect b="b" l="l" r="r" t="t"/>
              <a:pathLst>
                <a:path extrusionOk="0" h="1928" w="3748">
                  <a:moveTo>
                    <a:pt x="313" y="0"/>
                  </a:moveTo>
                  <a:lnTo>
                    <a:pt x="1" y="321"/>
                  </a:lnTo>
                  <a:lnTo>
                    <a:pt x="1723" y="1927"/>
                  </a:lnTo>
                  <a:lnTo>
                    <a:pt x="2026" y="1927"/>
                  </a:lnTo>
                  <a:lnTo>
                    <a:pt x="3748"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17"/>
            <p:cNvSpPr/>
            <p:nvPr/>
          </p:nvSpPr>
          <p:spPr>
            <a:xfrm>
              <a:off x="671923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17"/>
            <p:cNvSpPr/>
            <p:nvPr/>
          </p:nvSpPr>
          <p:spPr>
            <a:xfrm>
              <a:off x="5325170" y="4737342"/>
              <a:ext cx="155103" cy="78858"/>
            </a:xfrm>
            <a:custGeom>
              <a:rect b="b" l="l" r="r" t="t"/>
              <a:pathLst>
                <a:path extrusionOk="0" h="1901" w="3739">
                  <a:moveTo>
                    <a:pt x="304" y="0"/>
                  </a:moveTo>
                  <a:lnTo>
                    <a:pt x="1" y="330"/>
                  </a:lnTo>
                  <a:lnTo>
                    <a:pt x="1723" y="1901"/>
                  </a:lnTo>
                  <a:lnTo>
                    <a:pt x="2026" y="190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17"/>
            <p:cNvSpPr/>
            <p:nvPr/>
          </p:nvSpPr>
          <p:spPr>
            <a:xfrm>
              <a:off x="5603850" y="4737716"/>
              <a:ext cx="155476" cy="79978"/>
            </a:xfrm>
            <a:custGeom>
              <a:rect b="b" l="l" r="r" t="t"/>
              <a:pathLst>
                <a:path extrusionOk="0" h="1928"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17"/>
            <p:cNvSpPr/>
            <p:nvPr/>
          </p:nvSpPr>
          <p:spPr>
            <a:xfrm>
              <a:off x="5882862"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17"/>
            <p:cNvSpPr/>
            <p:nvPr/>
          </p:nvSpPr>
          <p:spPr>
            <a:xfrm>
              <a:off x="4767851"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17"/>
            <p:cNvSpPr/>
            <p:nvPr/>
          </p:nvSpPr>
          <p:spPr>
            <a:xfrm>
              <a:off x="5046531" y="473771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17"/>
            <p:cNvSpPr/>
            <p:nvPr/>
          </p:nvSpPr>
          <p:spPr>
            <a:xfrm>
              <a:off x="699787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17"/>
            <p:cNvSpPr/>
            <p:nvPr/>
          </p:nvSpPr>
          <p:spPr>
            <a:xfrm>
              <a:off x="727655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17"/>
            <p:cNvSpPr/>
            <p:nvPr/>
          </p:nvSpPr>
          <p:spPr>
            <a:xfrm>
              <a:off x="755556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17"/>
            <p:cNvSpPr/>
            <p:nvPr/>
          </p:nvSpPr>
          <p:spPr>
            <a:xfrm>
              <a:off x="6161542" y="4922355"/>
              <a:ext cx="155103" cy="78526"/>
            </a:xfrm>
            <a:custGeom>
              <a:rect b="b" l="l" r="r" t="t"/>
              <a:pathLst>
                <a:path extrusionOk="0" h="1893"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17"/>
            <p:cNvSpPr/>
            <p:nvPr/>
          </p:nvSpPr>
          <p:spPr>
            <a:xfrm>
              <a:off x="6440181" y="4922355"/>
              <a:ext cx="155476" cy="80352"/>
            </a:xfrm>
            <a:custGeom>
              <a:rect b="b" l="l" r="r" t="t"/>
              <a:pathLst>
                <a:path extrusionOk="0" h="1937" w="3748">
                  <a:moveTo>
                    <a:pt x="313" y="1"/>
                  </a:moveTo>
                  <a:lnTo>
                    <a:pt x="1" y="322"/>
                  </a:lnTo>
                  <a:lnTo>
                    <a:pt x="1723" y="1937"/>
                  </a:lnTo>
                  <a:lnTo>
                    <a:pt x="2026" y="1937"/>
                  </a:lnTo>
                  <a:lnTo>
                    <a:pt x="3748"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17"/>
            <p:cNvSpPr/>
            <p:nvPr/>
          </p:nvSpPr>
          <p:spPr>
            <a:xfrm>
              <a:off x="671923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17"/>
            <p:cNvSpPr/>
            <p:nvPr/>
          </p:nvSpPr>
          <p:spPr>
            <a:xfrm>
              <a:off x="5325170" y="4921276"/>
              <a:ext cx="155103" cy="78858"/>
            </a:xfrm>
            <a:custGeom>
              <a:rect b="b" l="l" r="r" t="t"/>
              <a:pathLst>
                <a:path extrusionOk="0" h="1901" w="3739">
                  <a:moveTo>
                    <a:pt x="304" y="0"/>
                  </a:moveTo>
                  <a:lnTo>
                    <a:pt x="1" y="330"/>
                  </a:lnTo>
                  <a:lnTo>
                    <a:pt x="1723" y="1900"/>
                  </a:lnTo>
                  <a:lnTo>
                    <a:pt x="2026" y="1900"/>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17"/>
            <p:cNvSpPr/>
            <p:nvPr/>
          </p:nvSpPr>
          <p:spPr>
            <a:xfrm>
              <a:off x="5603850" y="4921649"/>
              <a:ext cx="155476" cy="79937"/>
            </a:xfrm>
            <a:custGeom>
              <a:rect b="b" l="l" r="r" t="t"/>
              <a:pathLst>
                <a:path extrusionOk="0" h="1927"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17"/>
            <p:cNvSpPr/>
            <p:nvPr/>
          </p:nvSpPr>
          <p:spPr>
            <a:xfrm>
              <a:off x="5882862"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17"/>
            <p:cNvSpPr/>
            <p:nvPr/>
          </p:nvSpPr>
          <p:spPr>
            <a:xfrm>
              <a:off x="4767851"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17"/>
            <p:cNvSpPr/>
            <p:nvPr/>
          </p:nvSpPr>
          <p:spPr>
            <a:xfrm>
              <a:off x="5046531" y="492164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17"/>
            <p:cNvSpPr/>
            <p:nvPr/>
          </p:nvSpPr>
          <p:spPr>
            <a:xfrm>
              <a:off x="699787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17"/>
            <p:cNvSpPr/>
            <p:nvPr/>
          </p:nvSpPr>
          <p:spPr>
            <a:xfrm>
              <a:off x="727655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17"/>
            <p:cNvSpPr/>
            <p:nvPr/>
          </p:nvSpPr>
          <p:spPr>
            <a:xfrm>
              <a:off x="755556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17"/>
            <p:cNvSpPr/>
            <p:nvPr/>
          </p:nvSpPr>
          <p:spPr>
            <a:xfrm>
              <a:off x="6161542" y="5106289"/>
              <a:ext cx="155103" cy="78485"/>
            </a:xfrm>
            <a:custGeom>
              <a:rect b="b" l="l" r="r" t="t"/>
              <a:pathLst>
                <a:path extrusionOk="0" h="1892"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17"/>
            <p:cNvSpPr/>
            <p:nvPr/>
          </p:nvSpPr>
          <p:spPr>
            <a:xfrm>
              <a:off x="6440181" y="5106289"/>
              <a:ext cx="155476" cy="80352"/>
            </a:xfrm>
            <a:custGeom>
              <a:rect b="b" l="l" r="r" t="t"/>
              <a:pathLst>
                <a:path extrusionOk="0" h="1937" w="3748">
                  <a:moveTo>
                    <a:pt x="313" y="1"/>
                  </a:moveTo>
                  <a:lnTo>
                    <a:pt x="1" y="331"/>
                  </a:lnTo>
                  <a:lnTo>
                    <a:pt x="1723" y="1936"/>
                  </a:lnTo>
                  <a:lnTo>
                    <a:pt x="2026" y="1936"/>
                  </a:lnTo>
                  <a:lnTo>
                    <a:pt x="3748"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17"/>
            <p:cNvSpPr/>
            <p:nvPr/>
          </p:nvSpPr>
          <p:spPr>
            <a:xfrm>
              <a:off x="671923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17"/>
            <p:cNvSpPr/>
            <p:nvPr/>
          </p:nvSpPr>
          <p:spPr>
            <a:xfrm>
              <a:off x="5325170" y="5105169"/>
              <a:ext cx="155103" cy="78900"/>
            </a:xfrm>
            <a:custGeom>
              <a:rect b="b" l="l" r="r" t="t"/>
              <a:pathLst>
                <a:path extrusionOk="0" h="1902" w="3739">
                  <a:moveTo>
                    <a:pt x="304" y="1"/>
                  </a:moveTo>
                  <a:lnTo>
                    <a:pt x="1" y="331"/>
                  </a:lnTo>
                  <a:lnTo>
                    <a:pt x="1723" y="1901"/>
                  </a:lnTo>
                  <a:lnTo>
                    <a:pt x="2026" y="1901"/>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17"/>
            <p:cNvSpPr/>
            <p:nvPr/>
          </p:nvSpPr>
          <p:spPr>
            <a:xfrm>
              <a:off x="5603850" y="5105542"/>
              <a:ext cx="155476" cy="79978"/>
            </a:xfrm>
            <a:custGeom>
              <a:rect b="b" l="l" r="r" t="t"/>
              <a:pathLst>
                <a:path extrusionOk="0" h="1928" w="3748">
                  <a:moveTo>
                    <a:pt x="313" y="1"/>
                  </a:moveTo>
                  <a:lnTo>
                    <a:pt x="0" y="322"/>
                  </a:lnTo>
                  <a:lnTo>
                    <a:pt x="1722" y="1928"/>
                  </a:lnTo>
                  <a:lnTo>
                    <a:pt x="2025" y="1928"/>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17"/>
            <p:cNvSpPr/>
            <p:nvPr/>
          </p:nvSpPr>
          <p:spPr>
            <a:xfrm>
              <a:off x="5882862"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17"/>
            <p:cNvSpPr/>
            <p:nvPr/>
          </p:nvSpPr>
          <p:spPr>
            <a:xfrm>
              <a:off x="4767851"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17"/>
            <p:cNvSpPr/>
            <p:nvPr/>
          </p:nvSpPr>
          <p:spPr>
            <a:xfrm>
              <a:off x="5046531" y="510554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17"/>
            <p:cNvSpPr/>
            <p:nvPr/>
          </p:nvSpPr>
          <p:spPr>
            <a:xfrm>
              <a:off x="810912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17"/>
            <p:cNvSpPr/>
            <p:nvPr/>
          </p:nvSpPr>
          <p:spPr>
            <a:xfrm>
              <a:off x="838780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17"/>
            <p:cNvSpPr/>
            <p:nvPr/>
          </p:nvSpPr>
          <p:spPr>
            <a:xfrm>
              <a:off x="866681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17"/>
            <p:cNvSpPr/>
            <p:nvPr/>
          </p:nvSpPr>
          <p:spPr>
            <a:xfrm>
              <a:off x="783048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17"/>
            <p:cNvSpPr/>
            <p:nvPr/>
          </p:nvSpPr>
          <p:spPr>
            <a:xfrm>
              <a:off x="810912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17"/>
            <p:cNvSpPr/>
            <p:nvPr/>
          </p:nvSpPr>
          <p:spPr>
            <a:xfrm>
              <a:off x="838780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17"/>
            <p:cNvSpPr/>
            <p:nvPr/>
          </p:nvSpPr>
          <p:spPr>
            <a:xfrm>
              <a:off x="866681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17"/>
            <p:cNvSpPr/>
            <p:nvPr/>
          </p:nvSpPr>
          <p:spPr>
            <a:xfrm>
              <a:off x="783048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17"/>
            <p:cNvSpPr/>
            <p:nvPr/>
          </p:nvSpPr>
          <p:spPr>
            <a:xfrm>
              <a:off x="810912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17"/>
            <p:cNvSpPr/>
            <p:nvPr/>
          </p:nvSpPr>
          <p:spPr>
            <a:xfrm>
              <a:off x="838780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17"/>
            <p:cNvSpPr/>
            <p:nvPr/>
          </p:nvSpPr>
          <p:spPr>
            <a:xfrm>
              <a:off x="866681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17"/>
            <p:cNvSpPr/>
            <p:nvPr/>
          </p:nvSpPr>
          <p:spPr>
            <a:xfrm>
              <a:off x="783048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17"/>
            <p:cNvSpPr/>
            <p:nvPr/>
          </p:nvSpPr>
          <p:spPr>
            <a:xfrm>
              <a:off x="8945478"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17"/>
            <p:cNvSpPr/>
            <p:nvPr/>
          </p:nvSpPr>
          <p:spPr>
            <a:xfrm>
              <a:off x="8945478"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17"/>
            <p:cNvSpPr/>
            <p:nvPr/>
          </p:nvSpPr>
          <p:spPr>
            <a:xfrm>
              <a:off x="8945478"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17"/>
            <p:cNvSpPr/>
            <p:nvPr/>
          </p:nvSpPr>
          <p:spPr>
            <a:xfrm>
              <a:off x="283072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17"/>
            <p:cNvSpPr/>
            <p:nvPr/>
          </p:nvSpPr>
          <p:spPr>
            <a:xfrm>
              <a:off x="310940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17"/>
            <p:cNvSpPr/>
            <p:nvPr/>
          </p:nvSpPr>
          <p:spPr>
            <a:xfrm>
              <a:off x="338841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17"/>
            <p:cNvSpPr/>
            <p:nvPr/>
          </p:nvSpPr>
          <p:spPr>
            <a:xfrm>
              <a:off x="1994392" y="4738462"/>
              <a:ext cx="155103" cy="78485"/>
            </a:xfrm>
            <a:custGeom>
              <a:rect b="b" l="l" r="r" t="t"/>
              <a:pathLst>
                <a:path extrusionOk="0" h="1892" w="3739">
                  <a:moveTo>
                    <a:pt x="304" y="0"/>
                  </a:moveTo>
                  <a:lnTo>
                    <a:pt x="0" y="330"/>
                  </a:lnTo>
                  <a:lnTo>
                    <a:pt x="1722" y="1891"/>
                  </a:lnTo>
                  <a:lnTo>
                    <a:pt x="2025" y="1891"/>
                  </a:lnTo>
                  <a:lnTo>
                    <a:pt x="3738"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17"/>
            <p:cNvSpPr/>
            <p:nvPr/>
          </p:nvSpPr>
          <p:spPr>
            <a:xfrm>
              <a:off x="2273031" y="4738462"/>
              <a:ext cx="155476" cy="79978"/>
            </a:xfrm>
            <a:custGeom>
              <a:rect b="b" l="l" r="r" t="t"/>
              <a:pathLst>
                <a:path extrusionOk="0" h="1928" w="3748">
                  <a:moveTo>
                    <a:pt x="313" y="0"/>
                  </a:moveTo>
                  <a:lnTo>
                    <a:pt x="1" y="321"/>
                  </a:lnTo>
                  <a:lnTo>
                    <a:pt x="1723" y="1927"/>
                  </a:lnTo>
                  <a:lnTo>
                    <a:pt x="2026" y="1927"/>
                  </a:lnTo>
                  <a:lnTo>
                    <a:pt x="3748"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17"/>
            <p:cNvSpPr/>
            <p:nvPr/>
          </p:nvSpPr>
          <p:spPr>
            <a:xfrm>
              <a:off x="255208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17"/>
            <p:cNvSpPr/>
            <p:nvPr/>
          </p:nvSpPr>
          <p:spPr>
            <a:xfrm>
              <a:off x="1158020" y="4737342"/>
              <a:ext cx="155103" cy="78858"/>
            </a:xfrm>
            <a:custGeom>
              <a:rect b="b" l="l" r="r" t="t"/>
              <a:pathLst>
                <a:path extrusionOk="0" h="1901" w="3739">
                  <a:moveTo>
                    <a:pt x="304" y="0"/>
                  </a:moveTo>
                  <a:lnTo>
                    <a:pt x="1" y="330"/>
                  </a:lnTo>
                  <a:lnTo>
                    <a:pt x="1723" y="1901"/>
                  </a:lnTo>
                  <a:lnTo>
                    <a:pt x="2026" y="190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17"/>
            <p:cNvSpPr/>
            <p:nvPr/>
          </p:nvSpPr>
          <p:spPr>
            <a:xfrm>
              <a:off x="1436700" y="4737716"/>
              <a:ext cx="155476" cy="79978"/>
            </a:xfrm>
            <a:custGeom>
              <a:rect b="b" l="l" r="r" t="t"/>
              <a:pathLst>
                <a:path extrusionOk="0" h="1928"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17"/>
            <p:cNvSpPr/>
            <p:nvPr/>
          </p:nvSpPr>
          <p:spPr>
            <a:xfrm>
              <a:off x="1715712"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17"/>
            <p:cNvSpPr/>
            <p:nvPr/>
          </p:nvSpPr>
          <p:spPr>
            <a:xfrm>
              <a:off x="600701"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17"/>
            <p:cNvSpPr/>
            <p:nvPr/>
          </p:nvSpPr>
          <p:spPr>
            <a:xfrm>
              <a:off x="879381" y="473771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17"/>
            <p:cNvSpPr/>
            <p:nvPr/>
          </p:nvSpPr>
          <p:spPr>
            <a:xfrm>
              <a:off x="283072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17"/>
            <p:cNvSpPr/>
            <p:nvPr/>
          </p:nvSpPr>
          <p:spPr>
            <a:xfrm>
              <a:off x="310940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17"/>
            <p:cNvSpPr/>
            <p:nvPr/>
          </p:nvSpPr>
          <p:spPr>
            <a:xfrm>
              <a:off x="338841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17"/>
            <p:cNvSpPr/>
            <p:nvPr/>
          </p:nvSpPr>
          <p:spPr>
            <a:xfrm>
              <a:off x="1994392" y="4922355"/>
              <a:ext cx="155103" cy="78526"/>
            </a:xfrm>
            <a:custGeom>
              <a:rect b="b" l="l" r="r" t="t"/>
              <a:pathLst>
                <a:path extrusionOk="0" h="1893"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17"/>
            <p:cNvSpPr/>
            <p:nvPr/>
          </p:nvSpPr>
          <p:spPr>
            <a:xfrm>
              <a:off x="2273031" y="4922355"/>
              <a:ext cx="155476" cy="80352"/>
            </a:xfrm>
            <a:custGeom>
              <a:rect b="b" l="l" r="r" t="t"/>
              <a:pathLst>
                <a:path extrusionOk="0" h="1937" w="3748">
                  <a:moveTo>
                    <a:pt x="313" y="1"/>
                  </a:moveTo>
                  <a:lnTo>
                    <a:pt x="1" y="322"/>
                  </a:lnTo>
                  <a:lnTo>
                    <a:pt x="1723" y="1937"/>
                  </a:lnTo>
                  <a:lnTo>
                    <a:pt x="2026" y="1937"/>
                  </a:lnTo>
                  <a:lnTo>
                    <a:pt x="3748"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17"/>
            <p:cNvSpPr/>
            <p:nvPr/>
          </p:nvSpPr>
          <p:spPr>
            <a:xfrm>
              <a:off x="255208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17"/>
            <p:cNvSpPr/>
            <p:nvPr/>
          </p:nvSpPr>
          <p:spPr>
            <a:xfrm>
              <a:off x="1158020" y="4921276"/>
              <a:ext cx="155103" cy="78858"/>
            </a:xfrm>
            <a:custGeom>
              <a:rect b="b" l="l" r="r" t="t"/>
              <a:pathLst>
                <a:path extrusionOk="0" h="1901" w="3739">
                  <a:moveTo>
                    <a:pt x="304" y="0"/>
                  </a:moveTo>
                  <a:lnTo>
                    <a:pt x="1" y="330"/>
                  </a:lnTo>
                  <a:lnTo>
                    <a:pt x="1723" y="1900"/>
                  </a:lnTo>
                  <a:lnTo>
                    <a:pt x="2026" y="1900"/>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17"/>
            <p:cNvSpPr/>
            <p:nvPr/>
          </p:nvSpPr>
          <p:spPr>
            <a:xfrm>
              <a:off x="1436700" y="4921649"/>
              <a:ext cx="155476" cy="79937"/>
            </a:xfrm>
            <a:custGeom>
              <a:rect b="b" l="l" r="r" t="t"/>
              <a:pathLst>
                <a:path extrusionOk="0" h="1927"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17"/>
            <p:cNvSpPr/>
            <p:nvPr/>
          </p:nvSpPr>
          <p:spPr>
            <a:xfrm>
              <a:off x="1715712"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17"/>
            <p:cNvSpPr/>
            <p:nvPr/>
          </p:nvSpPr>
          <p:spPr>
            <a:xfrm>
              <a:off x="600701"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17"/>
            <p:cNvSpPr/>
            <p:nvPr/>
          </p:nvSpPr>
          <p:spPr>
            <a:xfrm>
              <a:off x="879381" y="492164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17"/>
            <p:cNvSpPr/>
            <p:nvPr/>
          </p:nvSpPr>
          <p:spPr>
            <a:xfrm>
              <a:off x="283072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17"/>
            <p:cNvSpPr/>
            <p:nvPr/>
          </p:nvSpPr>
          <p:spPr>
            <a:xfrm>
              <a:off x="310940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17"/>
            <p:cNvSpPr/>
            <p:nvPr/>
          </p:nvSpPr>
          <p:spPr>
            <a:xfrm>
              <a:off x="338841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17"/>
            <p:cNvSpPr/>
            <p:nvPr/>
          </p:nvSpPr>
          <p:spPr>
            <a:xfrm>
              <a:off x="1994392" y="5106289"/>
              <a:ext cx="155103" cy="78485"/>
            </a:xfrm>
            <a:custGeom>
              <a:rect b="b" l="l" r="r" t="t"/>
              <a:pathLst>
                <a:path extrusionOk="0" h="1892"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17"/>
            <p:cNvSpPr/>
            <p:nvPr/>
          </p:nvSpPr>
          <p:spPr>
            <a:xfrm>
              <a:off x="2273031" y="5106289"/>
              <a:ext cx="155476" cy="80352"/>
            </a:xfrm>
            <a:custGeom>
              <a:rect b="b" l="l" r="r" t="t"/>
              <a:pathLst>
                <a:path extrusionOk="0" h="1937" w="3748">
                  <a:moveTo>
                    <a:pt x="313" y="1"/>
                  </a:moveTo>
                  <a:lnTo>
                    <a:pt x="1" y="331"/>
                  </a:lnTo>
                  <a:lnTo>
                    <a:pt x="1723" y="1936"/>
                  </a:lnTo>
                  <a:lnTo>
                    <a:pt x="2026" y="1936"/>
                  </a:lnTo>
                  <a:lnTo>
                    <a:pt x="3748"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17"/>
            <p:cNvSpPr/>
            <p:nvPr/>
          </p:nvSpPr>
          <p:spPr>
            <a:xfrm>
              <a:off x="255208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17"/>
            <p:cNvSpPr/>
            <p:nvPr/>
          </p:nvSpPr>
          <p:spPr>
            <a:xfrm>
              <a:off x="1158020" y="5105169"/>
              <a:ext cx="155103" cy="78900"/>
            </a:xfrm>
            <a:custGeom>
              <a:rect b="b" l="l" r="r" t="t"/>
              <a:pathLst>
                <a:path extrusionOk="0" h="1902" w="3739">
                  <a:moveTo>
                    <a:pt x="304" y="1"/>
                  </a:moveTo>
                  <a:lnTo>
                    <a:pt x="1" y="331"/>
                  </a:lnTo>
                  <a:lnTo>
                    <a:pt x="1723" y="1901"/>
                  </a:lnTo>
                  <a:lnTo>
                    <a:pt x="2026" y="1901"/>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17"/>
            <p:cNvSpPr/>
            <p:nvPr/>
          </p:nvSpPr>
          <p:spPr>
            <a:xfrm>
              <a:off x="1436700" y="5105542"/>
              <a:ext cx="155476" cy="79978"/>
            </a:xfrm>
            <a:custGeom>
              <a:rect b="b" l="l" r="r" t="t"/>
              <a:pathLst>
                <a:path extrusionOk="0" h="1928" w="3748">
                  <a:moveTo>
                    <a:pt x="313" y="1"/>
                  </a:moveTo>
                  <a:lnTo>
                    <a:pt x="0" y="322"/>
                  </a:lnTo>
                  <a:lnTo>
                    <a:pt x="1722" y="1928"/>
                  </a:lnTo>
                  <a:lnTo>
                    <a:pt x="2025" y="1928"/>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17"/>
            <p:cNvSpPr/>
            <p:nvPr/>
          </p:nvSpPr>
          <p:spPr>
            <a:xfrm>
              <a:off x="1715712"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17"/>
            <p:cNvSpPr/>
            <p:nvPr/>
          </p:nvSpPr>
          <p:spPr>
            <a:xfrm>
              <a:off x="600701"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17"/>
            <p:cNvSpPr/>
            <p:nvPr/>
          </p:nvSpPr>
          <p:spPr>
            <a:xfrm>
              <a:off x="879381" y="510554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17"/>
            <p:cNvSpPr/>
            <p:nvPr/>
          </p:nvSpPr>
          <p:spPr>
            <a:xfrm>
              <a:off x="394197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17"/>
            <p:cNvSpPr/>
            <p:nvPr/>
          </p:nvSpPr>
          <p:spPr>
            <a:xfrm>
              <a:off x="422065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17"/>
            <p:cNvSpPr/>
            <p:nvPr/>
          </p:nvSpPr>
          <p:spPr>
            <a:xfrm>
              <a:off x="449966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17"/>
            <p:cNvSpPr/>
            <p:nvPr/>
          </p:nvSpPr>
          <p:spPr>
            <a:xfrm>
              <a:off x="366333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17"/>
            <p:cNvSpPr/>
            <p:nvPr/>
          </p:nvSpPr>
          <p:spPr>
            <a:xfrm>
              <a:off x="394197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17"/>
            <p:cNvSpPr/>
            <p:nvPr/>
          </p:nvSpPr>
          <p:spPr>
            <a:xfrm>
              <a:off x="422065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17"/>
            <p:cNvSpPr/>
            <p:nvPr/>
          </p:nvSpPr>
          <p:spPr>
            <a:xfrm>
              <a:off x="449966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17"/>
            <p:cNvSpPr/>
            <p:nvPr/>
          </p:nvSpPr>
          <p:spPr>
            <a:xfrm>
              <a:off x="366333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17"/>
            <p:cNvSpPr/>
            <p:nvPr/>
          </p:nvSpPr>
          <p:spPr>
            <a:xfrm>
              <a:off x="394197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17"/>
            <p:cNvSpPr/>
            <p:nvPr/>
          </p:nvSpPr>
          <p:spPr>
            <a:xfrm>
              <a:off x="422065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17"/>
            <p:cNvSpPr/>
            <p:nvPr/>
          </p:nvSpPr>
          <p:spPr>
            <a:xfrm>
              <a:off x="449966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17"/>
            <p:cNvSpPr/>
            <p:nvPr/>
          </p:nvSpPr>
          <p:spPr>
            <a:xfrm>
              <a:off x="366333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17"/>
            <p:cNvSpPr/>
            <p:nvPr/>
          </p:nvSpPr>
          <p:spPr>
            <a:xfrm>
              <a:off x="43401"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17"/>
            <p:cNvSpPr/>
            <p:nvPr/>
          </p:nvSpPr>
          <p:spPr>
            <a:xfrm>
              <a:off x="322081" y="473771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17"/>
            <p:cNvSpPr/>
            <p:nvPr/>
          </p:nvSpPr>
          <p:spPr>
            <a:xfrm>
              <a:off x="43401"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17"/>
            <p:cNvSpPr/>
            <p:nvPr/>
          </p:nvSpPr>
          <p:spPr>
            <a:xfrm>
              <a:off x="322081" y="492164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17"/>
            <p:cNvSpPr/>
            <p:nvPr/>
          </p:nvSpPr>
          <p:spPr>
            <a:xfrm>
              <a:off x="43401"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17"/>
            <p:cNvSpPr/>
            <p:nvPr/>
          </p:nvSpPr>
          <p:spPr>
            <a:xfrm>
              <a:off x="322081" y="510554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4" name="Google Shape;3504;p17"/>
          <p:cNvGrpSpPr/>
          <p:nvPr/>
        </p:nvGrpSpPr>
        <p:grpSpPr>
          <a:xfrm>
            <a:off x="8568678" y="3245713"/>
            <a:ext cx="461150" cy="1358395"/>
            <a:chOff x="6488875" y="1947200"/>
            <a:chExt cx="258275" cy="760750"/>
          </a:xfrm>
        </p:grpSpPr>
        <p:sp>
          <p:nvSpPr>
            <p:cNvPr id="3505" name="Google Shape;3505;p17"/>
            <p:cNvSpPr/>
            <p:nvPr/>
          </p:nvSpPr>
          <p:spPr>
            <a:xfrm>
              <a:off x="6612425" y="2049800"/>
              <a:ext cx="11175" cy="658150"/>
            </a:xfrm>
            <a:custGeom>
              <a:rect b="b" l="l" r="r" t="t"/>
              <a:pathLst>
                <a:path extrusionOk="0" h="26326" w="447">
                  <a:moveTo>
                    <a:pt x="0" y="0"/>
                  </a:moveTo>
                  <a:lnTo>
                    <a:pt x="0" y="26326"/>
                  </a:lnTo>
                  <a:lnTo>
                    <a:pt x="446" y="26326"/>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17"/>
            <p:cNvSpPr/>
            <p:nvPr/>
          </p:nvSpPr>
          <p:spPr>
            <a:xfrm>
              <a:off x="6574275" y="1947200"/>
              <a:ext cx="87450" cy="167075"/>
            </a:xfrm>
            <a:custGeom>
              <a:rect b="b" l="l" r="r" t="t"/>
              <a:pathLst>
                <a:path extrusionOk="0" h="6683" w="3498">
                  <a:moveTo>
                    <a:pt x="1749" y="0"/>
                  </a:moveTo>
                  <a:cubicBezTo>
                    <a:pt x="1749" y="0"/>
                    <a:pt x="1" y="1499"/>
                    <a:pt x="1" y="3346"/>
                  </a:cubicBezTo>
                  <a:cubicBezTo>
                    <a:pt x="1" y="5184"/>
                    <a:pt x="1749" y="6682"/>
                    <a:pt x="1749" y="6682"/>
                  </a:cubicBezTo>
                  <a:cubicBezTo>
                    <a:pt x="1749" y="6682"/>
                    <a:pt x="3498" y="5184"/>
                    <a:pt x="3498" y="3346"/>
                  </a:cubicBezTo>
                  <a:cubicBezTo>
                    <a:pt x="3498" y="1499"/>
                    <a:pt x="1749" y="0"/>
                    <a:pt x="17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17"/>
            <p:cNvSpPr/>
            <p:nvPr/>
          </p:nvSpPr>
          <p:spPr>
            <a:xfrm>
              <a:off x="6622675" y="2448325"/>
              <a:ext cx="124475" cy="118150"/>
            </a:xfrm>
            <a:custGeom>
              <a:rect b="b" l="l" r="r" t="t"/>
              <a:pathLst>
                <a:path extrusionOk="0" h="4726" w="4979">
                  <a:moveTo>
                    <a:pt x="4827" y="1"/>
                  </a:moveTo>
                  <a:lnTo>
                    <a:pt x="1" y="4720"/>
                  </a:lnTo>
                  <a:cubicBezTo>
                    <a:pt x="1" y="4720"/>
                    <a:pt x="84" y="4726"/>
                    <a:pt x="227" y="4726"/>
                  </a:cubicBezTo>
                  <a:cubicBezTo>
                    <a:pt x="842" y="4726"/>
                    <a:pt x="2571" y="4626"/>
                    <a:pt x="3649" y="3569"/>
                  </a:cubicBezTo>
                  <a:cubicBezTo>
                    <a:pt x="4979" y="2267"/>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17"/>
            <p:cNvSpPr/>
            <p:nvPr/>
          </p:nvSpPr>
          <p:spPr>
            <a:xfrm>
              <a:off x="6622675" y="2316525"/>
              <a:ext cx="124475" cy="118175"/>
            </a:xfrm>
            <a:custGeom>
              <a:rect b="b" l="l" r="r" t="t"/>
              <a:pathLst>
                <a:path extrusionOk="0" h="4727" w="4979">
                  <a:moveTo>
                    <a:pt x="4827" y="1"/>
                  </a:moveTo>
                  <a:lnTo>
                    <a:pt x="1" y="4720"/>
                  </a:lnTo>
                  <a:cubicBezTo>
                    <a:pt x="1" y="4720"/>
                    <a:pt x="92" y="4726"/>
                    <a:pt x="247" y="4726"/>
                  </a:cubicBezTo>
                  <a:cubicBezTo>
                    <a:pt x="880" y="4726"/>
                    <a:pt x="2583" y="4623"/>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17"/>
            <p:cNvSpPr/>
            <p:nvPr/>
          </p:nvSpPr>
          <p:spPr>
            <a:xfrm>
              <a:off x="6622675" y="2184950"/>
              <a:ext cx="124475" cy="118125"/>
            </a:xfrm>
            <a:custGeom>
              <a:rect b="b" l="l" r="r" t="t"/>
              <a:pathLst>
                <a:path extrusionOk="0" h="4725" w="4979">
                  <a:moveTo>
                    <a:pt x="4827" y="0"/>
                  </a:moveTo>
                  <a:lnTo>
                    <a:pt x="1" y="4719"/>
                  </a:lnTo>
                  <a:cubicBezTo>
                    <a:pt x="1" y="4719"/>
                    <a:pt x="84" y="4725"/>
                    <a:pt x="227" y="4725"/>
                  </a:cubicBezTo>
                  <a:cubicBezTo>
                    <a:pt x="842" y="4725"/>
                    <a:pt x="2571" y="4625"/>
                    <a:pt x="3649" y="3569"/>
                  </a:cubicBezTo>
                  <a:cubicBezTo>
                    <a:pt x="4979" y="2266"/>
                    <a:pt x="4827" y="1"/>
                    <a:pt x="48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17"/>
            <p:cNvSpPr/>
            <p:nvPr/>
          </p:nvSpPr>
          <p:spPr>
            <a:xfrm>
              <a:off x="6622675" y="2053125"/>
              <a:ext cx="124475" cy="118375"/>
            </a:xfrm>
            <a:custGeom>
              <a:rect b="b" l="l" r="r" t="t"/>
              <a:pathLst>
                <a:path extrusionOk="0" h="4735" w="4979">
                  <a:moveTo>
                    <a:pt x="4827" y="1"/>
                  </a:moveTo>
                  <a:lnTo>
                    <a:pt x="1" y="4729"/>
                  </a:lnTo>
                  <a:cubicBezTo>
                    <a:pt x="1" y="4729"/>
                    <a:pt x="84" y="4734"/>
                    <a:pt x="227" y="4734"/>
                  </a:cubicBezTo>
                  <a:cubicBezTo>
                    <a:pt x="842" y="4734"/>
                    <a:pt x="2571" y="4635"/>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17"/>
            <p:cNvSpPr/>
            <p:nvPr/>
          </p:nvSpPr>
          <p:spPr>
            <a:xfrm>
              <a:off x="6622675" y="2448325"/>
              <a:ext cx="124475" cy="118150"/>
            </a:xfrm>
            <a:custGeom>
              <a:rect b="b" l="l" r="r" t="t"/>
              <a:pathLst>
                <a:path extrusionOk="0" h="4726" w="4979">
                  <a:moveTo>
                    <a:pt x="4827" y="1"/>
                  </a:moveTo>
                  <a:lnTo>
                    <a:pt x="1" y="4720"/>
                  </a:lnTo>
                  <a:cubicBezTo>
                    <a:pt x="1" y="4720"/>
                    <a:pt x="84" y="4726"/>
                    <a:pt x="227" y="4726"/>
                  </a:cubicBezTo>
                  <a:cubicBezTo>
                    <a:pt x="842" y="4726"/>
                    <a:pt x="2571" y="4626"/>
                    <a:pt x="3649" y="3569"/>
                  </a:cubicBezTo>
                  <a:cubicBezTo>
                    <a:pt x="4979" y="2267"/>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17"/>
            <p:cNvSpPr/>
            <p:nvPr/>
          </p:nvSpPr>
          <p:spPr>
            <a:xfrm>
              <a:off x="6622675" y="2316525"/>
              <a:ext cx="124475" cy="118175"/>
            </a:xfrm>
            <a:custGeom>
              <a:rect b="b" l="l" r="r" t="t"/>
              <a:pathLst>
                <a:path extrusionOk="0" h="4727" w="4979">
                  <a:moveTo>
                    <a:pt x="4827" y="1"/>
                  </a:moveTo>
                  <a:lnTo>
                    <a:pt x="1" y="4720"/>
                  </a:lnTo>
                  <a:cubicBezTo>
                    <a:pt x="1" y="4720"/>
                    <a:pt x="92" y="4726"/>
                    <a:pt x="247" y="4726"/>
                  </a:cubicBezTo>
                  <a:cubicBezTo>
                    <a:pt x="880" y="4726"/>
                    <a:pt x="2583" y="4623"/>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17"/>
            <p:cNvSpPr/>
            <p:nvPr/>
          </p:nvSpPr>
          <p:spPr>
            <a:xfrm>
              <a:off x="6622675" y="2184950"/>
              <a:ext cx="124475" cy="118125"/>
            </a:xfrm>
            <a:custGeom>
              <a:rect b="b" l="l" r="r" t="t"/>
              <a:pathLst>
                <a:path extrusionOk="0" h="4725" w="4979">
                  <a:moveTo>
                    <a:pt x="4827" y="0"/>
                  </a:moveTo>
                  <a:lnTo>
                    <a:pt x="1" y="4719"/>
                  </a:lnTo>
                  <a:cubicBezTo>
                    <a:pt x="1" y="4719"/>
                    <a:pt x="84" y="4725"/>
                    <a:pt x="227" y="4725"/>
                  </a:cubicBezTo>
                  <a:cubicBezTo>
                    <a:pt x="842" y="4725"/>
                    <a:pt x="2571" y="4625"/>
                    <a:pt x="3649" y="3569"/>
                  </a:cubicBezTo>
                  <a:cubicBezTo>
                    <a:pt x="4979" y="2266"/>
                    <a:pt x="4827" y="1"/>
                    <a:pt x="48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17"/>
            <p:cNvSpPr/>
            <p:nvPr/>
          </p:nvSpPr>
          <p:spPr>
            <a:xfrm>
              <a:off x="6622675" y="2053125"/>
              <a:ext cx="124475" cy="118375"/>
            </a:xfrm>
            <a:custGeom>
              <a:rect b="b" l="l" r="r" t="t"/>
              <a:pathLst>
                <a:path extrusionOk="0" h="4735" w="4979">
                  <a:moveTo>
                    <a:pt x="4827" y="1"/>
                  </a:moveTo>
                  <a:lnTo>
                    <a:pt x="1" y="4729"/>
                  </a:lnTo>
                  <a:cubicBezTo>
                    <a:pt x="1" y="4729"/>
                    <a:pt x="84" y="4734"/>
                    <a:pt x="227" y="4734"/>
                  </a:cubicBezTo>
                  <a:cubicBezTo>
                    <a:pt x="842" y="4734"/>
                    <a:pt x="2571" y="4635"/>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17"/>
            <p:cNvSpPr/>
            <p:nvPr/>
          </p:nvSpPr>
          <p:spPr>
            <a:xfrm>
              <a:off x="6488875" y="2448325"/>
              <a:ext cx="124475" cy="118150"/>
            </a:xfrm>
            <a:custGeom>
              <a:rect b="b" l="l" r="r" t="t"/>
              <a:pathLst>
                <a:path extrusionOk="0" h="4726" w="4979">
                  <a:moveTo>
                    <a:pt x="161" y="1"/>
                  </a:moveTo>
                  <a:cubicBezTo>
                    <a:pt x="161" y="1"/>
                    <a:pt x="0" y="2267"/>
                    <a:pt x="1329" y="3569"/>
                  </a:cubicBezTo>
                  <a:cubicBezTo>
                    <a:pt x="2408" y="4626"/>
                    <a:pt x="4137" y="4726"/>
                    <a:pt x="4752" y="4726"/>
                  </a:cubicBezTo>
                  <a:cubicBezTo>
                    <a:pt x="4895" y="4726"/>
                    <a:pt x="4978" y="4720"/>
                    <a:pt x="4978" y="4720"/>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17"/>
            <p:cNvSpPr/>
            <p:nvPr/>
          </p:nvSpPr>
          <p:spPr>
            <a:xfrm>
              <a:off x="6488875" y="2316525"/>
              <a:ext cx="124475" cy="118175"/>
            </a:xfrm>
            <a:custGeom>
              <a:rect b="b" l="l" r="r" t="t"/>
              <a:pathLst>
                <a:path extrusionOk="0" h="4727" w="4979">
                  <a:moveTo>
                    <a:pt x="161" y="1"/>
                  </a:moveTo>
                  <a:cubicBezTo>
                    <a:pt x="161" y="1"/>
                    <a:pt x="0" y="2276"/>
                    <a:pt x="1329" y="3578"/>
                  </a:cubicBezTo>
                  <a:cubicBezTo>
                    <a:pt x="2396" y="4623"/>
                    <a:pt x="4099" y="4726"/>
                    <a:pt x="4731" y="4726"/>
                  </a:cubicBezTo>
                  <a:cubicBezTo>
                    <a:pt x="4887" y="4726"/>
                    <a:pt x="4978" y="4720"/>
                    <a:pt x="4978" y="4720"/>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17"/>
            <p:cNvSpPr/>
            <p:nvPr/>
          </p:nvSpPr>
          <p:spPr>
            <a:xfrm>
              <a:off x="6488875" y="2184950"/>
              <a:ext cx="124475" cy="118125"/>
            </a:xfrm>
            <a:custGeom>
              <a:rect b="b" l="l" r="r" t="t"/>
              <a:pathLst>
                <a:path extrusionOk="0" h="4725" w="4979">
                  <a:moveTo>
                    <a:pt x="161" y="0"/>
                  </a:moveTo>
                  <a:cubicBezTo>
                    <a:pt x="161" y="1"/>
                    <a:pt x="0" y="2266"/>
                    <a:pt x="1329" y="3569"/>
                  </a:cubicBezTo>
                  <a:cubicBezTo>
                    <a:pt x="2408" y="4625"/>
                    <a:pt x="4137" y="4725"/>
                    <a:pt x="4752" y="4725"/>
                  </a:cubicBezTo>
                  <a:cubicBezTo>
                    <a:pt x="4895" y="4725"/>
                    <a:pt x="4978" y="4719"/>
                    <a:pt x="4978" y="4719"/>
                  </a:cubicBezTo>
                  <a:lnTo>
                    <a:pt x="16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17"/>
            <p:cNvSpPr/>
            <p:nvPr/>
          </p:nvSpPr>
          <p:spPr>
            <a:xfrm>
              <a:off x="6488875" y="2053125"/>
              <a:ext cx="124475" cy="118375"/>
            </a:xfrm>
            <a:custGeom>
              <a:rect b="b" l="l" r="r" t="t"/>
              <a:pathLst>
                <a:path extrusionOk="0" h="4735" w="4979">
                  <a:moveTo>
                    <a:pt x="161" y="1"/>
                  </a:moveTo>
                  <a:cubicBezTo>
                    <a:pt x="161" y="1"/>
                    <a:pt x="0" y="2276"/>
                    <a:pt x="1329" y="3578"/>
                  </a:cubicBezTo>
                  <a:cubicBezTo>
                    <a:pt x="2408" y="4635"/>
                    <a:pt x="4137" y="4734"/>
                    <a:pt x="4752" y="4734"/>
                  </a:cubicBezTo>
                  <a:cubicBezTo>
                    <a:pt x="4895" y="4734"/>
                    <a:pt x="4978" y="4729"/>
                    <a:pt x="4978" y="4729"/>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4_1">
    <p:spTree>
      <p:nvGrpSpPr>
        <p:cNvPr id="3519" name="Shape 3519"/>
        <p:cNvGrpSpPr/>
        <p:nvPr/>
      </p:nvGrpSpPr>
      <p:grpSpPr>
        <a:xfrm>
          <a:off x="0" y="0"/>
          <a:ext cx="0" cy="0"/>
          <a:chOff x="0" y="0"/>
          <a:chExt cx="0" cy="0"/>
        </a:xfrm>
      </p:grpSpPr>
      <p:grpSp>
        <p:nvGrpSpPr>
          <p:cNvPr id="3520" name="Google Shape;3520;p18"/>
          <p:cNvGrpSpPr/>
          <p:nvPr/>
        </p:nvGrpSpPr>
        <p:grpSpPr>
          <a:xfrm>
            <a:off x="8225638" y="652791"/>
            <a:ext cx="1787186" cy="4042445"/>
            <a:chOff x="-68302" y="1858975"/>
            <a:chExt cx="889723" cy="2012468"/>
          </a:xfrm>
        </p:grpSpPr>
        <p:sp>
          <p:nvSpPr>
            <p:cNvPr id="3521" name="Google Shape;3521;p18"/>
            <p:cNvSpPr/>
            <p:nvPr/>
          </p:nvSpPr>
          <p:spPr>
            <a:xfrm flipH="1">
              <a:off x="-68302" y="2426502"/>
              <a:ext cx="889723" cy="1444942"/>
            </a:xfrm>
            <a:custGeom>
              <a:rect b="b" l="l" r="r" t="t"/>
              <a:pathLst>
                <a:path extrusionOk="0" h="34730" w="21385">
                  <a:moveTo>
                    <a:pt x="11857" y="455"/>
                  </a:moveTo>
                  <a:lnTo>
                    <a:pt x="20742" y="33864"/>
                  </a:lnTo>
                  <a:lnTo>
                    <a:pt x="10840" y="24765"/>
                  </a:lnTo>
                  <a:lnTo>
                    <a:pt x="10536" y="24765"/>
                  </a:lnTo>
                  <a:lnTo>
                    <a:pt x="634" y="33864"/>
                  </a:lnTo>
                  <a:lnTo>
                    <a:pt x="9519" y="455"/>
                  </a:lnTo>
                  <a:close/>
                  <a:moveTo>
                    <a:pt x="9341" y="0"/>
                  </a:moveTo>
                  <a:lnTo>
                    <a:pt x="9127" y="170"/>
                  </a:lnTo>
                  <a:lnTo>
                    <a:pt x="1" y="34506"/>
                  </a:lnTo>
                  <a:lnTo>
                    <a:pt x="366" y="34729"/>
                  </a:lnTo>
                  <a:lnTo>
                    <a:pt x="10688" y="25238"/>
                  </a:lnTo>
                  <a:lnTo>
                    <a:pt x="21010" y="34729"/>
                  </a:lnTo>
                  <a:lnTo>
                    <a:pt x="21384" y="34506"/>
                  </a:lnTo>
                  <a:lnTo>
                    <a:pt x="12258" y="170"/>
                  </a:lnTo>
                  <a:lnTo>
                    <a:pt x="120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18"/>
            <p:cNvSpPr/>
            <p:nvPr/>
          </p:nvSpPr>
          <p:spPr>
            <a:xfrm flipH="1">
              <a:off x="114680" y="3192897"/>
              <a:ext cx="524140" cy="275467"/>
            </a:xfrm>
            <a:custGeom>
              <a:rect b="b" l="l" r="r" t="t"/>
              <a:pathLst>
                <a:path extrusionOk="0" h="6621" w="12598">
                  <a:moveTo>
                    <a:pt x="11892" y="456"/>
                  </a:moveTo>
                  <a:lnTo>
                    <a:pt x="6290" y="6130"/>
                  </a:lnTo>
                  <a:lnTo>
                    <a:pt x="705" y="456"/>
                  </a:lnTo>
                  <a:close/>
                  <a:moveTo>
                    <a:pt x="161" y="1"/>
                  </a:moveTo>
                  <a:lnTo>
                    <a:pt x="1" y="393"/>
                  </a:lnTo>
                  <a:lnTo>
                    <a:pt x="6129" y="6620"/>
                  </a:lnTo>
                  <a:lnTo>
                    <a:pt x="6451" y="6620"/>
                  </a:lnTo>
                  <a:lnTo>
                    <a:pt x="12597" y="393"/>
                  </a:lnTo>
                  <a:lnTo>
                    <a:pt x="1243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18"/>
            <p:cNvSpPr/>
            <p:nvPr/>
          </p:nvSpPr>
          <p:spPr>
            <a:xfrm flipH="1">
              <a:off x="367101" y="2436112"/>
              <a:ext cx="18972" cy="1428258"/>
            </a:xfrm>
            <a:custGeom>
              <a:rect b="b" l="l" r="r" t="t"/>
              <a:pathLst>
                <a:path extrusionOk="0" h="34329" w="456">
                  <a:moveTo>
                    <a:pt x="1" y="1"/>
                  </a:moveTo>
                  <a:lnTo>
                    <a:pt x="1" y="34329"/>
                  </a:lnTo>
                  <a:lnTo>
                    <a:pt x="456" y="34329"/>
                  </a:lnTo>
                  <a:lnTo>
                    <a:pt x="45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18"/>
            <p:cNvSpPr/>
            <p:nvPr/>
          </p:nvSpPr>
          <p:spPr>
            <a:xfrm flipH="1">
              <a:off x="50108" y="3451968"/>
              <a:ext cx="652907" cy="18972"/>
            </a:xfrm>
            <a:custGeom>
              <a:rect b="b" l="l" r="r" t="t"/>
              <a:pathLst>
                <a:path extrusionOk="0" h="456" w="15693">
                  <a:moveTo>
                    <a:pt x="0" y="1"/>
                  </a:moveTo>
                  <a:lnTo>
                    <a:pt x="0" y="456"/>
                  </a:lnTo>
                  <a:lnTo>
                    <a:pt x="15692" y="456"/>
                  </a:lnTo>
                  <a:lnTo>
                    <a:pt x="156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18"/>
            <p:cNvSpPr/>
            <p:nvPr/>
          </p:nvSpPr>
          <p:spPr>
            <a:xfrm flipH="1">
              <a:off x="214159" y="2845126"/>
              <a:ext cx="325185" cy="18972"/>
            </a:xfrm>
            <a:custGeom>
              <a:rect b="b" l="l" r="r" t="t"/>
              <a:pathLst>
                <a:path extrusionOk="0" h="456" w="7816">
                  <a:moveTo>
                    <a:pt x="0" y="1"/>
                  </a:moveTo>
                  <a:lnTo>
                    <a:pt x="0" y="456"/>
                  </a:lnTo>
                  <a:lnTo>
                    <a:pt x="7815" y="456"/>
                  </a:lnTo>
                  <a:lnTo>
                    <a:pt x="78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18"/>
            <p:cNvSpPr/>
            <p:nvPr/>
          </p:nvSpPr>
          <p:spPr>
            <a:xfrm flipH="1">
              <a:off x="41953" y="1858975"/>
              <a:ext cx="669591" cy="655528"/>
            </a:xfrm>
            <a:custGeom>
              <a:rect b="b" l="l" r="r" t="t"/>
              <a:pathLst>
                <a:path extrusionOk="0" h="15756" w="16094">
                  <a:moveTo>
                    <a:pt x="8047" y="1"/>
                  </a:moveTo>
                  <a:cubicBezTo>
                    <a:pt x="3604" y="1"/>
                    <a:pt x="0" y="3525"/>
                    <a:pt x="0" y="7878"/>
                  </a:cubicBezTo>
                  <a:cubicBezTo>
                    <a:pt x="0" y="12232"/>
                    <a:pt x="3604" y="15755"/>
                    <a:pt x="8047" y="15755"/>
                  </a:cubicBezTo>
                  <a:cubicBezTo>
                    <a:pt x="12490" y="15755"/>
                    <a:pt x="16094" y="12232"/>
                    <a:pt x="16094" y="7878"/>
                  </a:cubicBezTo>
                  <a:cubicBezTo>
                    <a:pt x="16094" y="3525"/>
                    <a:pt x="12490" y="1"/>
                    <a:pt x="80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18"/>
            <p:cNvSpPr/>
            <p:nvPr/>
          </p:nvSpPr>
          <p:spPr>
            <a:xfrm flipH="1">
              <a:off x="367101" y="1858975"/>
              <a:ext cx="18972" cy="655528"/>
            </a:xfrm>
            <a:custGeom>
              <a:rect b="b" l="l" r="r" t="t"/>
              <a:pathLst>
                <a:path extrusionOk="0" h="15756" w="456">
                  <a:moveTo>
                    <a:pt x="1" y="1"/>
                  </a:moveTo>
                  <a:lnTo>
                    <a:pt x="1" y="15755"/>
                  </a:lnTo>
                  <a:lnTo>
                    <a:pt x="456" y="15755"/>
                  </a:lnTo>
                  <a:lnTo>
                    <a:pt x="4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18"/>
            <p:cNvSpPr/>
            <p:nvPr/>
          </p:nvSpPr>
          <p:spPr>
            <a:xfrm flipH="1">
              <a:off x="41953" y="2177457"/>
              <a:ext cx="669591" cy="18972"/>
            </a:xfrm>
            <a:custGeom>
              <a:rect b="b" l="l" r="r" t="t"/>
              <a:pathLst>
                <a:path extrusionOk="0" h="456" w="16094">
                  <a:moveTo>
                    <a:pt x="0" y="0"/>
                  </a:moveTo>
                  <a:lnTo>
                    <a:pt x="0" y="455"/>
                  </a:lnTo>
                  <a:lnTo>
                    <a:pt x="16094" y="455"/>
                  </a:lnTo>
                  <a:lnTo>
                    <a:pt x="1609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18"/>
            <p:cNvSpPr/>
            <p:nvPr/>
          </p:nvSpPr>
          <p:spPr>
            <a:xfrm flipH="1">
              <a:off x="133236" y="1948050"/>
              <a:ext cx="486654" cy="477376"/>
            </a:xfrm>
            <a:custGeom>
              <a:rect b="b" l="l" r="r" t="t"/>
              <a:pathLst>
                <a:path extrusionOk="0" h="11474" w="11697">
                  <a:moveTo>
                    <a:pt x="313" y="1"/>
                  </a:moveTo>
                  <a:lnTo>
                    <a:pt x="1" y="331"/>
                  </a:lnTo>
                  <a:lnTo>
                    <a:pt x="11375" y="11473"/>
                  </a:lnTo>
                  <a:lnTo>
                    <a:pt x="11696" y="11143"/>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18"/>
            <p:cNvSpPr/>
            <p:nvPr/>
          </p:nvSpPr>
          <p:spPr>
            <a:xfrm flipH="1">
              <a:off x="133236" y="1948050"/>
              <a:ext cx="486654" cy="477376"/>
            </a:xfrm>
            <a:custGeom>
              <a:rect b="b" l="l" r="r" t="t"/>
              <a:pathLst>
                <a:path extrusionOk="0" h="11474" w="11697">
                  <a:moveTo>
                    <a:pt x="11375" y="1"/>
                  </a:moveTo>
                  <a:lnTo>
                    <a:pt x="1" y="11143"/>
                  </a:lnTo>
                  <a:lnTo>
                    <a:pt x="313" y="11473"/>
                  </a:lnTo>
                  <a:lnTo>
                    <a:pt x="11696" y="331"/>
                  </a:lnTo>
                  <a:lnTo>
                    <a:pt x="1137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31" name="Google Shape;3531;p18"/>
          <p:cNvSpPr txBox="1"/>
          <p:nvPr>
            <p:ph type="title"/>
          </p:nvPr>
        </p:nvSpPr>
        <p:spPr>
          <a:xfrm flipH="1">
            <a:off x="5060600" y="1356700"/>
            <a:ext cx="2535900" cy="11259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532" name="Google Shape;3532;p18"/>
          <p:cNvSpPr txBox="1"/>
          <p:nvPr>
            <p:ph idx="1" type="subTitle"/>
          </p:nvPr>
        </p:nvSpPr>
        <p:spPr>
          <a:xfrm flipH="1">
            <a:off x="5060700" y="2482700"/>
            <a:ext cx="2996700" cy="1304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600"/>
            </a:lvl1pPr>
            <a:lvl2pPr lvl="1" rtl="0">
              <a:lnSpc>
                <a:spcPct val="100000"/>
              </a:lnSpc>
              <a:spcBef>
                <a:spcPts val="0"/>
              </a:spcBef>
              <a:spcAft>
                <a:spcPts val="0"/>
              </a:spcAft>
              <a:buSzPts val="1200"/>
              <a:buNone/>
              <a:defRPr/>
            </a:lvl2pPr>
            <a:lvl3pPr lvl="2" rtl="0">
              <a:lnSpc>
                <a:spcPct val="100000"/>
              </a:lnSpc>
              <a:spcBef>
                <a:spcPts val="1600"/>
              </a:spcBef>
              <a:spcAft>
                <a:spcPts val="0"/>
              </a:spcAft>
              <a:buSzPts val="1200"/>
              <a:buNone/>
              <a:defRPr/>
            </a:lvl3pPr>
            <a:lvl4pPr lvl="3" rtl="0">
              <a:lnSpc>
                <a:spcPct val="100000"/>
              </a:lnSpc>
              <a:spcBef>
                <a:spcPts val="1600"/>
              </a:spcBef>
              <a:spcAft>
                <a:spcPts val="0"/>
              </a:spcAft>
              <a:buSzPts val="1200"/>
              <a:buNone/>
              <a:defRPr/>
            </a:lvl4pPr>
            <a:lvl5pPr lvl="4" rtl="0">
              <a:lnSpc>
                <a:spcPct val="100000"/>
              </a:lnSpc>
              <a:spcBef>
                <a:spcPts val="1600"/>
              </a:spcBef>
              <a:spcAft>
                <a:spcPts val="0"/>
              </a:spcAft>
              <a:buSzPts val="1200"/>
              <a:buNone/>
              <a:defRPr/>
            </a:lvl5pPr>
            <a:lvl6pPr lvl="5" rtl="0">
              <a:lnSpc>
                <a:spcPct val="100000"/>
              </a:lnSpc>
              <a:spcBef>
                <a:spcPts val="1600"/>
              </a:spcBef>
              <a:spcAft>
                <a:spcPts val="0"/>
              </a:spcAft>
              <a:buSzPts val="1200"/>
              <a:buNone/>
              <a:defRPr/>
            </a:lvl6pPr>
            <a:lvl7pPr lvl="6" rtl="0">
              <a:lnSpc>
                <a:spcPct val="100000"/>
              </a:lnSpc>
              <a:spcBef>
                <a:spcPts val="1600"/>
              </a:spcBef>
              <a:spcAft>
                <a:spcPts val="0"/>
              </a:spcAft>
              <a:buSzPts val="1200"/>
              <a:buNone/>
              <a:defRPr/>
            </a:lvl7pPr>
            <a:lvl8pPr lvl="7" rtl="0">
              <a:lnSpc>
                <a:spcPct val="100000"/>
              </a:lnSpc>
              <a:spcBef>
                <a:spcPts val="1600"/>
              </a:spcBef>
              <a:spcAft>
                <a:spcPts val="0"/>
              </a:spcAft>
              <a:buSzPts val="1200"/>
              <a:buNone/>
              <a:defRPr/>
            </a:lvl8pPr>
            <a:lvl9pPr lvl="8" rtl="0">
              <a:lnSpc>
                <a:spcPct val="100000"/>
              </a:lnSpc>
              <a:spcBef>
                <a:spcPts val="1600"/>
              </a:spcBef>
              <a:spcAft>
                <a:spcPts val="1600"/>
              </a:spcAft>
              <a:buSzPts val="1200"/>
              <a:buNone/>
              <a:defRPr/>
            </a:lvl9pPr>
          </a:lstStyle>
          <a:p/>
        </p:txBody>
      </p:sp>
      <p:grpSp>
        <p:nvGrpSpPr>
          <p:cNvPr id="3533" name="Google Shape;3533;p18"/>
          <p:cNvGrpSpPr/>
          <p:nvPr/>
        </p:nvGrpSpPr>
        <p:grpSpPr>
          <a:xfrm>
            <a:off x="50" y="4604100"/>
            <a:ext cx="9144025" cy="709198"/>
            <a:chOff x="50" y="4604100"/>
            <a:chExt cx="9144025" cy="709198"/>
          </a:xfrm>
        </p:grpSpPr>
        <p:sp>
          <p:nvSpPr>
            <p:cNvPr id="3534" name="Google Shape;3534;p18"/>
            <p:cNvSpPr/>
            <p:nvPr/>
          </p:nvSpPr>
          <p:spPr>
            <a:xfrm>
              <a:off x="50" y="4604100"/>
              <a:ext cx="9144025" cy="709198"/>
            </a:xfrm>
            <a:custGeom>
              <a:rect b="b" l="l" r="r" t="t"/>
              <a:pathLst>
                <a:path extrusionOk="0" h="21688" w="79389">
                  <a:moveTo>
                    <a:pt x="0" y="1"/>
                  </a:moveTo>
                  <a:lnTo>
                    <a:pt x="0" y="21688"/>
                  </a:lnTo>
                  <a:lnTo>
                    <a:pt x="79388" y="21688"/>
                  </a:lnTo>
                  <a:lnTo>
                    <a:pt x="793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18"/>
            <p:cNvSpPr/>
            <p:nvPr/>
          </p:nvSpPr>
          <p:spPr>
            <a:xfrm>
              <a:off x="699787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18"/>
            <p:cNvSpPr/>
            <p:nvPr/>
          </p:nvSpPr>
          <p:spPr>
            <a:xfrm>
              <a:off x="727655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18"/>
            <p:cNvSpPr/>
            <p:nvPr/>
          </p:nvSpPr>
          <p:spPr>
            <a:xfrm>
              <a:off x="755556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18"/>
            <p:cNvSpPr/>
            <p:nvPr/>
          </p:nvSpPr>
          <p:spPr>
            <a:xfrm>
              <a:off x="6161542" y="4738462"/>
              <a:ext cx="155103" cy="78485"/>
            </a:xfrm>
            <a:custGeom>
              <a:rect b="b" l="l" r="r" t="t"/>
              <a:pathLst>
                <a:path extrusionOk="0" h="1892" w="3739">
                  <a:moveTo>
                    <a:pt x="304" y="0"/>
                  </a:moveTo>
                  <a:lnTo>
                    <a:pt x="0" y="330"/>
                  </a:lnTo>
                  <a:lnTo>
                    <a:pt x="1722" y="1891"/>
                  </a:lnTo>
                  <a:lnTo>
                    <a:pt x="2025" y="1891"/>
                  </a:lnTo>
                  <a:lnTo>
                    <a:pt x="3738"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18"/>
            <p:cNvSpPr/>
            <p:nvPr/>
          </p:nvSpPr>
          <p:spPr>
            <a:xfrm>
              <a:off x="6440181" y="4738462"/>
              <a:ext cx="155476" cy="79978"/>
            </a:xfrm>
            <a:custGeom>
              <a:rect b="b" l="l" r="r" t="t"/>
              <a:pathLst>
                <a:path extrusionOk="0" h="1928" w="3748">
                  <a:moveTo>
                    <a:pt x="313" y="0"/>
                  </a:moveTo>
                  <a:lnTo>
                    <a:pt x="1" y="321"/>
                  </a:lnTo>
                  <a:lnTo>
                    <a:pt x="1723" y="1927"/>
                  </a:lnTo>
                  <a:lnTo>
                    <a:pt x="2026" y="1927"/>
                  </a:lnTo>
                  <a:lnTo>
                    <a:pt x="3748"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18"/>
            <p:cNvSpPr/>
            <p:nvPr/>
          </p:nvSpPr>
          <p:spPr>
            <a:xfrm>
              <a:off x="671923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18"/>
            <p:cNvSpPr/>
            <p:nvPr/>
          </p:nvSpPr>
          <p:spPr>
            <a:xfrm>
              <a:off x="5325170" y="4737342"/>
              <a:ext cx="155103" cy="78858"/>
            </a:xfrm>
            <a:custGeom>
              <a:rect b="b" l="l" r="r" t="t"/>
              <a:pathLst>
                <a:path extrusionOk="0" h="1901" w="3739">
                  <a:moveTo>
                    <a:pt x="304" y="0"/>
                  </a:moveTo>
                  <a:lnTo>
                    <a:pt x="1" y="330"/>
                  </a:lnTo>
                  <a:lnTo>
                    <a:pt x="1723" y="1901"/>
                  </a:lnTo>
                  <a:lnTo>
                    <a:pt x="2026" y="190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18"/>
            <p:cNvSpPr/>
            <p:nvPr/>
          </p:nvSpPr>
          <p:spPr>
            <a:xfrm>
              <a:off x="5603850" y="4737716"/>
              <a:ext cx="155476" cy="79978"/>
            </a:xfrm>
            <a:custGeom>
              <a:rect b="b" l="l" r="r" t="t"/>
              <a:pathLst>
                <a:path extrusionOk="0" h="1928"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18"/>
            <p:cNvSpPr/>
            <p:nvPr/>
          </p:nvSpPr>
          <p:spPr>
            <a:xfrm>
              <a:off x="5882862"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18"/>
            <p:cNvSpPr/>
            <p:nvPr/>
          </p:nvSpPr>
          <p:spPr>
            <a:xfrm>
              <a:off x="4767851"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18"/>
            <p:cNvSpPr/>
            <p:nvPr/>
          </p:nvSpPr>
          <p:spPr>
            <a:xfrm>
              <a:off x="5046531" y="473771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18"/>
            <p:cNvSpPr/>
            <p:nvPr/>
          </p:nvSpPr>
          <p:spPr>
            <a:xfrm>
              <a:off x="699787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18"/>
            <p:cNvSpPr/>
            <p:nvPr/>
          </p:nvSpPr>
          <p:spPr>
            <a:xfrm>
              <a:off x="727655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18"/>
            <p:cNvSpPr/>
            <p:nvPr/>
          </p:nvSpPr>
          <p:spPr>
            <a:xfrm>
              <a:off x="755556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18"/>
            <p:cNvSpPr/>
            <p:nvPr/>
          </p:nvSpPr>
          <p:spPr>
            <a:xfrm>
              <a:off x="6161542" y="4922355"/>
              <a:ext cx="155103" cy="78526"/>
            </a:xfrm>
            <a:custGeom>
              <a:rect b="b" l="l" r="r" t="t"/>
              <a:pathLst>
                <a:path extrusionOk="0" h="1893"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18"/>
            <p:cNvSpPr/>
            <p:nvPr/>
          </p:nvSpPr>
          <p:spPr>
            <a:xfrm>
              <a:off x="6440181" y="4922355"/>
              <a:ext cx="155476" cy="80352"/>
            </a:xfrm>
            <a:custGeom>
              <a:rect b="b" l="l" r="r" t="t"/>
              <a:pathLst>
                <a:path extrusionOk="0" h="1937" w="3748">
                  <a:moveTo>
                    <a:pt x="313" y="1"/>
                  </a:moveTo>
                  <a:lnTo>
                    <a:pt x="1" y="322"/>
                  </a:lnTo>
                  <a:lnTo>
                    <a:pt x="1723" y="1937"/>
                  </a:lnTo>
                  <a:lnTo>
                    <a:pt x="2026" y="1937"/>
                  </a:lnTo>
                  <a:lnTo>
                    <a:pt x="3748"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18"/>
            <p:cNvSpPr/>
            <p:nvPr/>
          </p:nvSpPr>
          <p:spPr>
            <a:xfrm>
              <a:off x="671923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18"/>
            <p:cNvSpPr/>
            <p:nvPr/>
          </p:nvSpPr>
          <p:spPr>
            <a:xfrm>
              <a:off x="5325170" y="4921276"/>
              <a:ext cx="155103" cy="78858"/>
            </a:xfrm>
            <a:custGeom>
              <a:rect b="b" l="l" r="r" t="t"/>
              <a:pathLst>
                <a:path extrusionOk="0" h="1901" w="3739">
                  <a:moveTo>
                    <a:pt x="304" y="0"/>
                  </a:moveTo>
                  <a:lnTo>
                    <a:pt x="1" y="330"/>
                  </a:lnTo>
                  <a:lnTo>
                    <a:pt x="1723" y="1900"/>
                  </a:lnTo>
                  <a:lnTo>
                    <a:pt x="2026" y="1900"/>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18"/>
            <p:cNvSpPr/>
            <p:nvPr/>
          </p:nvSpPr>
          <p:spPr>
            <a:xfrm>
              <a:off x="5603850" y="4921649"/>
              <a:ext cx="155476" cy="79937"/>
            </a:xfrm>
            <a:custGeom>
              <a:rect b="b" l="l" r="r" t="t"/>
              <a:pathLst>
                <a:path extrusionOk="0" h="1927"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18"/>
            <p:cNvSpPr/>
            <p:nvPr/>
          </p:nvSpPr>
          <p:spPr>
            <a:xfrm>
              <a:off x="5882862"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18"/>
            <p:cNvSpPr/>
            <p:nvPr/>
          </p:nvSpPr>
          <p:spPr>
            <a:xfrm>
              <a:off x="4767851"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18"/>
            <p:cNvSpPr/>
            <p:nvPr/>
          </p:nvSpPr>
          <p:spPr>
            <a:xfrm>
              <a:off x="5046531" y="492164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18"/>
            <p:cNvSpPr/>
            <p:nvPr/>
          </p:nvSpPr>
          <p:spPr>
            <a:xfrm>
              <a:off x="699787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18"/>
            <p:cNvSpPr/>
            <p:nvPr/>
          </p:nvSpPr>
          <p:spPr>
            <a:xfrm>
              <a:off x="727655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18"/>
            <p:cNvSpPr/>
            <p:nvPr/>
          </p:nvSpPr>
          <p:spPr>
            <a:xfrm>
              <a:off x="755556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18"/>
            <p:cNvSpPr/>
            <p:nvPr/>
          </p:nvSpPr>
          <p:spPr>
            <a:xfrm>
              <a:off x="6161542" y="5106289"/>
              <a:ext cx="155103" cy="78485"/>
            </a:xfrm>
            <a:custGeom>
              <a:rect b="b" l="l" r="r" t="t"/>
              <a:pathLst>
                <a:path extrusionOk="0" h="1892"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18"/>
            <p:cNvSpPr/>
            <p:nvPr/>
          </p:nvSpPr>
          <p:spPr>
            <a:xfrm>
              <a:off x="6440181" y="5106289"/>
              <a:ext cx="155476" cy="80352"/>
            </a:xfrm>
            <a:custGeom>
              <a:rect b="b" l="l" r="r" t="t"/>
              <a:pathLst>
                <a:path extrusionOk="0" h="1937" w="3748">
                  <a:moveTo>
                    <a:pt x="313" y="1"/>
                  </a:moveTo>
                  <a:lnTo>
                    <a:pt x="1" y="331"/>
                  </a:lnTo>
                  <a:lnTo>
                    <a:pt x="1723" y="1936"/>
                  </a:lnTo>
                  <a:lnTo>
                    <a:pt x="2026" y="1936"/>
                  </a:lnTo>
                  <a:lnTo>
                    <a:pt x="3748"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18"/>
            <p:cNvSpPr/>
            <p:nvPr/>
          </p:nvSpPr>
          <p:spPr>
            <a:xfrm>
              <a:off x="671923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18"/>
            <p:cNvSpPr/>
            <p:nvPr/>
          </p:nvSpPr>
          <p:spPr>
            <a:xfrm>
              <a:off x="5325170" y="5105169"/>
              <a:ext cx="155103" cy="78900"/>
            </a:xfrm>
            <a:custGeom>
              <a:rect b="b" l="l" r="r" t="t"/>
              <a:pathLst>
                <a:path extrusionOk="0" h="1902" w="3739">
                  <a:moveTo>
                    <a:pt x="304" y="1"/>
                  </a:moveTo>
                  <a:lnTo>
                    <a:pt x="1" y="331"/>
                  </a:lnTo>
                  <a:lnTo>
                    <a:pt x="1723" y="1901"/>
                  </a:lnTo>
                  <a:lnTo>
                    <a:pt x="2026" y="1901"/>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18"/>
            <p:cNvSpPr/>
            <p:nvPr/>
          </p:nvSpPr>
          <p:spPr>
            <a:xfrm>
              <a:off x="5603850" y="5105542"/>
              <a:ext cx="155476" cy="79978"/>
            </a:xfrm>
            <a:custGeom>
              <a:rect b="b" l="l" r="r" t="t"/>
              <a:pathLst>
                <a:path extrusionOk="0" h="1928" w="3748">
                  <a:moveTo>
                    <a:pt x="313" y="1"/>
                  </a:moveTo>
                  <a:lnTo>
                    <a:pt x="0" y="322"/>
                  </a:lnTo>
                  <a:lnTo>
                    <a:pt x="1722" y="1928"/>
                  </a:lnTo>
                  <a:lnTo>
                    <a:pt x="2025" y="1928"/>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18"/>
            <p:cNvSpPr/>
            <p:nvPr/>
          </p:nvSpPr>
          <p:spPr>
            <a:xfrm>
              <a:off x="5882862"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18"/>
            <p:cNvSpPr/>
            <p:nvPr/>
          </p:nvSpPr>
          <p:spPr>
            <a:xfrm>
              <a:off x="4767851"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18"/>
            <p:cNvSpPr/>
            <p:nvPr/>
          </p:nvSpPr>
          <p:spPr>
            <a:xfrm>
              <a:off x="5046531" y="510554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18"/>
            <p:cNvSpPr/>
            <p:nvPr/>
          </p:nvSpPr>
          <p:spPr>
            <a:xfrm>
              <a:off x="810912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18"/>
            <p:cNvSpPr/>
            <p:nvPr/>
          </p:nvSpPr>
          <p:spPr>
            <a:xfrm>
              <a:off x="838780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18"/>
            <p:cNvSpPr/>
            <p:nvPr/>
          </p:nvSpPr>
          <p:spPr>
            <a:xfrm>
              <a:off x="866681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18"/>
            <p:cNvSpPr/>
            <p:nvPr/>
          </p:nvSpPr>
          <p:spPr>
            <a:xfrm>
              <a:off x="783048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18"/>
            <p:cNvSpPr/>
            <p:nvPr/>
          </p:nvSpPr>
          <p:spPr>
            <a:xfrm>
              <a:off x="810912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18"/>
            <p:cNvSpPr/>
            <p:nvPr/>
          </p:nvSpPr>
          <p:spPr>
            <a:xfrm>
              <a:off x="838780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18"/>
            <p:cNvSpPr/>
            <p:nvPr/>
          </p:nvSpPr>
          <p:spPr>
            <a:xfrm>
              <a:off x="866681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18"/>
            <p:cNvSpPr/>
            <p:nvPr/>
          </p:nvSpPr>
          <p:spPr>
            <a:xfrm>
              <a:off x="783048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18"/>
            <p:cNvSpPr/>
            <p:nvPr/>
          </p:nvSpPr>
          <p:spPr>
            <a:xfrm>
              <a:off x="810912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18"/>
            <p:cNvSpPr/>
            <p:nvPr/>
          </p:nvSpPr>
          <p:spPr>
            <a:xfrm>
              <a:off x="838780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18"/>
            <p:cNvSpPr/>
            <p:nvPr/>
          </p:nvSpPr>
          <p:spPr>
            <a:xfrm>
              <a:off x="866681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18"/>
            <p:cNvSpPr/>
            <p:nvPr/>
          </p:nvSpPr>
          <p:spPr>
            <a:xfrm>
              <a:off x="783048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18"/>
            <p:cNvSpPr/>
            <p:nvPr/>
          </p:nvSpPr>
          <p:spPr>
            <a:xfrm>
              <a:off x="8945478"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18"/>
            <p:cNvSpPr/>
            <p:nvPr/>
          </p:nvSpPr>
          <p:spPr>
            <a:xfrm>
              <a:off x="8945478"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18"/>
            <p:cNvSpPr/>
            <p:nvPr/>
          </p:nvSpPr>
          <p:spPr>
            <a:xfrm>
              <a:off x="8945478"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18"/>
            <p:cNvSpPr/>
            <p:nvPr/>
          </p:nvSpPr>
          <p:spPr>
            <a:xfrm>
              <a:off x="283072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18"/>
            <p:cNvSpPr/>
            <p:nvPr/>
          </p:nvSpPr>
          <p:spPr>
            <a:xfrm>
              <a:off x="310940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18"/>
            <p:cNvSpPr/>
            <p:nvPr/>
          </p:nvSpPr>
          <p:spPr>
            <a:xfrm>
              <a:off x="338841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18"/>
            <p:cNvSpPr/>
            <p:nvPr/>
          </p:nvSpPr>
          <p:spPr>
            <a:xfrm>
              <a:off x="1994392" y="4738462"/>
              <a:ext cx="155103" cy="78485"/>
            </a:xfrm>
            <a:custGeom>
              <a:rect b="b" l="l" r="r" t="t"/>
              <a:pathLst>
                <a:path extrusionOk="0" h="1892" w="3739">
                  <a:moveTo>
                    <a:pt x="304" y="0"/>
                  </a:moveTo>
                  <a:lnTo>
                    <a:pt x="0" y="330"/>
                  </a:lnTo>
                  <a:lnTo>
                    <a:pt x="1722" y="1891"/>
                  </a:lnTo>
                  <a:lnTo>
                    <a:pt x="2025" y="1891"/>
                  </a:lnTo>
                  <a:lnTo>
                    <a:pt x="3738"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18"/>
            <p:cNvSpPr/>
            <p:nvPr/>
          </p:nvSpPr>
          <p:spPr>
            <a:xfrm>
              <a:off x="2273031" y="4738462"/>
              <a:ext cx="155476" cy="79978"/>
            </a:xfrm>
            <a:custGeom>
              <a:rect b="b" l="l" r="r" t="t"/>
              <a:pathLst>
                <a:path extrusionOk="0" h="1928" w="3748">
                  <a:moveTo>
                    <a:pt x="313" y="0"/>
                  </a:moveTo>
                  <a:lnTo>
                    <a:pt x="1" y="321"/>
                  </a:lnTo>
                  <a:lnTo>
                    <a:pt x="1723" y="1927"/>
                  </a:lnTo>
                  <a:lnTo>
                    <a:pt x="2026" y="1927"/>
                  </a:lnTo>
                  <a:lnTo>
                    <a:pt x="3748"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18"/>
            <p:cNvSpPr/>
            <p:nvPr/>
          </p:nvSpPr>
          <p:spPr>
            <a:xfrm>
              <a:off x="255208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18"/>
            <p:cNvSpPr/>
            <p:nvPr/>
          </p:nvSpPr>
          <p:spPr>
            <a:xfrm>
              <a:off x="1158020" y="4737342"/>
              <a:ext cx="155103" cy="78858"/>
            </a:xfrm>
            <a:custGeom>
              <a:rect b="b" l="l" r="r" t="t"/>
              <a:pathLst>
                <a:path extrusionOk="0" h="1901" w="3739">
                  <a:moveTo>
                    <a:pt x="304" y="0"/>
                  </a:moveTo>
                  <a:lnTo>
                    <a:pt x="1" y="330"/>
                  </a:lnTo>
                  <a:lnTo>
                    <a:pt x="1723" y="1901"/>
                  </a:lnTo>
                  <a:lnTo>
                    <a:pt x="2026" y="190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18"/>
            <p:cNvSpPr/>
            <p:nvPr/>
          </p:nvSpPr>
          <p:spPr>
            <a:xfrm>
              <a:off x="1436700" y="4737716"/>
              <a:ext cx="155476" cy="79978"/>
            </a:xfrm>
            <a:custGeom>
              <a:rect b="b" l="l" r="r" t="t"/>
              <a:pathLst>
                <a:path extrusionOk="0" h="1928"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18"/>
            <p:cNvSpPr/>
            <p:nvPr/>
          </p:nvSpPr>
          <p:spPr>
            <a:xfrm>
              <a:off x="1715712"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18"/>
            <p:cNvSpPr/>
            <p:nvPr/>
          </p:nvSpPr>
          <p:spPr>
            <a:xfrm>
              <a:off x="600701"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18"/>
            <p:cNvSpPr/>
            <p:nvPr/>
          </p:nvSpPr>
          <p:spPr>
            <a:xfrm>
              <a:off x="879381" y="473771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18"/>
            <p:cNvSpPr/>
            <p:nvPr/>
          </p:nvSpPr>
          <p:spPr>
            <a:xfrm>
              <a:off x="283072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18"/>
            <p:cNvSpPr/>
            <p:nvPr/>
          </p:nvSpPr>
          <p:spPr>
            <a:xfrm>
              <a:off x="310940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18"/>
            <p:cNvSpPr/>
            <p:nvPr/>
          </p:nvSpPr>
          <p:spPr>
            <a:xfrm>
              <a:off x="338841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18"/>
            <p:cNvSpPr/>
            <p:nvPr/>
          </p:nvSpPr>
          <p:spPr>
            <a:xfrm>
              <a:off x="1994392" y="4922355"/>
              <a:ext cx="155103" cy="78526"/>
            </a:xfrm>
            <a:custGeom>
              <a:rect b="b" l="l" r="r" t="t"/>
              <a:pathLst>
                <a:path extrusionOk="0" h="1893"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18"/>
            <p:cNvSpPr/>
            <p:nvPr/>
          </p:nvSpPr>
          <p:spPr>
            <a:xfrm>
              <a:off x="2273031" y="4922355"/>
              <a:ext cx="155476" cy="80352"/>
            </a:xfrm>
            <a:custGeom>
              <a:rect b="b" l="l" r="r" t="t"/>
              <a:pathLst>
                <a:path extrusionOk="0" h="1937" w="3748">
                  <a:moveTo>
                    <a:pt x="313" y="1"/>
                  </a:moveTo>
                  <a:lnTo>
                    <a:pt x="1" y="322"/>
                  </a:lnTo>
                  <a:lnTo>
                    <a:pt x="1723" y="1937"/>
                  </a:lnTo>
                  <a:lnTo>
                    <a:pt x="2026" y="1937"/>
                  </a:lnTo>
                  <a:lnTo>
                    <a:pt x="3748"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18"/>
            <p:cNvSpPr/>
            <p:nvPr/>
          </p:nvSpPr>
          <p:spPr>
            <a:xfrm>
              <a:off x="255208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18"/>
            <p:cNvSpPr/>
            <p:nvPr/>
          </p:nvSpPr>
          <p:spPr>
            <a:xfrm>
              <a:off x="1158020" y="4921276"/>
              <a:ext cx="155103" cy="78858"/>
            </a:xfrm>
            <a:custGeom>
              <a:rect b="b" l="l" r="r" t="t"/>
              <a:pathLst>
                <a:path extrusionOk="0" h="1901" w="3739">
                  <a:moveTo>
                    <a:pt x="304" y="0"/>
                  </a:moveTo>
                  <a:lnTo>
                    <a:pt x="1" y="330"/>
                  </a:lnTo>
                  <a:lnTo>
                    <a:pt x="1723" y="1900"/>
                  </a:lnTo>
                  <a:lnTo>
                    <a:pt x="2026" y="1900"/>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18"/>
            <p:cNvSpPr/>
            <p:nvPr/>
          </p:nvSpPr>
          <p:spPr>
            <a:xfrm>
              <a:off x="1436700" y="4921649"/>
              <a:ext cx="155476" cy="79937"/>
            </a:xfrm>
            <a:custGeom>
              <a:rect b="b" l="l" r="r" t="t"/>
              <a:pathLst>
                <a:path extrusionOk="0" h="1927"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18"/>
            <p:cNvSpPr/>
            <p:nvPr/>
          </p:nvSpPr>
          <p:spPr>
            <a:xfrm>
              <a:off x="1715712"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18"/>
            <p:cNvSpPr/>
            <p:nvPr/>
          </p:nvSpPr>
          <p:spPr>
            <a:xfrm>
              <a:off x="600701"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18"/>
            <p:cNvSpPr/>
            <p:nvPr/>
          </p:nvSpPr>
          <p:spPr>
            <a:xfrm>
              <a:off x="879381" y="492164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18"/>
            <p:cNvSpPr/>
            <p:nvPr/>
          </p:nvSpPr>
          <p:spPr>
            <a:xfrm>
              <a:off x="283072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18"/>
            <p:cNvSpPr/>
            <p:nvPr/>
          </p:nvSpPr>
          <p:spPr>
            <a:xfrm>
              <a:off x="310940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18"/>
            <p:cNvSpPr/>
            <p:nvPr/>
          </p:nvSpPr>
          <p:spPr>
            <a:xfrm>
              <a:off x="338841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18"/>
            <p:cNvSpPr/>
            <p:nvPr/>
          </p:nvSpPr>
          <p:spPr>
            <a:xfrm>
              <a:off x="1994392" y="5106289"/>
              <a:ext cx="155103" cy="78485"/>
            </a:xfrm>
            <a:custGeom>
              <a:rect b="b" l="l" r="r" t="t"/>
              <a:pathLst>
                <a:path extrusionOk="0" h="1892"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18"/>
            <p:cNvSpPr/>
            <p:nvPr/>
          </p:nvSpPr>
          <p:spPr>
            <a:xfrm>
              <a:off x="2273031" y="5106289"/>
              <a:ext cx="155476" cy="80352"/>
            </a:xfrm>
            <a:custGeom>
              <a:rect b="b" l="l" r="r" t="t"/>
              <a:pathLst>
                <a:path extrusionOk="0" h="1937" w="3748">
                  <a:moveTo>
                    <a:pt x="313" y="1"/>
                  </a:moveTo>
                  <a:lnTo>
                    <a:pt x="1" y="331"/>
                  </a:lnTo>
                  <a:lnTo>
                    <a:pt x="1723" y="1936"/>
                  </a:lnTo>
                  <a:lnTo>
                    <a:pt x="2026" y="1936"/>
                  </a:lnTo>
                  <a:lnTo>
                    <a:pt x="3748"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18"/>
            <p:cNvSpPr/>
            <p:nvPr/>
          </p:nvSpPr>
          <p:spPr>
            <a:xfrm>
              <a:off x="255208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18"/>
            <p:cNvSpPr/>
            <p:nvPr/>
          </p:nvSpPr>
          <p:spPr>
            <a:xfrm>
              <a:off x="1158020" y="5105169"/>
              <a:ext cx="155103" cy="78900"/>
            </a:xfrm>
            <a:custGeom>
              <a:rect b="b" l="l" r="r" t="t"/>
              <a:pathLst>
                <a:path extrusionOk="0" h="1902" w="3739">
                  <a:moveTo>
                    <a:pt x="304" y="1"/>
                  </a:moveTo>
                  <a:lnTo>
                    <a:pt x="1" y="331"/>
                  </a:lnTo>
                  <a:lnTo>
                    <a:pt x="1723" y="1901"/>
                  </a:lnTo>
                  <a:lnTo>
                    <a:pt x="2026" y="1901"/>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18"/>
            <p:cNvSpPr/>
            <p:nvPr/>
          </p:nvSpPr>
          <p:spPr>
            <a:xfrm>
              <a:off x="1436700" y="5105542"/>
              <a:ext cx="155476" cy="79978"/>
            </a:xfrm>
            <a:custGeom>
              <a:rect b="b" l="l" r="r" t="t"/>
              <a:pathLst>
                <a:path extrusionOk="0" h="1928" w="3748">
                  <a:moveTo>
                    <a:pt x="313" y="1"/>
                  </a:moveTo>
                  <a:lnTo>
                    <a:pt x="0" y="322"/>
                  </a:lnTo>
                  <a:lnTo>
                    <a:pt x="1722" y="1928"/>
                  </a:lnTo>
                  <a:lnTo>
                    <a:pt x="2025" y="1928"/>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18"/>
            <p:cNvSpPr/>
            <p:nvPr/>
          </p:nvSpPr>
          <p:spPr>
            <a:xfrm>
              <a:off x="1715712"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18"/>
            <p:cNvSpPr/>
            <p:nvPr/>
          </p:nvSpPr>
          <p:spPr>
            <a:xfrm>
              <a:off x="600701"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18"/>
            <p:cNvSpPr/>
            <p:nvPr/>
          </p:nvSpPr>
          <p:spPr>
            <a:xfrm>
              <a:off x="879381" y="510554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18"/>
            <p:cNvSpPr/>
            <p:nvPr/>
          </p:nvSpPr>
          <p:spPr>
            <a:xfrm>
              <a:off x="394197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18"/>
            <p:cNvSpPr/>
            <p:nvPr/>
          </p:nvSpPr>
          <p:spPr>
            <a:xfrm>
              <a:off x="422065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18"/>
            <p:cNvSpPr/>
            <p:nvPr/>
          </p:nvSpPr>
          <p:spPr>
            <a:xfrm>
              <a:off x="449966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18"/>
            <p:cNvSpPr/>
            <p:nvPr/>
          </p:nvSpPr>
          <p:spPr>
            <a:xfrm>
              <a:off x="366333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18"/>
            <p:cNvSpPr/>
            <p:nvPr/>
          </p:nvSpPr>
          <p:spPr>
            <a:xfrm>
              <a:off x="394197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18"/>
            <p:cNvSpPr/>
            <p:nvPr/>
          </p:nvSpPr>
          <p:spPr>
            <a:xfrm>
              <a:off x="422065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18"/>
            <p:cNvSpPr/>
            <p:nvPr/>
          </p:nvSpPr>
          <p:spPr>
            <a:xfrm>
              <a:off x="449966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18"/>
            <p:cNvSpPr/>
            <p:nvPr/>
          </p:nvSpPr>
          <p:spPr>
            <a:xfrm>
              <a:off x="366333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18"/>
            <p:cNvSpPr/>
            <p:nvPr/>
          </p:nvSpPr>
          <p:spPr>
            <a:xfrm>
              <a:off x="394197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18"/>
            <p:cNvSpPr/>
            <p:nvPr/>
          </p:nvSpPr>
          <p:spPr>
            <a:xfrm>
              <a:off x="422065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18"/>
            <p:cNvSpPr/>
            <p:nvPr/>
          </p:nvSpPr>
          <p:spPr>
            <a:xfrm>
              <a:off x="449966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18"/>
            <p:cNvSpPr/>
            <p:nvPr/>
          </p:nvSpPr>
          <p:spPr>
            <a:xfrm>
              <a:off x="366333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18"/>
            <p:cNvSpPr/>
            <p:nvPr/>
          </p:nvSpPr>
          <p:spPr>
            <a:xfrm>
              <a:off x="43401"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18"/>
            <p:cNvSpPr/>
            <p:nvPr/>
          </p:nvSpPr>
          <p:spPr>
            <a:xfrm>
              <a:off x="322081" y="473771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18"/>
            <p:cNvSpPr/>
            <p:nvPr/>
          </p:nvSpPr>
          <p:spPr>
            <a:xfrm>
              <a:off x="43401"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18"/>
            <p:cNvSpPr/>
            <p:nvPr/>
          </p:nvSpPr>
          <p:spPr>
            <a:xfrm>
              <a:off x="322081" y="492164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18"/>
            <p:cNvSpPr/>
            <p:nvPr/>
          </p:nvSpPr>
          <p:spPr>
            <a:xfrm>
              <a:off x="43401"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18"/>
            <p:cNvSpPr/>
            <p:nvPr/>
          </p:nvSpPr>
          <p:spPr>
            <a:xfrm>
              <a:off x="322081" y="510554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4" name="Google Shape;3634;p18"/>
          <p:cNvGrpSpPr/>
          <p:nvPr/>
        </p:nvGrpSpPr>
        <p:grpSpPr>
          <a:xfrm flipH="1">
            <a:off x="194677" y="3240918"/>
            <a:ext cx="1036850" cy="1363170"/>
            <a:chOff x="-3129125" y="2333125"/>
            <a:chExt cx="531500" cy="698775"/>
          </a:xfrm>
        </p:grpSpPr>
        <p:sp>
          <p:nvSpPr>
            <p:cNvPr id="3635" name="Google Shape;3635;p18"/>
            <p:cNvSpPr/>
            <p:nvPr/>
          </p:nvSpPr>
          <p:spPr>
            <a:xfrm>
              <a:off x="-2863500" y="2696225"/>
              <a:ext cx="265875" cy="74950"/>
            </a:xfrm>
            <a:custGeom>
              <a:rect b="b" l="l" r="r" t="t"/>
              <a:pathLst>
                <a:path extrusionOk="0" h="2998" w="10635">
                  <a:moveTo>
                    <a:pt x="1740" y="0"/>
                  </a:moveTo>
                  <a:lnTo>
                    <a:pt x="0" y="1695"/>
                  </a:lnTo>
                  <a:lnTo>
                    <a:pt x="0" y="2998"/>
                  </a:lnTo>
                  <a:lnTo>
                    <a:pt x="10634" y="2998"/>
                  </a:lnTo>
                  <a:cubicBezTo>
                    <a:pt x="10634" y="2525"/>
                    <a:pt x="10599" y="2061"/>
                    <a:pt x="10536" y="1597"/>
                  </a:cubicBezTo>
                  <a:lnTo>
                    <a:pt x="8895" y="0"/>
                  </a:lnTo>
                  <a:lnTo>
                    <a:pt x="7110" y="1749"/>
                  </a:lnTo>
                  <a:lnTo>
                    <a:pt x="5317" y="0"/>
                  </a:lnTo>
                  <a:lnTo>
                    <a:pt x="3533" y="1749"/>
                  </a:lnTo>
                  <a:lnTo>
                    <a:pt x="17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18"/>
            <p:cNvSpPr/>
            <p:nvPr/>
          </p:nvSpPr>
          <p:spPr>
            <a:xfrm>
              <a:off x="-2863500" y="2492600"/>
              <a:ext cx="263425" cy="247350"/>
            </a:xfrm>
            <a:custGeom>
              <a:rect b="b" l="l" r="r" t="t"/>
              <a:pathLst>
                <a:path extrusionOk="0" h="9894" w="10537">
                  <a:moveTo>
                    <a:pt x="0" y="0"/>
                  </a:moveTo>
                  <a:lnTo>
                    <a:pt x="0" y="9840"/>
                  </a:lnTo>
                  <a:lnTo>
                    <a:pt x="1740" y="8145"/>
                  </a:lnTo>
                  <a:lnTo>
                    <a:pt x="3533" y="9894"/>
                  </a:lnTo>
                  <a:lnTo>
                    <a:pt x="5317" y="8145"/>
                  </a:lnTo>
                  <a:lnTo>
                    <a:pt x="7110" y="9894"/>
                  </a:lnTo>
                  <a:lnTo>
                    <a:pt x="8895" y="8145"/>
                  </a:lnTo>
                  <a:lnTo>
                    <a:pt x="10536" y="9742"/>
                  </a:lnTo>
                  <a:cubicBezTo>
                    <a:pt x="9876" y="4916"/>
                    <a:pt x="5835" y="1142"/>
                    <a:pt x="821" y="768"/>
                  </a:cubicBezTo>
                  <a:cubicBezTo>
                    <a:pt x="553" y="741"/>
                    <a:pt x="277" y="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18"/>
            <p:cNvSpPr/>
            <p:nvPr/>
          </p:nvSpPr>
          <p:spPr>
            <a:xfrm>
              <a:off x="-2769175" y="2489925"/>
              <a:ext cx="104850" cy="44625"/>
            </a:xfrm>
            <a:custGeom>
              <a:rect b="b" l="l" r="r" t="t"/>
              <a:pathLst>
                <a:path extrusionOk="0" h="1785" w="4194">
                  <a:moveTo>
                    <a:pt x="1" y="0"/>
                  </a:moveTo>
                  <a:lnTo>
                    <a:pt x="1" y="1784"/>
                  </a:lnTo>
                  <a:lnTo>
                    <a:pt x="4194" y="1784"/>
                  </a:lnTo>
                  <a:lnTo>
                    <a:pt x="205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18"/>
            <p:cNvSpPr/>
            <p:nvPr/>
          </p:nvSpPr>
          <p:spPr>
            <a:xfrm>
              <a:off x="-2863500" y="2425475"/>
              <a:ext cx="146775" cy="143425"/>
            </a:xfrm>
            <a:custGeom>
              <a:rect b="b" l="l" r="r" t="t"/>
              <a:pathLst>
                <a:path extrusionOk="0" h="5737" w="5871">
                  <a:moveTo>
                    <a:pt x="2935" y="0"/>
                  </a:moveTo>
                  <a:cubicBezTo>
                    <a:pt x="1321" y="0"/>
                    <a:pt x="0" y="1285"/>
                    <a:pt x="0" y="2873"/>
                  </a:cubicBezTo>
                  <a:cubicBezTo>
                    <a:pt x="0" y="4452"/>
                    <a:pt x="1321" y="5736"/>
                    <a:pt x="2935" y="5736"/>
                  </a:cubicBezTo>
                  <a:cubicBezTo>
                    <a:pt x="4550" y="5736"/>
                    <a:pt x="5870" y="4452"/>
                    <a:pt x="5870" y="2873"/>
                  </a:cubicBezTo>
                  <a:cubicBezTo>
                    <a:pt x="5870" y="1285"/>
                    <a:pt x="4550" y="0"/>
                    <a:pt x="29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18"/>
            <p:cNvSpPr/>
            <p:nvPr/>
          </p:nvSpPr>
          <p:spPr>
            <a:xfrm>
              <a:off x="-3129125" y="2771600"/>
              <a:ext cx="531500" cy="260300"/>
            </a:xfrm>
            <a:custGeom>
              <a:rect b="b" l="l" r="r" t="t"/>
              <a:pathLst>
                <a:path extrusionOk="0" h="10412" w="21260">
                  <a:moveTo>
                    <a:pt x="0" y="1"/>
                  </a:moveTo>
                  <a:cubicBezTo>
                    <a:pt x="0" y="5755"/>
                    <a:pt x="4755" y="10411"/>
                    <a:pt x="10625" y="10411"/>
                  </a:cubicBezTo>
                  <a:cubicBezTo>
                    <a:pt x="16504" y="10411"/>
                    <a:pt x="21259" y="5755"/>
                    <a:pt x="21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18"/>
            <p:cNvSpPr/>
            <p:nvPr/>
          </p:nvSpPr>
          <p:spPr>
            <a:xfrm>
              <a:off x="-3088100" y="2771600"/>
              <a:ext cx="350625" cy="171750"/>
            </a:xfrm>
            <a:custGeom>
              <a:rect b="b" l="l" r="r" t="t"/>
              <a:pathLst>
                <a:path extrusionOk="0" h="6870" w="14025">
                  <a:moveTo>
                    <a:pt x="1" y="1"/>
                  </a:moveTo>
                  <a:cubicBezTo>
                    <a:pt x="1" y="3801"/>
                    <a:pt x="3141" y="6870"/>
                    <a:pt x="7013" y="6870"/>
                  </a:cubicBezTo>
                  <a:cubicBezTo>
                    <a:pt x="10885" y="6870"/>
                    <a:pt x="14025" y="3801"/>
                    <a:pt x="1402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18"/>
            <p:cNvSpPr/>
            <p:nvPr/>
          </p:nvSpPr>
          <p:spPr>
            <a:xfrm>
              <a:off x="-2820675" y="2448650"/>
              <a:ext cx="89675" cy="87675"/>
            </a:xfrm>
            <a:custGeom>
              <a:rect b="b" l="l" r="r" t="t"/>
              <a:pathLst>
                <a:path extrusionOk="0" h="3507" w="3587">
                  <a:moveTo>
                    <a:pt x="1793" y="1"/>
                  </a:moveTo>
                  <a:cubicBezTo>
                    <a:pt x="803" y="1"/>
                    <a:pt x="0" y="786"/>
                    <a:pt x="0" y="1758"/>
                  </a:cubicBezTo>
                  <a:cubicBezTo>
                    <a:pt x="0" y="2722"/>
                    <a:pt x="803" y="3507"/>
                    <a:pt x="1793" y="3507"/>
                  </a:cubicBezTo>
                  <a:cubicBezTo>
                    <a:pt x="2784" y="3507"/>
                    <a:pt x="3586" y="2722"/>
                    <a:pt x="3586" y="1758"/>
                  </a:cubicBezTo>
                  <a:cubicBezTo>
                    <a:pt x="3586" y="786"/>
                    <a:pt x="2784" y="1"/>
                    <a:pt x="17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18"/>
            <p:cNvSpPr/>
            <p:nvPr/>
          </p:nvSpPr>
          <p:spPr>
            <a:xfrm>
              <a:off x="-2820675" y="2528950"/>
              <a:ext cx="89675" cy="87675"/>
            </a:xfrm>
            <a:custGeom>
              <a:rect b="b" l="l" r="r" t="t"/>
              <a:pathLst>
                <a:path extrusionOk="0" h="3507" w="3587">
                  <a:moveTo>
                    <a:pt x="1793" y="0"/>
                  </a:moveTo>
                  <a:cubicBezTo>
                    <a:pt x="803" y="0"/>
                    <a:pt x="0" y="786"/>
                    <a:pt x="0" y="1749"/>
                  </a:cubicBezTo>
                  <a:cubicBezTo>
                    <a:pt x="0" y="2721"/>
                    <a:pt x="803" y="3506"/>
                    <a:pt x="1793" y="3506"/>
                  </a:cubicBezTo>
                  <a:cubicBezTo>
                    <a:pt x="2784" y="3506"/>
                    <a:pt x="3586" y="2721"/>
                    <a:pt x="3586" y="1749"/>
                  </a:cubicBezTo>
                  <a:cubicBezTo>
                    <a:pt x="3586" y="786"/>
                    <a:pt x="2784" y="0"/>
                    <a:pt x="17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18"/>
            <p:cNvSpPr/>
            <p:nvPr/>
          </p:nvSpPr>
          <p:spPr>
            <a:xfrm>
              <a:off x="-2790125" y="2475875"/>
              <a:ext cx="28800" cy="28125"/>
            </a:xfrm>
            <a:custGeom>
              <a:rect b="b" l="l" r="r" t="t"/>
              <a:pathLst>
                <a:path extrusionOk="0" h="1125" w="1152">
                  <a:moveTo>
                    <a:pt x="571" y="0"/>
                  </a:moveTo>
                  <a:cubicBezTo>
                    <a:pt x="259" y="0"/>
                    <a:pt x="0" y="250"/>
                    <a:pt x="0" y="562"/>
                  </a:cubicBezTo>
                  <a:cubicBezTo>
                    <a:pt x="0" y="875"/>
                    <a:pt x="259" y="1124"/>
                    <a:pt x="571" y="1124"/>
                  </a:cubicBezTo>
                  <a:cubicBezTo>
                    <a:pt x="892" y="1124"/>
                    <a:pt x="1151" y="875"/>
                    <a:pt x="1151" y="562"/>
                  </a:cubicBezTo>
                  <a:cubicBezTo>
                    <a:pt x="1151" y="250"/>
                    <a:pt x="892" y="0"/>
                    <a:pt x="5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18"/>
            <p:cNvSpPr/>
            <p:nvPr/>
          </p:nvSpPr>
          <p:spPr>
            <a:xfrm>
              <a:off x="-3066450" y="2771600"/>
              <a:ext cx="307125" cy="150575"/>
            </a:xfrm>
            <a:custGeom>
              <a:rect b="b" l="l" r="r" t="t"/>
              <a:pathLst>
                <a:path extrusionOk="0" h="6023" w="12285">
                  <a:moveTo>
                    <a:pt x="0" y="1"/>
                  </a:moveTo>
                  <a:cubicBezTo>
                    <a:pt x="0" y="3328"/>
                    <a:pt x="2757" y="6022"/>
                    <a:pt x="6147" y="6022"/>
                  </a:cubicBezTo>
                  <a:cubicBezTo>
                    <a:pt x="9528" y="6022"/>
                    <a:pt x="12284" y="3328"/>
                    <a:pt x="12284" y="1"/>
                  </a:cubicBezTo>
                  <a:lnTo>
                    <a:pt x="11838" y="1"/>
                  </a:lnTo>
                  <a:cubicBezTo>
                    <a:pt x="11838" y="3078"/>
                    <a:pt x="9287" y="5576"/>
                    <a:pt x="6147" y="5576"/>
                  </a:cubicBezTo>
                  <a:cubicBezTo>
                    <a:pt x="3007" y="5576"/>
                    <a:pt x="446" y="3078"/>
                    <a:pt x="4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18"/>
            <p:cNvSpPr/>
            <p:nvPr/>
          </p:nvSpPr>
          <p:spPr>
            <a:xfrm>
              <a:off x="-3036575" y="2771600"/>
              <a:ext cx="247575" cy="121350"/>
            </a:xfrm>
            <a:custGeom>
              <a:rect b="b" l="l" r="r" t="t"/>
              <a:pathLst>
                <a:path extrusionOk="0" h="4854" w="9903">
                  <a:moveTo>
                    <a:pt x="1" y="1"/>
                  </a:moveTo>
                  <a:cubicBezTo>
                    <a:pt x="1" y="2677"/>
                    <a:pt x="2222" y="4854"/>
                    <a:pt x="4952" y="4854"/>
                  </a:cubicBezTo>
                  <a:cubicBezTo>
                    <a:pt x="7682" y="4854"/>
                    <a:pt x="9903" y="2677"/>
                    <a:pt x="9903" y="1"/>
                  </a:cubicBezTo>
                  <a:lnTo>
                    <a:pt x="9457" y="1"/>
                  </a:lnTo>
                  <a:cubicBezTo>
                    <a:pt x="9457" y="2436"/>
                    <a:pt x="7432" y="4407"/>
                    <a:pt x="4952" y="4407"/>
                  </a:cubicBezTo>
                  <a:cubicBezTo>
                    <a:pt x="2463" y="4407"/>
                    <a:pt x="447" y="2436"/>
                    <a:pt x="4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18"/>
            <p:cNvSpPr/>
            <p:nvPr/>
          </p:nvSpPr>
          <p:spPr>
            <a:xfrm>
              <a:off x="-3129125" y="2575125"/>
              <a:ext cx="200750" cy="196500"/>
            </a:xfrm>
            <a:custGeom>
              <a:rect b="b" l="l" r="r" t="t"/>
              <a:pathLst>
                <a:path extrusionOk="0" h="7860" w="8030">
                  <a:moveTo>
                    <a:pt x="0" y="0"/>
                  </a:moveTo>
                  <a:lnTo>
                    <a:pt x="0" y="7860"/>
                  </a:lnTo>
                  <a:lnTo>
                    <a:pt x="8029" y="7860"/>
                  </a:lnTo>
                  <a:cubicBezTo>
                    <a:pt x="8029" y="3524"/>
                    <a:pt x="4434"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18"/>
            <p:cNvSpPr/>
            <p:nvPr/>
          </p:nvSpPr>
          <p:spPr>
            <a:xfrm>
              <a:off x="-2884475" y="2333125"/>
              <a:ext cx="94375" cy="92375"/>
            </a:xfrm>
            <a:custGeom>
              <a:rect b="b" l="l" r="r" t="t"/>
              <a:pathLst>
                <a:path extrusionOk="0" h="3695" w="3775">
                  <a:moveTo>
                    <a:pt x="1" y="1"/>
                  </a:moveTo>
                  <a:lnTo>
                    <a:pt x="1" y="3694"/>
                  </a:lnTo>
                  <a:lnTo>
                    <a:pt x="3774" y="3694"/>
                  </a:lnTo>
                  <a:cubicBezTo>
                    <a:pt x="3774" y="1651"/>
                    <a:pt x="2088" y="1"/>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10">
    <p:spTree>
      <p:nvGrpSpPr>
        <p:cNvPr id="3648" name="Shape 3648"/>
        <p:cNvGrpSpPr/>
        <p:nvPr/>
      </p:nvGrpSpPr>
      <p:grpSpPr>
        <a:xfrm>
          <a:off x="0" y="0"/>
          <a:ext cx="0" cy="0"/>
          <a:chOff x="0" y="0"/>
          <a:chExt cx="0" cy="0"/>
        </a:xfrm>
      </p:grpSpPr>
      <p:grpSp>
        <p:nvGrpSpPr>
          <p:cNvPr id="3649" name="Google Shape;3649;p19"/>
          <p:cNvGrpSpPr/>
          <p:nvPr/>
        </p:nvGrpSpPr>
        <p:grpSpPr>
          <a:xfrm>
            <a:off x="-883074" y="652791"/>
            <a:ext cx="1787186" cy="4042445"/>
            <a:chOff x="-68302" y="1858975"/>
            <a:chExt cx="889723" cy="2012468"/>
          </a:xfrm>
        </p:grpSpPr>
        <p:sp>
          <p:nvSpPr>
            <p:cNvPr id="3650" name="Google Shape;3650;p19"/>
            <p:cNvSpPr/>
            <p:nvPr/>
          </p:nvSpPr>
          <p:spPr>
            <a:xfrm flipH="1">
              <a:off x="-68302" y="2426502"/>
              <a:ext cx="889723" cy="1444942"/>
            </a:xfrm>
            <a:custGeom>
              <a:rect b="b" l="l" r="r" t="t"/>
              <a:pathLst>
                <a:path extrusionOk="0" h="34730" w="21385">
                  <a:moveTo>
                    <a:pt x="11857" y="455"/>
                  </a:moveTo>
                  <a:lnTo>
                    <a:pt x="20742" y="33864"/>
                  </a:lnTo>
                  <a:lnTo>
                    <a:pt x="10840" y="24765"/>
                  </a:lnTo>
                  <a:lnTo>
                    <a:pt x="10536" y="24765"/>
                  </a:lnTo>
                  <a:lnTo>
                    <a:pt x="634" y="33864"/>
                  </a:lnTo>
                  <a:lnTo>
                    <a:pt x="9519" y="455"/>
                  </a:lnTo>
                  <a:close/>
                  <a:moveTo>
                    <a:pt x="9341" y="0"/>
                  </a:moveTo>
                  <a:lnTo>
                    <a:pt x="9127" y="170"/>
                  </a:lnTo>
                  <a:lnTo>
                    <a:pt x="1" y="34506"/>
                  </a:lnTo>
                  <a:lnTo>
                    <a:pt x="366" y="34729"/>
                  </a:lnTo>
                  <a:lnTo>
                    <a:pt x="10688" y="25238"/>
                  </a:lnTo>
                  <a:lnTo>
                    <a:pt x="21010" y="34729"/>
                  </a:lnTo>
                  <a:lnTo>
                    <a:pt x="21384" y="34506"/>
                  </a:lnTo>
                  <a:lnTo>
                    <a:pt x="12258" y="170"/>
                  </a:lnTo>
                  <a:lnTo>
                    <a:pt x="120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19"/>
            <p:cNvSpPr/>
            <p:nvPr/>
          </p:nvSpPr>
          <p:spPr>
            <a:xfrm flipH="1">
              <a:off x="114680" y="3192897"/>
              <a:ext cx="524140" cy="275467"/>
            </a:xfrm>
            <a:custGeom>
              <a:rect b="b" l="l" r="r" t="t"/>
              <a:pathLst>
                <a:path extrusionOk="0" h="6621" w="12598">
                  <a:moveTo>
                    <a:pt x="11892" y="456"/>
                  </a:moveTo>
                  <a:lnTo>
                    <a:pt x="6290" y="6130"/>
                  </a:lnTo>
                  <a:lnTo>
                    <a:pt x="705" y="456"/>
                  </a:lnTo>
                  <a:close/>
                  <a:moveTo>
                    <a:pt x="161" y="1"/>
                  </a:moveTo>
                  <a:lnTo>
                    <a:pt x="1" y="393"/>
                  </a:lnTo>
                  <a:lnTo>
                    <a:pt x="6129" y="6620"/>
                  </a:lnTo>
                  <a:lnTo>
                    <a:pt x="6451" y="6620"/>
                  </a:lnTo>
                  <a:lnTo>
                    <a:pt x="12597" y="393"/>
                  </a:lnTo>
                  <a:lnTo>
                    <a:pt x="1243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19"/>
            <p:cNvSpPr/>
            <p:nvPr/>
          </p:nvSpPr>
          <p:spPr>
            <a:xfrm flipH="1">
              <a:off x="367101" y="2436112"/>
              <a:ext cx="18972" cy="1428258"/>
            </a:xfrm>
            <a:custGeom>
              <a:rect b="b" l="l" r="r" t="t"/>
              <a:pathLst>
                <a:path extrusionOk="0" h="34329" w="456">
                  <a:moveTo>
                    <a:pt x="1" y="1"/>
                  </a:moveTo>
                  <a:lnTo>
                    <a:pt x="1" y="34329"/>
                  </a:lnTo>
                  <a:lnTo>
                    <a:pt x="456" y="34329"/>
                  </a:lnTo>
                  <a:lnTo>
                    <a:pt x="45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19"/>
            <p:cNvSpPr/>
            <p:nvPr/>
          </p:nvSpPr>
          <p:spPr>
            <a:xfrm flipH="1">
              <a:off x="50108" y="3451968"/>
              <a:ext cx="652907" cy="18972"/>
            </a:xfrm>
            <a:custGeom>
              <a:rect b="b" l="l" r="r" t="t"/>
              <a:pathLst>
                <a:path extrusionOk="0" h="456" w="15693">
                  <a:moveTo>
                    <a:pt x="0" y="1"/>
                  </a:moveTo>
                  <a:lnTo>
                    <a:pt x="0" y="456"/>
                  </a:lnTo>
                  <a:lnTo>
                    <a:pt x="15692" y="456"/>
                  </a:lnTo>
                  <a:lnTo>
                    <a:pt x="156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19"/>
            <p:cNvSpPr/>
            <p:nvPr/>
          </p:nvSpPr>
          <p:spPr>
            <a:xfrm flipH="1">
              <a:off x="214159" y="2845126"/>
              <a:ext cx="325185" cy="18972"/>
            </a:xfrm>
            <a:custGeom>
              <a:rect b="b" l="l" r="r" t="t"/>
              <a:pathLst>
                <a:path extrusionOk="0" h="456" w="7816">
                  <a:moveTo>
                    <a:pt x="0" y="1"/>
                  </a:moveTo>
                  <a:lnTo>
                    <a:pt x="0" y="456"/>
                  </a:lnTo>
                  <a:lnTo>
                    <a:pt x="7815" y="456"/>
                  </a:lnTo>
                  <a:lnTo>
                    <a:pt x="78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19"/>
            <p:cNvSpPr/>
            <p:nvPr/>
          </p:nvSpPr>
          <p:spPr>
            <a:xfrm flipH="1">
              <a:off x="41953" y="1858975"/>
              <a:ext cx="669591" cy="655528"/>
            </a:xfrm>
            <a:custGeom>
              <a:rect b="b" l="l" r="r" t="t"/>
              <a:pathLst>
                <a:path extrusionOk="0" h="15756" w="16094">
                  <a:moveTo>
                    <a:pt x="8047" y="1"/>
                  </a:moveTo>
                  <a:cubicBezTo>
                    <a:pt x="3604" y="1"/>
                    <a:pt x="0" y="3525"/>
                    <a:pt x="0" y="7878"/>
                  </a:cubicBezTo>
                  <a:cubicBezTo>
                    <a:pt x="0" y="12232"/>
                    <a:pt x="3604" y="15755"/>
                    <a:pt x="8047" y="15755"/>
                  </a:cubicBezTo>
                  <a:cubicBezTo>
                    <a:pt x="12490" y="15755"/>
                    <a:pt x="16094" y="12232"/>
                    <a:pt x="16094" y="7878"/>
                  </a:cubicBezTo>
                  <a:cubicBezTo>
                    <a:pt x="16094" y="3525"/>
                    <a:pt x="12490" y="1"/>
                    <a:pt x="80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19"/>
            <p:cNvSpPr/>
            <p:nvPr/>
          </p:nvSpPr>
          <p:spPr>
            <a:xfrm flipH="1">
              <a:off x="367101" y="1858975"/>
              <a:ext cx="18972" cy="655528"/>
            </a:xfrm>
            <a:custGeom>
              <a:rect b="b" l="l" r="r" t="t"/>
              <a:pathLst>
                <a:path extrusionOk="0" h="15756" w="456">
                  <a:moveTo>
                    <a:pt x="1" y="1"/>
                  </a:moveTo>
                  <a:lnTo>
                    <a:pt x="1" y="15755"/>
                  </a:lnTo>
                  <a:lnTo>
                    <a:pt x="456" y="15755"/>
                  </a:lnTo>
                  <a:lnTo>
                    <a:pt x="4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19"/>
            <p:cNvSpPr/>
            <p:nvPr/>
          </p:nvSpPr>
          <p:spPr>
            <a:xfrm flipH="1">
              <a:off x="41953" y="2177457"/>
              <a:ext cx="669591" cy="18972"/>
            </a:xfrm>
            <a:custGeom>
              <a:rect b="b" l="l" r="r" t="t"/>
              <a:pathLst>
                <a:path extrusionOk="0" h="456" w="16094">
                  <a:moveTo>
                    <a:pt x="0" y="0"/>
                  </a:moveTo>
                  <a:lnTo>
                    <a:pt x="0" y="455"/>
                  </a:lnTo>
                  <a:lnTo>
                    <a:pt x="16094" y="455"/>
                  </a:lnTo>
                  <a:lnTo>
                    <a:pt x="1609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19"/>
            <p:cNvSpPr/>
            <p:nvPr/>
          </p:nvSpPr>
          <p:spPr>
            <a:xfrm flipH="1">
              <a:off x="133236" y="1948050"/>
              <a:ext cx="486654" cy="477376"/>
            </a:xfrm>
            <a:custGeom>
              <a:rect b="b" l="l" r="r" t="t"/>
              <a:pathLst>
                <a:path extrusionOk="0" h="11474" w="11697">
                  <a:moveTo>
                    <a:pt x="313" y="1"/>
                  </a:moveTo>
                  <a:lnTo>
                    <a:pt x="1" y="331"/>
                  </a:lnTo>
                  <a:lnTo>
                    <a:pt x="11375" y="11473"/>
                  </a:lnTo>
                  <a:lnTo>
                    <a:pt x="11696" y="11143"/>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19"/>
            <p:cNvSpPr/>
            <p:nvPr/>
          </p:nvSpPr>
          <p:spPr>
            <a:xfrm flipH="1">
              <a:off x="133236" y="1948050"/>
              <a:ext cx="486654" cy="477376"/>
            </a:xfrm>
            <a:custGeom>
              <a:rect b="b" l="l" r="r" t="t"/>
              <a:pathLst>
                <a:path extrusionOk="0" h="11474" w="11697">
                  <a:moveTo>
                    <a:pt x="11375" y="1"/>
                  </a:moveTo>
                  <a:lnTo>
                    <a:pt x="1" y="11143"/>
                  </a:lnTo>
                  <a:lnTo>
                    <a:pt x="313" y="11473"/>
                  </a:lnTo>
                  <a:lnTo>
                    <a:pt x="11696" y="331"/>
                  </a:lnTo>
                  <a:lnTo>
                    <a:pt x="1137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60" name="Google Shape;3660;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661" name="Google Shape;3661;p19"/>
          <p:cNvSpPr txBox="1"/>
          <p:nvPr>
            <p:ph idx="1" type="subTitle"/>
          </p:nvPr>
        </p:nvSpPr>
        <p:spPr>
          <a:xfrm>
            <a:off x="1606763" y="1677475"/>
            <a:ext cx="2760600" cy="230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3662" name="Google Shape;3662;p19"/>
          <p:cNvSpPr txBox="1"/>
          <p:nvPr>
            <p:ph idx="2" type="subTitle"/>
          </p:nvPr>
        </p:nvSpPr>
        <p:spPr>
          <a:xfrm>
            <a:off x="4776636" y="1677475"/>
            <a:ext cx="2760600" cy="2308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grpSp>
        <p:nvGrpSpPr>
          <p:cNvPr id="3663" name="Google Shape;3663;p19"/>
          <p:cNvGrpSpPr/>
          <p:nvPr/>
        </p:nvGrpSpPr>
        <p:grpSpPr>
          <a:xfrm>
            <a:off x="50" y="4604100"/>
            <a:ext cx="9144025" cy="709198"/>
            <a:chOff x="50" y="4604100"/>
            <a:chExt cx="9144025" cy="709198"/>
          </a:xfrm>
        </p:grpSpPr>
        <p:sp>
          <p:nvSpPr>
            <p:cNvPr id="3664" name="Google Shape;3664;p19"/>
            <p:cNvSpPr/>
            <p:nvPr/>
          </p:nvSpPr>
          <p:spPr>
            <a:xfrm>
              <a:off x="50" y="4604100"/>
              <a:ext cx="9144025" cy="709198"/>
            </a:xfrm>
            <a:custGeom>
              <a:rect b="b" l="l" r="r" t="t"/>
              <a:pathLst>
                <a:path extrusionOk="0" h="21688" w="79389">
                  <a:moveTo>
                    <a:pt x="0" y="1"/>
                  </a:moveTo>
                  <a:lnTo>
                    <a:pt x="0" y="21688"/>
                  </a:lnTo>
                  <a:lnTo>
                    <a:pt x="79388" y="21688"/>
                  </a:lnTo>
                  <a:lnTo>
                    <a:pt x="793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19"/>
            <p:cNvSpPr/>
            <p:nvPr/>
          </p:nvSpPr>
          <p:spPr>
            <a:xfrm>
              <a:off x="699787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19"/>
            <p:cNvSpPr/>
            <p:nvPr/>
          </p:nvSpPr>
          <p:spPr>
            <a:xfrm>
              <a:off x="727655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19"/>
            <p:cNvSpPr/>
            <p:nvPr/>
          </p:nvSpPr>
          <p:spPr>
            <a:xfrm>
              <a:off x="755556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19"/>
            <p:cNvSpPr/>
            <p:nvPr/>
          </p:nvSpPr>
          <p:spPr>
            <a:xfrm>
              <a:off x="6161542" y="4738462"/>
              <a:ext cx="155103" cy="78485"/>
            </a:xfrm>
            <a:custGeom>
              <a:rect b="b" l="l" r="r" t="t"/>
              <a:pathLst>
                <a:path extrusionOk="0" h="1892" w="3739">
                  <a:moveTo>
                    <a:pt x="304" y="0"/>
                  </a:moveTo>
                  <a:lnTo>
                    <a:pt x="0" y="330"/>
                  </a:lnTo>
                  <a:lnTo>
                    <a:pt x="1722" y="1891"/>
                  </a:lnTo>
                  <a:lnTo>
                    <a:pt x="2025" y="1891"/>
                  </a:lnTo>
                  <a:lnTo>
                    <a:pt x="3738"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19"/>
            <p:cNvSpPr/>
            <p:nvPr/>
          </p:nvSpPr>
          <p:spPr>
            <a:xfrm>
              <a:off x="6440181" y="4738462"/>
              <a:ext cx="155476" cy="79978"/>
            </a:xfrm>
            <a:custGeom>
              <a:rect b="b" l="l" r="r" t="t"/>
              <a:pathLst>
                <a:path extrusionOk="0" h="1928" w="3748">
                  <a:moveTo>
                    <a:pt x="313" y="0"/>
                  </a:moveTo>
                  <a:lnTo>
                    <a:pt x="1" y="321"/>
                  </a:lnTo>
                  <a:lnTo>
                    <a:pt x="1723" y="1927"/>
                  </a:lnTo>
                  <a:lnTo>
                    <a:pt x="2026" y="1927"/>
                  </a:lnTo>
                  <a:lnTo>
                    <a:pt x="3748"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19"/>
            <p:cNvSpPr/>
            <p:nvPr/>
          </p:nvSpPr>
          <p:spPr>
            <a:xfrm>
              <a:off x="671923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19"/>
            <p:cNvSpPr/>
            <p:nvPr/>
          </p:nvSpPr>
          <p:spPr>
            <a:xfrm>
              <a:off x="5325170" y="4737342"/>
              <a:ext cx="155103" cy="78858"/>
            </a:xfrm>
            <a:custGeom>
              <a:rect b="b" l="l" r="r" t="t"/>
              <a:pathLst>
                <a:path extrusionOk="0" h="1901" w="3739">
                  <a:moveTo>
                    <a:pt x="304" y="0"/>
                  </a:moveTo>
                  <a:lnTo>
                    <a:pt x="1" y="330"/>
                  </a:lnTo>
                  <a:lnTo>
                    <a:pt x="1723" y="1901"/>
                  </a:lnTo>
                  <a:lnTo>
                    <a:pt x="2026" y="190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19"/>
            <p:cNvSpPr/>
            <p:nvPr/>
          </p:nvSpPr>
          <p:spPr>
            <a:xfrm>
              <a:off x="5603850" y="4737716"/>
              <a:ext cx="155476" cy="79978"/>
            </a:xfrm>
            <a:custGeom>
              <a:rect b="b" l="l" r="r" t="t"/>
              <a:pathLst>
                <a:path extrusionOk="0" h="1928"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19"/>
            <p:cNvSpPr/>
            <p:nvPr/>
          </p:nvSpPr>
          <p:spPr>
            <a:xfrm>
              <a:off x="5882862"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19"/>
            <p:cNvSpPr/>
            <p:nvPr/>
          </p:nvSpPr>
          <p:spPr>
            <a:xfrm>
              <a:off x="4767851"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19"/>
            <p:cNvSpPr/>
            <p:nvPr/>
          </p:nvSpPr>
          <p:spPr>
            <a:xfrm>
              <a:off x="5046531" y="473771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19"/>
            <p:cNvSpPr/>
            <p:nvPr/>
          </p:nvSpPr>
          <p:spPr>
            <a:xfrm>
              <a:off x="699787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19"/>
            <p:cNvSpPr/>
            <p:nvPr/>
          </p:nvSpPr>
          <p:spPr>
            <a:xfrm>
              <a:off x="727655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19"/>
            <p:cNvSpPr/>
            <p:nvPr/>
          </p:nvSpPr>
          <p:spPr>
            <a:xfrm>
              <a:off x="755556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19"/>
            <p:cNvSpPr/>
            <p:nvPr/>
          </p:nvSpPr>
          <p:spPr>
            <a:xfrm>
              <a:off x="6161542" y="4922355"/>
              <a:ext cx="155103" cy="78526"/>
            </a:xfrm>
            <a:custGeom>
              <a:rect b="b" l="l" r="r" t="t"/>
              <a:pathLst>
                <a:path extrusionOk="0" h="1893"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19"/>
            <p:cNvSpPr/>
            <p:nvPr/>
          </p:nvSpPr>
          <p:spPr>
            <a:xfrm>
              <a:off x="6440181" y="4922355"/>
              <a:ext cx="155476" cy="80352"/>
            </a:xfrm>
            <a:custGeom>
              <a:rect b="b" l="l" r="r" t="t"/>
              <a:pathLst>
                <a:path extrusionOk="0" h="1937" w="3748">
                  <a:moveTo>
                    <a:pt x="313" y="1"/>
                  </a:moveTo>
                  <a:lnTo>
                    <a:pt x="1" y="322"/>
                  </a:lnTo>
                  <a:lnTo>
                    <a:pt x="1723" y="1937"/>
                  </a:lnTo>
                  <a:lnTo>
                    <a:pt x="2026" y="1937"/>
                  </a:lnTo>
                  <a:lnTo>
                    <a:pt x="3748"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19"/>
            <p:cNvSpPr/>
            <p:nvPr/>
          </p:nvSpPr>
          <p:spPr>
            <a:xfrm>
              <a:off x="671923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19"/>
            <p:cNvSpPr/>
            <p:nvPr/>
          </p:nvSpPr>
          <p:spPr>
            <a:xfrm>
              <a:off x="5325170" y="4921276"/>
              <a:ext cx="155103" cy="78858"/>
            </a:xfrm>
            <a:custGeom>
              <a:rect b="b" l="l" r="r" t="t"/>
              <a:pathLst>
                <a:path extrusionOk="0" h="1901" w="3739">
                  <a:moveTo>
                    <a:pt x="304" y="0"/>
                  </a:moveTo>
                  <a:lnTo>
                    <a:pt x="1" y="330"/>
                  </a:lnTo>
                  <a:lnTo>
                    <a:pt x="1723" y="1900"/>
                  </a:lnTo>
                  <a:lnTo>
                    <a:pt x="2026" y="1900"/>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19"/>
            <p:cNvSpPr/>
            <p:nvPr/>
          </p:nvSpPr>
          <p:spPr>
            <a:xfrm>
              <a:off x="5603850" y="4921649"/>
              <a:ext cx="155476" cy="79937"/>
            </a:xfrm>
            <a:custGeom>
              <a:rect b="b" l="l" r="r" t="t"/>
              <a:pathLst>
                <a:path extrusionOk="0" h="1927"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19"/>
            <p:cNvSpPr/>
            <p:nvPr/>
          </p:nvSpPr>
          <p:spPr>
            <a:xfrm>
              <a:off x="5882862"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19"/>
            <p:cNvSpPr/>
            <p:nvPr/>
          </p:nvSpPr>
          <p:spPr>
            <a:xfrm>
              <a:off x="4767851"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19"/>
            <p:cNvSpPr/>
            <p:nvPr/>
          </p:nvSpPr>
          <p:spPr>
            <a:xfrm>
              <a:off x="5046531" y="492164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19"/>
            <p:cNvSpPr/>
            <p:nvPr/>
          </p:nvSpPr>
          <p:spPr>
            <a:xfrm>
              <a:off x="699787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19"/>
            <p:cNvSpPr/>
            <p:nvPr/>
          </p:nvSpPr>
          <p:spPr>
            <a:xfrm>
              <a:off x="727655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19"/>
            <p:cNvSpPr/>
            <p:nvPr/>
          </p:nvSpPr>
          <p:spPr>
            <a:xfrm>
              <a:off x="755556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19"/>
            <p:cNvSpPr/>
            <p:nvPr/>
          </p:nvSpPr>
          <p:spPr>
            <a:xfrm>
              <a:off x="6161542" y="5106289"/>
              <a:ext cx="155103" cy="78485"/>
            </a:xfrm>
            <a:custGeom>
              <a:rect b="b" l="l" r="r" t="t"/>
              <a:pathLst>
                <a:path extrusionOk="0" h="1892"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19"/>
            <p:cNvSpPr/>
            <p:nvPr/>
          </p:nvSpPr>
          <p:spPr>
            <a:xfrm>
              <a:off x="6440181" y="5106289"/>
              <a:ext cx="155476" cy="80352"/>
            </a:xfrm>
            <a:custGeom>
              <a:rect b="b" l="l" r="r" t="t"/>
              <a:pathLst>
                <a:path extrusionOk="0" h="1937" w="3748">
                  <a:moveTo>
                    <a:pt x="313" y="1"/>
                  </a:moveTo>
                  <a:lnTo>
                    <a:pt x="1" y="331"/>
                  </a:lnTo>
                  <a:lnTo>
                    <a:pt x="1723" y="1936"/>
                  </a:lnTo>
                  <a:lnTo>
                    <a:pt x="2026" y="1936"/>
                  </a:lnTo>
                  <a:lnTo>
                    <a:pt x="3748"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19"/>
            <p:cNvSpPr/>
            <p:nvPr/>
          </p:nvSpPr>
          <p:spPr>
            <a:xfrm>
              <a:off x="671923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19"/>
            <p:cNvSpPr/>
            <p:nvPr/>
          </p:nvSpPr>
          <p:spPr>
            <a:xfrm>
              <a:off x="5325170" y="5105169"/>
              <a:ext cx="155103" cy="78900"/>
            </a:xfrm>
            <a:custGeom>
              <a:rect b="b" l="l" r="r" t="t"/>
              <a:pathLst>
                <a:path extrusionOk="0" h="1902" w="3739">
                  <a:moveTo>
                    <a:pt x="304" y="1"/>
                  </a:moveTo>
                  <a:lnTo>
                    <a:pt x="1" y="331"/>
                  </a:lnTo>
                  <a:lnTo>
                    <a:pt x="1723" y="1901"/>
                  </a:lnTo>
                  <a:lnTo>
                    <a:pt x="2026" y="1901"/>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19"/>
            <p:cNvSpPr/>
            <p:nvPr/>
          </p:nvSpPr>
          <p:spPr>
            <a:xfrm>
              <a:off x="5603850" y="5105542"/>
              <a:ext cx="155476" cy="79978"/>
            </a:xfrm>
            <a:custGeom>
              <a:rect b="b" l="l" r="r" t="t"/>
              <a:pathLst>
                <a:path extrusionOk="0" h="1928" w="3748">
                  <a:moveTo>
                    <a:pt x="313" y="1"/>
                  </a:moveTo>
                  <a:lnTo>
                    <a:pt x="0" y="322"/>
                  </a:lnTo>
                  <a:lnTo>
                    <a:pt x="1722" y="1928"/>
                  </a:lnTo>
                  <a:lnTo>
                    <a:pt x="2025" y="1928"/>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19"/>
            <p:cNvSpPr/>
            <p:nvPr/>
          </p:nvSpPr>
          <p:spPr>
            <a:xfrm>
              <a:off x="5882862"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19"/>
            <p:cNvSpPr/>
            <p:nvPr/>
          </p:nvSpPr>
          <p:spPr>
            <a:xfrm>
              <a:off x="4767851"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19"/>
            <p:cNvSpPr/>
            <p:nvPr/>
          </p:nvSpPr>
          <p:spPr>
            <a:xfrm>
              <a:off x="5046531" y="510554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19"/>
            <p:cNvSpPr/>
            <p:nvPr/>
          </p:nvSpPr>
          <p:spPr>
            <a:xfrm>
              <a:off x="810912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19"/>
            <p:cNvSpPr/>
            <p:nvPr/>
          </p:nvSpPr>
          <p:spPr>
            <a:xfrm>
              <a:off x="838780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19"/>
            <p:cNvSpPr/>
            <p:nvPr/>
          </p:nvSpPr>
          <p:spPr>
            <a:xfrm>
              <a:off x="866681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19"/>
            <p:cNvSpPr/>
            <p:nvPr/>
          </p:nvSpPr>
          <p:spPr>
            <a:xfrm>
              <a:off x="783048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19"/>
            <p:cNvSpPr/>
            <p:nvPr/>
          </p:nvSpPr>
          <p:spPr>
            <a:xfrm>
              <a:off x="810912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19"/>
            <p:cNvSpPr/>
            <p:nvPr/>
          </p:nvSpPr>
          <p:spPr>
            <a:xfrm>
              <a:off x="838780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19"/>
            <p:cNvSpPr/>
            <p:nvPr/>
          </p:nvSpPr>
          <p:spPr>
            <a:xfrm>
              <a:off x="866681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19"/>
            <p:cNvSpPr/>
            <p:nvPr/>
          </p:nvSpPr>
          <p:spPr>
            <a:xfrm>
              <a:off x="783048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19"/>
            <p:cNvSpPr/>
            <p:nvPr/>
          </p:nvSpPr>
          <p:spPr>
            <a:xfrm>
              <a:off x="810912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19"/>
            <p:cNvSpPr/>
            <p:nvPr/>
          </p:nvSpPr>
          <p:spPr>
            <a:xfrm>
              <a:off x="838780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19"/>
            <p:cNvSpPr/>
            <p:nvPr/>
          </p:nvSpPr>
          <p:spPr>
            <a:xfrm>
              <a:off x="866681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19"/>
            <p:cNvSpPr/>
            <p:nvPr/>
          </p:nvSpPr>
          <p:spPr>
            <a:xfrm>
              <a:off x="783048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19"/>
            <p:cNvSpPr/>
            <p:nvPr/>
          </p:nvSpPr>
          <p:spPr>
            <a:xfrm>
              <a:off x="8945478"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19"/>
            <p:cNvSpPr/>
            <p:nvPr/>
          </p:nvSpPr>
          <p:spPr>
            <a:xfrm>
              <a:off x="8945478"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19"/>
            <p:cNvSpPr/>
            <p:nvPr/>
          </p:nvSpPr>
          <p:spPr>
            <a:xfrm>
              <a:off x="8945478"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19"/>
            <p:cNvSpPr/>
            <p:nvPr/>
          </p:nvSpPr>
          <p:spPr>
            <a:xfrm>
              <a:off x="283072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19"/>
            <p:cNvSpPr/>
            <p:nvPr/>
          </p:nvSpPr>
          <p:spPr>
            <a:xfrm>
              <a:off x="310940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19"/>
            <p:cNvSpPr/>
            <p:nvPr/>
          </p:nvSpPr>
          <p:spPr>
            <a:xfrm>
              <a:off x="338841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19"/>
            <p:cNvSpPr/>
            <p:nvPr/>
          </p:nvSpPr>
          <p:spPr>
            <a:xfrm>
              <a:off x="1994392" y="4738462"/>
              <a:ext cx="155103" cy="78485"/>
            </a:xfrm>
            <a:custGeom>
              <a:rect b="b" l="l" r="r" t="t"/>
              <a:pathLst>
                <a:path extrusionOk="0" h="1892" w="3739">
                  <a:moveTo>
                    <a:pt x="304" y="0"/>
                  </a:moveTo>
                  <a:lnTo>
                    <a:pt x="0" y="330"/>
                  </a:lnTo>
                  <a:lnTo>
                    <a:pt x="1722" y="1891"/>
                  </a:lnTo>
                  <a:lnTo>
                    <a:pt x="2025" y="1891"/>
                  </a:lnTo>
                  <a:lnTo>
                    <a:pt x="3738"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19"/>
            <p:cNvSpPr/>
            <p:nvPr/>
          </p:nvSpPr>
          <p:spPr>
            <a:xfrm>
              <a:off x="2273031" y="4738462"/>
              <a:ext cx="155476" cy="79978"/>
            </a:xfrm>
            <a:custGeom>
              <a:rect b="b" l="l" r="r" t="t"/>
              <a:pathLst>
                <a:path extrusionOk="0" h="1928" w="3748">
                  <a:moveTo>
                    <a:pt x="313" y="0"/>
                  </a:moveTo>
                  <a:lnTo>
                    <a:pt x="1" y="321"/>
                  </a:lnTo>
                  <a:lnTo>
                    <a:pt x="1723" y="1927"/>
                  </a:lnTo>
                  <a:lnTo>
                    <a:pt x="2026" y="1927"/>
                  </a:lnTo>
                  <a:lnTo>
                    <a:pt x="3748"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19"/>
            <p:cNvSpPr/>
            <p:nvPr/>
          </p:nvSpPr>
          <p:spPr>
            <a:xfrm>
              <a:off x="255208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19"/>
            <p:cNvSpPr/>
            <p:nvPr/>
          </p:nvSpPr>
          <p:spPr>
            <a:xfrm>
              <a:off x="1158020" y="4737342"/>
              <a:ext cx="155103" cy="78858"/>
            </a:xfrm>
            <a:custGeom>
              <a:rect b="b" l="l" r="r" t="t"/>
              <a:pathLst>
                <a:path extrusionOk="0" h="1901" w="3739">
                  <a:moveTo>
                    <a:pt x="304" y="0"/>
                  </a:moveTo>
                  <a:lnTo>
                    <a:pt x="1" y="330"/>
                  </a:lnTo>
                  <a:lnTo>
                    <a:pt x="1723" y="1901"/>
                  </a:lnTo>
                  <a:lnTo>
                    <a:pt x="2026" y="190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19"/>
            <p:cNvSpPr/>
            <p:nvPr/>
          </p:nvSpPr>
          <p:spPr>
            <a:xfrm>
              <a:off x="1436700" y="4737716"/>
              <a:ext cx="155476" cy="79978"/>
            </a:xfrm>
            <a:custGeom>
              <a:rect b="b" l="l" r="r" t="t"/>
              <a:pathLst>
                <a:path extrusionOk="0" h="1928"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19"/>
            <p:cNvSpPr/>
            <p:nvPr/>
          </p:nvSpPr>
          <p:spPr>
            <a:xfrm>
              <a:off x="1715712"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19"/>
            <p:cNvSpPr/>
            <p:nvPr/>
          </p:nvSpPr>
          <p:spPr>
            <a:xfrm>
              <a:off x="600701"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19"/>
            <p:cNvSpPr/>
            <p:nvPr/>
          </p:nvSpPr>
          <p:spPr>
            <a:xfrm>
              <a:off x="879381" y="473771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19"/>
            <p:cNvSpPr/>
            <p:nvPr/>
          </p:nvSpPr>
          <p:spPr>
            <a:xfrm>
              <a:off x="283072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19"/>
            <p:cNvSpPr/>
            <p:nvPr/>
          </p:nvSpPr>
          <p:spPr>
            <a:xfrm>
              <a:off x="310940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19"/>
            <p:cNvSpPr/>
            <p:nvPr/>
          </p:nvSpPr>
          <p:spPr>
            <a:xfrm>
              <a:off x="338841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19"/>
            <p:cNvSpPr/>
            <p:nvPr/>
          </p:nvSpPr>
          <p:spPr>
            <a:xfrm>
              <a:off x="1994392" y="4922355"/>
              <a:ext cx="155103" cy="78526"/>
            </a:xfrm>
            <a:custGeom>
              <a:rect b="b" l="l" r="r" t="t"/>
              <a:pathLst>
                <a:path extrusionOk="0" h="1893"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19"/>
            <p:cNvSpPr/>
            <p:nvPr/>
          </p:nvSpPr>
          <p:spPr>
            <a:xfrm>
              <a:off x="2273031" y="4922355"/>
              <a:ext cx="155476" cy="80352"/>
            </a:xfrm>
            <a:custGeom>
              <a:rect b="b" l="l" r="r" t="t"/>
              <a:pathLst>
                <a:path extrusionOk="0" h="1937" w="3748">
                  <a:moveTo>
                    <a:pt x="313" y="1"/>
                  </a:moveTo>
                  <a:lnTo>
                    <a:pt x="1" y="322"/>
                  </a:lnTo>
                  <a:lnTo>
                    <a:pt x="1723" y="1937"/>
                  </a:lnTo>
                  <a:lnTo>
                    <a:pt x="2026" y="1937"/>
                  </a:lnTo>
                  <a:lnTo>
                    <a:pt x="3748"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19"/>
            <p:cNvSpPr/>
            <p:nvPr/>
          </p:nvSpPr>
          <p:spPr>
            <a:xfrm>
              <a:off x="255208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19"/>
            <p:cNvSpPr/>
            <p:nvPr/>
          </p:nvSpPr>
          <p:spPr>
            <a:xfrm>
              <a:off x="1158020" y="4921276"/>
              <a:ext cx="155103" cy="78858"/>
            </a:xfrm>
            <a:custGeom>
              <a:rect b="b" l="l" r="r" t="t"/>
              <a:pathLst>
                <a:path extrusionOk="0" h="1901" w="3739">
                  <a:moveTo>
                    <a:pt x="304" y="0"/>
                  </a:moveTo>
                  <a:lnTo>
                    <a:pt x="1" y="330"/>
                  </a:lnTo>
                  <a:lnTo>
                    <a:pt x="1723" y="1900"/>
                  </a:lnTo>
                  <a:lnTo>
                    <a:pt x="2026" y="1900"/>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19"/>
            <p:cNvSpPr/>
            <p:nvPr/>
          </p:nvSpPr>
          <p:spPr>
            <a:xfrm>
              <a:off x="1436700" y="4921649"/>
              <a:ext cx="155476" cy="79937"/>
            </a:xfrm>
            <a:custGeom>
              <a:rect b="b" l="l" r="r" t="t"/>
              <a:pathLst>
                <a:path extrusionOk="0" h="1927"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19"/>
            <p:cNvSpPr/>
            <p:nvPr/>
          </p:nvSpPr>
          <p:spPr>
            <a:xfrm>
              <a:off x="1715712"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19"/>
            <p:cNvSpPr/>
            <p:nvPr/>
          </p:nvSpPr>
          <p:spPr>
            <a:xfrm>
              <a:off x="600701"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19"/>
            <p:cNvSpPr/>
            <p:nvPr/>
          </p:nvSpPr>
          <p:spPr>
            <a:xfrm>
              <a:off x="879381" y="492164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19"/>
            <p:cNvSpPr/>
            <p:nvPr/>
          </p:nvSpPr>
          <p:spPr>
            <a:xfrm>
              <a:off x="283072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19"/>
            <p:cNvSpPr/>
            <p:nvPr/>
          </p:nvSpPr>
          <p:spPr>
            <a:xfrm>
              <a:off x="310940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19"/>
            <p:cNvSpPr/>
            <p:nvPr/>
          </p:nvSpPr>
          <p:spPr>
            <a:xfrm>
              <a:off x="338841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19"/>
            <p:cNvSpPr/>
            <p:nvPr/>
          </p:nvSpPr>
          <p:spPr>
            <a:xfrm>
              <a:off x="1994392" y="5106289"/>
              <a:ext cx="155103" cy="78485"/>
            </a:xfrm>
            <a:custGeom>
              <a:rect b="b" l="l" r="r" t="t"/>
              <a:pathLst>
                <a:path extrusionOk="0" h="1892"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19"/>
            <p:cNvSpPr/>
            <p:nvPr/>
          </p:nvSpPr>
          <p:spPr>
            <a:xfrm>
              <a:off x="2273031" y="5106289"/>
              <a:ext cx="155476" cy="80352"/>
            </a:xfrm>
            <a:custGeom>
              <a:rect b="b" l="l" r="r" t="t"/>
              <a:pathLst>
                <a:path extrusionOk="0" h="1937" w="3748">
                  <a:moveTo>
                    <a:pt x="313" y="1"/>
                  </a:moveTo>
                  <a:lnTo>
                    <a:pt x="1" y="331"/>
                  </a:lnTo>
                  <a:lnTo>
                    <a:pt x="1723" y="1936"/>
                  </a:lnTo>
                  <a:lnTo>
                    <a:pt x="2026" y="1936"/>
                  </a:lnTo>
                  <a:lnTo>
                    <a:pt x="3748"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19"/>
            <p:cNvSpPr/>
            <p:nvPr/>
          </p:nvSpPr>
          <p:spPr>
            <a:xfrm>
              <a:off x="255208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19"/>
            <p:cNvSpPr/>
            <p:nvPr/>
          </p:nvSpPr>
          <p:spPr>
            <a:xfrm>
              <a:off x="1158020" y="5105169"/>
              <a:ext cx="155103" cy="78900"/>
            </a:xfrm>
            <a:custGeom>
              <a:rect b="b" l="l" r="r" t="t"/>
              <a:pathLst>
                <a:path extrusionOk="0" h="1902" w="3739">
                  <a:moveTo>
                    <a:pt x="304" y="1"/>
                  </a:moveTo>
                  <a:lnTo>
                    <a:pt x="1" y="331"/>
                  </a:lnTo>
                  <a:lnTo>
                    <a:pt x="1723" y="1901"/>
                  </a:lnTo>
                  <a:lnTo>
                    <a:pt x="2026" y="1901"/>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19"/>
            <p:cNvSpPr/>
            <p:nvPr/>
          </p:nvSpPr>
          <p:spPr>
            <a:xfrm>
              <a:off x="1436700" y="5105542"/>
              <a:ext cx="155476" cy="79978"/>
            </a:xfrm>
            <a:custGeom>
              <a:rect b="b" l="l" r="r" t="t"/>
              <a:pathLst>
                <a:path extrusionOk="0" h="1928" w="3748">
                  <a:moveTo>
                    <a:pt x="313" y="1"/>
                  </a:moveTo>
                  <a:lnTo>
                    <a:pt x="0" y="322"/>
                  </a:lnTo>
                  <a:lnTo>
                    <a:pt x="1722" y="1928"/>
                  </a:lnTo>
                  <a:lnTo>
                    <a:pt x="2025" y="1928"/>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19"/>
            <p:cNvSpPr/>
            <p:nvPr/>
          </p:nvSpPr>
          <p:spPr>
            <a:xfrm>
              <a:off x="1715712"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19"/>
            <p:cNvSpPr/>
            <p:nvPr/>
          </p:nvSpPr>
          <p:spPr>
            <a:xfrm>
              <a:off x="600701"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19"/>
            <p:cNvSpPr/>
            <p:nvPr/>
          </p:nvSpPr>
          <p:spPr>
            <a:xfrm>
              <a:off x="879381" y="510554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19"/>
            <p:cNvSpPr/>
            <p:nvPr/>
          </p:nvSpPr>
          <p:spPr>
            <a:xfrm>
              <a:off x="394197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19"/>
            <p:cNvSpPr/>
            <p:nvPr/>
          </p:nvSpPr>
          <p:spPr>
            <a:xfrm>
              <a:off x="422065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19"/>
            <p:cNvSpPr/>
            <p:nvPr/>
          </p:nvSpPr>
          <p:spPr>
            <a:xfrm>
              <a:off x="449966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19"/>
            <p:cNvSpPr/>
            <p:nvPr/>
          </p:nvSpPr>
          <p:spPr>
            <a:xfrm>
              <a:off x="366333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19"/>
            <p:cNvSpPr/>
            <p:nvPr/>
          </p:nvSpPr>
          <p:spPr>
            <a:xfrm>
              <a:off x="394197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19"/>
            <p:cNvSpPr/>
            <p:nvPr/>
          </p:nvSpPr>
          <p:spPr>
            <a:xfrm>
              <a:off x="422065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19"/>
            <p:cNvSpPr/>
            <p:nvPr/>
          </p:nvSpPr>
          <p:spPr>
            <a:xfrm>
              <a:off x="449966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19"/>
            <p:cNvSpPr/>
            <p:nvPr/>
          </p:nvSpPr>
          <p:spPr>
            <a:xfrm>
              <a:off x="366333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19"/>
            <p:cNvSpPr/>
            <p:nvPr/>
          </p:nvSpPr>
          <p:spPr>
            <a:xfrm>
              <a:off x="394197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19"/>
            <p:cNvSpPr/>
            <p:nvPr/>
          </p:nvSpPr>
          <p:spPr>
            <a:xfrm>
              <a:off x="422065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19"/>
            <p:cNvSpPr/>
            <p:nvPr/>
          </p:nvSpPr>
          <p:spPr>
            <a:xfrm>
              <a:off x="449966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19"/>
            <p:cNvSpPr/>
            <p:nvPr/>
          </p:nvSpPr>
          <p:spPr>
            <a:xfrm>
              <a:off x="366333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19"/>
            <p:cNvSpPr/>
            <p:nvPr/>
          </p:nvSpPr>
          <p:spPr>
            <a:xfrm>
              <a:off x="43401"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19"/>
            <p:cNvSpPr/>
            <p:nvPr/>
          </p:nvSpPr>
          <p:spPr>
            <a:xfrm>
              <a:off x="322081" y="473771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19"/>
            <p:cNvSpPr/>
            <p:nvPr/>
          </p:nvSpPr>
          <p:spPr>
            <a:xfrm>
              <a:off x="43401"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19"/>
            <p:cNvSpPr/>
            <p:nvPr/>
          </p:nvSpPr>
          <p:spPr>
            <a:xfrm>
              <a:off x="322081" y="492164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19"/>
            <p:cNvSpPr/>
            <p:nvPr/>
          </p:nvSpPr>
          <p:spPr>
            <a:xfrm>
              <a:off x="43401"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19"/>
            <p:cNvSpPr/>
            <p:nvPr/>
          </p:nvSpPr>
          <p:spPr>
            <a:xfrm>
              <a:off x="322081" y="510554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4" name="Google Shape;3764;p19"/>
          <p:cNvGrpSpPr/>
          <p:nvPr/>
        </p:nvGrpSpPr>
        <p:grpSpPr>
          <a:xfrm>
            <a:off x="8258403" y="3144211"/>
            <a:ext cx="1110304" cy="1459741"/>
            <a:chOff x="-3129125" y="2333125"/>
            <a:chExt cx="531500" cy="698775"/>
          </a:xfrm>
        </p:grpSpPr>
        <p:sp>
          <p:nvSpPr>
            <p:cNvPr id="3765" name="Google Shape;3765;p19"/>
            <p:cNvSpPr/>
            <p:nvPr/>
          </p:nvSpPr>
          <p:spPr>
            <a:xfrm>
              <a:off x="-2863500" y="2696225"/>
              <a:ext cx="265875" cy="74950"/>
            </a:xfrm>
            <a:custGeom>
              <a:rect b="b" l="l" r="r" t="t"/>
              <a:pathLst>
                <a:path extrusionOk="0" h="2998" w="10635">
                  <a:moveTo>
                    <a:pt x="1740" y="0"/>
                  </a:moveTo>
                  <a:lnTo>
                    <a:pt x="0" y="1695"/>
                  </a:lnTo>
                  <a:lnTo>
                    <a:pt x="0" y="2998"/>
                  </a:lnTo>
                  <a:lnTo>
                    <a:pt x="10634" y="2998"/>
                  </a:lnTo>
                  <a:cubicBezTo>
                    <a:pt x="10634" y="2525"/>
                    <a:pt x="10599" y="2061"/>
                    <a:pt x="10536" y="1597"/>
                  </a:cubicBezTo>
                  <a:lnTo>
                    <a:pt x="8895" y="0"/>
                  </a:lnTo>
                  <a:lnTo>
                    <a:pt x="7110" y="1749"/>
                  </a:lnTo>
                  <a:lnTo>
                    <a:pt x="5317" y="0"/>
                  </a:lnTo>
                  <a:lnTo>
                    <a:pt x="3533" y="1749"/>
                  </a:lnTo>
                  <a:lnTo>
                    <a:pt x="17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19"/>
            <p:cNvSpPr/>
            <p:nvPr/>
          </p:nvSpPr>
          <p:spPr>
            <a:xfrm>
              <a:off x="-2863500" y="2492600"/>
              <a:ext cx="263425" cy="247350"/>
            </a:xfrm>
            <a:custGeom>
              <a:rect b="b" l="l" r="r" t="t"/>
              <a:pathLst>
                <a:path extrusionOk="0" h="9894" w="10537">
                  <a:moveTo>
                    <a:pt x="0" y="0"/>
                  </a:moveTo>
                  <a:lnTo>
                    <a:pt x="0" y="9840"/>
                  </a:lnTo>
                  <a:lnTo>
                    <a:pt x="1740" y="8145"/>
                  </a:lnTo>
                  <a:lnTo>
                    <a:pt x="3533" y="9894"/>
                  </a:lnTo>
                  <a:lnTo>
                    <a:pt x="5317" y="8145"/>
                  </a:lnTo>
                  <a:lnTo>
                    <a:pt x="7110" y="9894"/>
                  </a:lnTo>
                  <a:lnTo>
                    <a:pt x="8895" y="8145"/>
                  </a:lnTo>
                  <a:lnTo>
                    <a:pt x="10536" y="9742"/>
                  </a:lnTo>
                  <a:cubicBezTo>
                    <a:pt x="9876" y="4916"/>
                    <a:pt x="5835" y="1142"/>
                    <a:pt x="821" y="768"/>
                  </a:cubicBezTo>
                  <a:cubicBezTo>
                    <a:pt x="553" y="741"/>
                    <a:pt x="277" y="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19"/>
            <p:cNvSpPr/>
            <p:nvPr/>
          </p:nvSpPr>
          <p:spPr>
            <a:xfrm>
              <a:off x="-2769175" y="2489925"/>
              <a:ext cx="104850" cy="44625"/>
            </a:xfrm>
            <a:custGeom>
              <a:rect b="b" l="l" r="r" t="t"/>
              <a:pathLst>
                <a:path extrusionOk="0" h="1785" w="4194">
                  <a:moveTo>
                    <a:pt x="1" y="0"/>
                  </a:moveTo>
                  <a:lnTo>
                    <a:pt x="1" y="1784"/>
                  </a:lnTo>
                  <a:lnTo>
                    <a:pt x="4194" y="1784"/>
                  </a:lnTo>
                  <a:lnTo>
                    <a:pt x="205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19"/>
            <p:cNvSpPr/>
            <p:nvPr/>
          </p:nvSpPr>
          <p:spPr>
            <a:xfrm>
              <a:off x="-2863500" y="2425475"/>
              <a:ext cx="146775" cy="143425"/>
            </a:xfrm>
            <a:custGeom>
              <a:rect b="b" l="l" r="r" t="t"/>
              <a:pathLst>
                <a:path extrusionOk="0" h="5737" w="5871">
                  <a:moveTo>
                    <a:pt x="2935" y="0"/>
                  </a:moveTo>
                  <a:cubicBezTo>
                    <a:pt x="1321" y="0"/>
                    <a:pt x="0" y="1285"/>
                    <a:pt x="0" y="2873"/>
                  </a:cubicBezTo>
                  <a:cubicBezTo>
                    <a:pt x="0" y="4452"/>
                    <a:pt x="1321" y="5736"/>
                    <a:pt x="2935" y="5736"/>
                  </a:cubicBezTo>
                  <a:cubicBezTo>
                    <a:pt x="4550" y="5736"/>
                    <a:pt x="5870" y="4452"/>
                    <a:pt x="5870" y="2873"/>
                  </a:cubicBezTo>
                  <a:cubicBezTo>
                    <a:pt x="5870" y="1285"/>
                    <a:pt x="4550" y="0"/>
                    <a:pt x="29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19"/>
            <p:cNvSpPr/>
            <p:nvPr/>
          </p:nvSpPr>
          <p:spPr>
            <a:xfrm>
              <a:off x="-3129125" y="2771600"/>
              <a:ext cx="531500" cy="260300"/>
            </a:xfrm>
            <a:custGeom>
              <a:rect b="b" l="l" r="r" t="t"/>
              <a:pathLst>
                <a:path extrusionOk="0" h="10412" w="21260">
                  <a:moveTo>
                    <a:pt x="0" y="1"/>
                  </a:moveTo>
                  <a:cubicBezTo>
                    <a:pt x="0" y="5755"/>
                    <a:pt x="4755" y="10411"/>
                    <a:pt x="10625" y="10411"/>
                  </a:cubicBezTo>
                  <a:cubicBezTo>
                    <a:pt x="16504" y="10411"/>
                    <a:pt x="21259" y="5755"/>
                    <a:pt x="21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19"/>
            <p:cNvSpPr/>
            <p:nvPr/>
          </p:nvSpPr>
          <p:spPr>
            <a:xfrm>
              <a:off x="-3088100" y="2771600"/>
              <a:ext cx="350625" cy="171750"/>
            </a:xfrm>
            <a:custGeom>
              <a:rect b="b" l="l" r="r" t="t"/>
              <a:pathLst>
                <a:path extrusionOk="0" h="6870" w="14025">
                  <a:moveTo>
                    <a:pt x="1" y="1"/>
                  </a:moveTo>
                  <a:cubicBezTo>
                    <a:pt x="1" y="3801"/>
                    <a:pt x="3141" y="6870"/>
                    <a:pt x="7013" y="6870"/>
                  </a:cubicBezTo>
                  <a:cubicBezTo>
                    <a:pt x="10885" y="6870"/>
                    <a:pt x="14025" y="3801"/>
                    <a:pt x="1402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19"/>
            <p:cNvSpPr/>
            <p:nvPr/>
          </p:nvSpPr>
          <p:spPr>
            <a:xfrm>
              <a:off x="-2820675" y="2448650"/>
              <a:ext cx="89675" cy="87675"/>
            </a:xfrm>
            <a:custGeom>
              <a:rect b="b" l="l" r="r" t="t"/>
              <a:pathLst>
                <a:path extrusionOk="0" h="3507" w="3587">
                  <a:moveTo>
                    <a:pt x="1793" y="1"/>
                  </a:moveTo>
                  <a:cubicBezTo>
                    <a:pt x="803" y="1"/>
                    <a:pt x="0" y="786"/>
                    <a:pt x="0" y="1758"/>
                  </a:cubicBezTo>
                  <a:cubicBezTo>
                    <a:pt x="0" y="2722"/>
                    <a:pt x="803" y="3507"/>
                    <a:pt x="1793" y="3507"/>
                  </a:cubicBezTo>
                  <a:cubicBezTo>
                    <a:pt x="2784" y="3507"/>
                    <a:pt x="3586" y="2722"/>
                    <a:pt x="3586" y="1758"/>
                  </a:cubicBezTo>
                  <a:cubicBezTo>
                    <a:pt x="3586" y="786"/>
                    <a:pt x="2784" y="1"/>
                    <a:pt x="17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19"/>
            <p:cNvSpPr/>
            <p:nvPr/>
          </p:nvSpPr>
          <p:spPr>
            <a:xfrm>
              <a:off x="-2820675" y="2528950"/>
              <a:ext cx="89675" cy="87675"/>
            </a:xfrm>
            <a:custGeom>
              <a:rect b="b" l="l" r="r" t="t"/>
              <a:pathLst>
                <a:path extrusionOk="0" h="3507" w="3587">
                  <a:moveTo>
                    <a:pt x="1793" y="0"/>
                  </a:moveTo>
                  <a:cubicBezTo>
                    <a:pt x="803" y="0"/>
                    <a:pt x="0" y="786"/>
                    <a:pt x="0" y="1749"/>
                  </a:cubicBezTo>
                  <a:cubicBezTo>
                    <a:pt x="0" y="2721"/>
                    <a:pt x="803" y="3506"/>
                    <a:pt x="1793" y="3506"/>
                  </a:cubicBezTo>
                  <a:cubicBezTo>
                    <a:pt x="2784" y="3506"/>
                    <a:pt x="3586" y="2721"/>
                    <a:pt x="3586" y="1749"/>
                  </a:cubicBezTo>
                  <a:cubicBezTo>
                    <a:pt x="3586" y="786"/>
                    <a:pt x="2784" y="0"/>
                    <a:pt x="17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19"/>
            <p:cNvSpPr/>
            <p:nvPr/>
          </p:nvSpPr>
          <p:spPr>
            <a:xfrm>
              <a:off x="-2790125" y="2475875"/>
              <a:ext cx="28800" cy="28125"/>
            </a:xfrm>
            <a:custGeom>
              <a:rect b="b" l="l" r="r" t="t"/>
              <a:pathLst>
                <a:path extrusionOk="0" h="1125" w="1152">
                  <a:moveTo>
                    <a:pt x="571" y="0"/>
                  </a:moveTo>
                  <a:cubicBezTo>
                    <a:pt x="259" y="0"/>
                    <a:pt x="0" y="250"/>
                    <a:pt x="0" y="562"/>
                  </a:cubicBezTo>
                  <a:cubicBezTo>
                    <a:pt x="0" y="875"/>
                    <a:pt x="259" y="1124"/>
                    <a:pt x="571" y="1124"/>
                  </a:cubicBezTo>
                  <a:cubicBezTo>
                    <a:pt x="892" y="1124"/>
                    <a:pt x="1151" y="875"/>
                    <a:pt x="1151" y="562"/>
                  </a:cubicBezTo>
                  <a:cubicBezTo>
                    <a:pt x="1151" y="250"/>
                    <a:pt x="892" y="0"/>
                    <a:pt x="5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19"/>
            <p:cNvSpPr/>
            <p:nvPr/>
          </p:nvSpPr>
          <p:spPr>
            <a:xfrm>
              <a:off x="-3066450" y="2771600"/>
              <a:ext cx="307125" cy="150575"/>
            </a:xfrm>
            <a:custGeom>
              <a:rect b="b" l="l" r="r" t="t"/>
              <a:pathLst>
                <a:path extrusionOk="0" h="6023" w="12285">
                  <a:moveTo>
                    <a:pt x="0" y="1"/>
                  </a:moveTo>
                  <a:cubicBezTo>
                    <a:pt x="0" y="3328"/>
                    <a:pt x="2757" y="6022"/>
                    <a:pt x="6147" y="6022"/>
                  </a:cubicBezTo>
                  <a:cubicBezTo>
                    <a:pt x="9528" y="6022"/>
                    <a:pt x="12284" y="3328"/>
                    <a:pt x="12284" y="1"/>
                  </a:cubicBezTo>
                  <a:lnTo>
                    <a:pt x="11838" y="1"/>
                  </a:lnTo>
                  <a:cubicBezTo>
                    <a:pt x="11838" y="3078"/>
                    <a:pt x="9287" y="5576"/>
                    <a:pt x="6147" y="5576"/>
                  </a:cubicBezTo>
                  <a:cubicBezTo>
                    <a:pt x="3007" y="5576"/>
                    <a:pt x="446" y="3078"/>
                    <a:pt x="4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19"/>
            <p:cNvSpPr/>
            <p:nvPr/>
          </p:nvSpPr>
          <p:spPr>
            <a:xfrm>
              <a:off x="-3036575" y="2771600"/>
              <a:ext cx="247575" cy="121350"/>
            </a:xfrm>
            <a:custGeom>
              <a:rect b="b" l="l" r="r" t="t"/>
              <a:pathLst>
                <a:path extrusionOk="0" h="4854" w="9903">
                  <a:moveTo>
                    <a:pt x="1" y="1"/>
                  </a:moveTo>
                  <a:cubicBezTo>
                    <a:pt x="1" y="2677"/>
                    <a:pt x="2222" y="4854"/>
                    <a:pt x="4952" y="4854"/>
                  </a:cubicBezTo>
                  <a:cubicBezTo>
                    <a:pt x="7682" y="4854"/>
                    <a:pt x="9903" y="2677"/>
                    <a:pt x="9903" y="1"/>
                  </a:cubicBezTo>
                  <a:lnTo>
                    <a:pt x="9457" y="1"/>
                  </a:lnTo>
                  <a:cubicBezTo>
                    <a:pt x="9457" y="2436"/>
                    <a:pt x="7432" y="4407"/>
                    <a:pt x="4952" y="4407"/>
                  </a:cubicBezTo>
                  <a:cubicBezTo>
                    <a:pt x="2463" y="4407"/>
                    <a:pt x="447" y="2436"/>
                    <a:pt x="4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19"/>
            <p:cNvSpPr/>
            <p:nvPr/>
          </p:nvSpPr>
          <p:spPr>
            <a:xfrm>
              <a:off x="-3129125" y="2575125"/>
              <a:ext cx="200750" cy="196500"/>
            </a:xfrm>
            <a:custGeom>
              <a:rect b="b" l="l" r="r" t="t"/>
              <a:pathLst>
                <a:path extrusionOk="0" h="7860" w="8030">
                  <a:moveTo>
                    <a:pt x="0" y="0"/>
                  </a:moveTo>
                  <a:lnTo>
                    <a:pt x="0" y="7860"/>
                  </a:lnTo>
                  <a:lnTo>
                    <a:pt x="8029" y="7860"/>
                  </a:lnTo>
                  <a:cubicBezTo>
                    <a:pt x="8029" y="3524"/>
                    <a:pt x="4434"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19"/>
            <p:cNvSpPr/>
            <p:nvPr/>
          </p:nvSpPr>
          <p:spPr>
            <a:xfrm>
              <a:off x="-2884475" y="2333125"/>
              <a:ext cx="94375" cy="92375"/>
            </a:xfrm>
            <a:custGeom>
              <a:rect b="b" l="l" r="r" t="t"/>
              <a:pathLst>
                <a:path extrusionOk="0" h="3695" w="3775">
                  <a:moveTo>
                    <a:pt x="1" y="1"/>
                  </a:moveTo>
                  <a:lnTo>
                    <a:pt x="1" y="3694"/>
                  </a:lnTo>
                  <a:lnTo>
                    <a:pt x="3774" y="3694"/>
                  </a:lnTo>
                  <a:cubicBezTo>
                    <a:pt x="3774" y="1651"/>
                    <a:pt x="2088" y="1"/>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10_1">
    <p:spTree>
      <p:nvGrpSpPr>
        <p:cNvPr id="3778" name="Shape 3778"/>
        <p:cNvGrpSpPr/>
        <p:nvPr/>
      </p:nvGrpSpPr>
      <p:grpSpPr>
        <a:xfrm>
          <a:off x="0" y="0"/>
          <a:ext cx="0" cy="0"/>
          <a:chOff x="0" y="0"/>
          <a:chExt cx="0" cy="0"/>
        </a:xfrm>
      </p:grpSpPr>
      <p:grpSp>
        <p:nvGrpSpPr>
          <p:cNvPr id="3779" name="Google Shape;3779;p20"/>
          <p:cNvGrpSpPr/>
          <p:nvPr/>
        </p:nvGrpSpPr>
        <p:grpSpPr>
          <a:xfrm>
            <a:off x="50" y="4604100"/>
            <a:ext cx="9144025" cy="709198"/>
            <a:chOff x="50" y="4604100"/>
            <a:chExt cx="9144025" cy="709198"/>
          </a:xfrm>
        </p:grpSpPr>
        <p:sp>
          <p:nvSpPr>
            <p:cNvPr id="3780" name="Google Shape;3780;p20"/>
            <p:cNvSpPr/>
            <p:nvPr/>
          </p:nvSpPr>
          <p:spPr>
            <a:xfrm>
              <a:off x="50" y="4604100"/>
              <a:ext cx="9144025" cy="709198"/>
            </a:xfrm>
            <a:custGeom>
              <a:rect b="b" l="l" r="r" t="t"/>
              <a:pathLst>
                <a:path extrusionOk="0" h="21688" w="79389">
                  <a:moveTo>
                    <a:pt x="0" y="1"/>
                  </a:moveTo>
                  <a:lnTo>
                    <a:pt x="0" y="21688"/>
                  </a:lnTo>
                  <a:lnTo>
                    <a:pt x="79388" y="21688"/>
                  </a:lnTo>
                  <a:lnTo>
                    <a:pt x="793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20"/>
            <p:cNvSpPr/>
            <p:nvPr/>
          </p:nvSpPr>
          <p:spPr>
            <a:xfrm>
              <a:off x="699787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20"/>
            <p:cNvSpPr/>
            <p:nvPr/>
          </p:nvSpPr>
          <p:spPr>
            <a:xfrm>
              <a:off x="727655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20"/>
            <p:cNvSpPr/>
            <p:nvPr/>
          </p:nvSpPr>
          <p:spPr>
            <a:xfrm>
              <a:off x="755556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20"/>
            <p:cNvSpPr/>
            <p:nvPr/>
          </p:nvSpPr>
          <p:spPr>
            <a:xfrm>
              <a:off x="6161542" y="4738462"/>
              <a:ext cx="155103" cy="78485"/>
            </a:xfrm>
            <a:custGeom>
              <a:rect b="b" l="l" r="r" t="t"/>
              <a:pathLst>
                <a:path extrusionOk="0" h="1892" w="3739">
                  <a:moveTo>
                    <a:pt x="304" y="0"/>
                  </a:moveTo>
                  <a:lnTo>
                    <a:pt x="0" y="330"/>
                  </a:lnTo>
                  <a:lnTo>
                    <a:pt x="1722" y="1891"/>
                  </a:lnTo>
                  <a:lnTo>
                    <a:pt x="2025" y="1891"/>
                  </a:lnTo>
                  <a:lnTo>
                    <a:pt x="3738"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20"/>
            <p:cNvSpPr/>
            <p:nvPr/>
          </p:nvSpPr>
          <p:spPr>
            <a:xfrm>
              <a:off x="6440181" y="4738462"/>
              <a:ext cx="155476" cy="79978"/>
            </a:xfrm>
            <a:custGeom>
              <a:rect b="b" l="l" r="r" t="t"/>
              <a:pathLst>
                <a:path extrusionOk="0" h="1928" w="3748">
                  <a:moveTo>
                    <a:pt x="313" y="0"/>
                  </a:moveTo>
                  <a:lnTo>
                    <a:pt x="1" y="321"/>
                  </a:lnTo>
                  <a:lnTo>
                    <a:pt x="1723" y="1927"/>
                  </a:lnTo>
                  <a:lnTo>
                    <a:pt x="2026" y="1927"/>
                  </a:lnTo>
                  <a:lnTo>
                    <a:pt x="3748"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20"/>
            <p:cNvSpPr/>
            <p:nvPr/>
          </p:nvSpPr>
          <p:spPr>
            <a:xfrm>
              <a:off x="671923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20"/>
            <p:cNvSpPr/>
            <p:nvPr/>
          </p:nvSpPr>
          <p:spPr>
            <a:xfrm>
              <a:off x="5325170" y="4737342"/>
              <a:ext cx="155103" cy="78858"/>
            </a:xfrm>
            <a:custGeom>
              <a:rect b="b" l="l" r="r" t="t"/>
              <a:pathLst>
                <a:path extrusionOk="0" h="1901" w="3739">
                  <a:moveTo>
                    <a:pt x="304" y="0"/>
                  </a:moveTo>
                  <a:lnTo>
                    <a:pt x="1" y="330"/>
                  </a:lnTo>
                  <a:lnTo>
                    <a:pt x="1723" y="1901"/>
                  </a:lnTo>
                  <a:lnTo>
                    <a:pt x="2026" y="190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20"/>
            <p:cNvSpPr/>
            <p:nvPr/>
          </p:nvSpPr>
          <p:spPr>
            <a:xfrm>
              <a:off x="5603850" y="4737716"/>
              <a:ext cx="155476" cy="79978"/>
            </a:xfrm>
            <a:custGeom>
              <a:rect b="b" l="l" r="r" t="t"/>
              <a:pathLst>
                <a:path extrusionOk="0" h="1928"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20"/>
            <p:cNvSpPr/>
            <p:nvPr/>
          </p:nvSpPr>
          <p:spPr>
            <a:xfrm>
              <a:off x="5882862"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20"/>
            <p:cNvSpPr/>
            <p:nvPr/>
          </p:nvSpPr>
          <p:spPr>
            <a:xfrm>
              <a:off x="4767851"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20"/>
            <p:cNvSpPr/>
            <p:nvPr/>
          </p:nvSpPr>
          <p:spPr>
            <a:xfrm>
              <a:off x="5046531" y="473771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20"/>
            <p:cNvSpPr/>
            <p:nvPr/>
          </p:nvSpPr>
          <p:spPr>
            <a:xfrm>
              <a:off x="699787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20"/>
            <p:cNvSpPr/>
            <p:nvPr/>
          </p:nvSpPr>
          <p:spPr>
            <a:xfrm>
              <a:off x="727655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20"/>
            <p:cNvSpPr/>
            <p:nvPr/>
          </p:nvSpPr>
          <p:spPr>
            <a:xfrm>
              <a:off x="755556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20"/>
            <p:cNvSpPr/>
            <p:nvPr/>
          </p:nvSpPr>
          <p:spPr>
            <a:xfrm>
              <a:off x="6161542" y="4922355"/>
              <a:ext cx="155103" cy="78526"/>
            </a:xfrm>
            <a:custGeom>
              <a:rect b="b" l="l" r="r" t="t"/>
              <a:pathLst>
                <a:path extrusionOk="0" h="1893"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20"/>
            <p:cNvSpPr/>
            <p:nvPr/>
          </p:nvSpPr>
          <p:spPr>
            <a:xfrm>
              <a:off x="6440181" y="4922355"/>
              <a:ext cx="155476" cy="80352"/>
            </a:xfrm>
            <a:custGeom>
              <a:rect b="b" l="l" r="r" t="t"/>
              <a:pathLst>
                <a:path extrusionOk="0" h="1937" w="3748">
                  <a:moveTo>
                    <a:pt x="313" y="1"/>
                  </a:moveTo>
                  <a:lnTo>
                    <a:pt x="1" y="322"/>
                  </a:lnTo>
                  <a:lnTo>
                    <a:pt x="1723" y="1937"/>
                  </a:lnTo>
                  <a:lnTo>
                    <a:pt x="2026" y="1937"/>
                  </a:lnTo>
                  <a:lnTo>
                    <a:pt x="3748"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20"/>
            <p:cNvSpPr/>
            <p:nvPr/>
          </p:nvSpPr>
          <p:spPr>
            <a:xfrm>
              <a:off x="671923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20"/>
            <p:cNvSpPr/>
            <p:nvPr/>
          </p:nvSpPr>
          <p:spPr>
            <a:xfrm>
              <a:off x="5325170" y="4921276"/>
              <a:ext cx="155103" cy="78858"/>
            </a:xfrm>
            <a:custGeom>
              <a:rect b="b" l="l" r="r" t="t"/>
              <a:pathLst>
                <a:path extrusionOk="0" h="1901" w="3739">
                  <a:moveTo>
                    <a:pt x="304" y="0"/>
                  </a:moveTo>
                  <a:lnTo>
                    <a:pt x="1" y="330"/>
                  </a:lnTo>
                  <a:lnTo>
                    <a:pt x="1723" y="1900"/>
                  </a:lnTo>
                  <a:lnTo>
                    <a:pt x="2026" y="1900"/>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20"/>
            <p:cNvSpPr/>
            <p:nvPr/>
          </p:nvSpPr>
          <p:spPr>
            <a:xfrm>
              <a:off x="5603850" y="4921649"/>
              <a:ext cx="155476" cy="79937"/>
            </a:xfrm>
            <a:custGeom>
              <a:rect b="b" l="l" r="r" t="t"/>
              <a:pathLst>
                <a:path extrusionOk="0" h="1927"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20"/>
            <p:cNvSpPr/>
            <p:nvPr/>
          </p:nvSpPr>
          <p:spPr>
            <a:xfrm>
              <a:off x="5882862"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20"/>
            <p:cNvSpPr/>
            <p:nvPr/>
          </p:nvSpPr>
          <p:spPr>
            <a:xfrm>
              <a:off x="4767851"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20"/>
            <p:cNvSpPr/>
            <p:nvPr/>
          </p:nvSpPr>
          <p:spPr>
            <a:xfrm>
              <a:off x="5046531" y="492164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20"/>
            <p:cNvSpPr/>
            <p:nvPr/>
          </p:nvSpPr>
          <p:spPr>
            <a:xfrm>
              <a:off x="699787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20"/>
            <p:cNvSpPr/>
            <p:nvPr/>
          </p:nvSpPr>
          <p:spPr>
            <a:xfrm>
              <a:off x="727655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20"/>
            <p:cNvSpPr/>
            <p:nvPr/>
          </p:nvSpPr>
          <p:spPr>
            <a:xfrm>
              <a:off x="755556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20"/>
            <p:cNvSpPr/>
            <p:nvPr/>
          </p:nvSpPr>
          <p:spPr>
            <a:xfrm>
              <a:off x="6161542" y="5106289"/>
              <a:ext cx="155103" cy="78485"/>
            </a:xfrm>
            <a:custGeom>
              <a:rect b="b" l="l" r="r" t="t"/>
              <a:pathLst>
                <a:path extrusionOk="0" h="1892"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20"/>
            <p:cNvSpPr/>
            <p:nvPr/>
          </p:nvSpPr>
          <p:spPr>
            <a:xfrm>
              <a:off x="6440181" y="5106289"/>
              <a:ext cx="155476" cy="80352"/>
            </a:xfrm>
            <a:custGeom>
              <a:rect b="b" l="l" r="r" t="t"/>
              <a:pathLst>
                <a:path extrusionOk="0" h="1937" w="3748">
                  <a:moveTo>
                    <a:pt x="313" y="1"/>
                  </a:moveTo>
                  <a:lnTo>
                    <a:pt x="1" y="331"/>
                  </a:lnTo>
                  <a:lnTo>
                    <a:pt x="1723" y="1936"/>
                  </a:lnTo>
                  <a:lnTo>
                    <a:pt x="2026" y="1936"/>
                  </a:lnTo>
                  <a:lnTo>
                    <a:pt x="3748"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20"/>
            <p:cNvSpPr/>
            <p:nvPr/>
          </p:nvSpPr>
          <p:spPr>
            <a:xfrm>
              <a:off x="671923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20"/>
            <p:cNvSpPr/>
            <p:nvPr/>
          </p:nvSpPr>
          <p:spPr>
            <a:xfrm>
              <a:off x="5325170" y="5105169"/>
              <a:ext cx="155103" cy="78900"/>
            </a:xfrm>
            <a:custGeom>
              <a:rect b="b" l="l" r="r" t="t"/>
              <a:pathLst>
                <a:path extrusionOk="0" h="1902" w="3739">
                  <a:moveTo>
                    <a:pt x="304" y="1"/>
                  </a:moveTo>
                  <a:lnTo>
                    <a:pt x="1" y="331"/>
                  </a:lnTo>
                  <a:lnTo>
                    <a:pt x="1723" y="1901"/>
                  </a:lnTo>
                  <a:lnTo>
                    <a:pt x="2026" y="1901"/>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20"/>
            <p:cNvSpPr/>
            <p:nvPr/>
          </p:nvSpPr>
          <p:spPr>
            <a:xfrm>
              <a:off x="5603850" y="5105542"/>
              <a:ext cx="155476" cy="79978"/>
            </a:xfrm>
            <a:custGeom>
              <a:rect b="b" l="l" r="r" t="t"/>
              <a:pathLst>
                <a:path extrusionOk="0" h="1928" w="3748">
                  <a:moveTo>
                    <a:pt x="313" y="1"/>
                  </a:moveTo>
                  <a:lnTo>
                    <a:pt x="0" y="322"/>
                  </a:lnTo>
                  <a:lnTo>
                    <a:pt x="1722" y="1928"/>
                  </a:lnTo>
                  <a:lnTo>
                    <a:pt x="2025" y="1928"/>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20"/>
            <p:cNvSpPr/>
            <p:nvPr/>
          </p:nvSpPr>
          <p:spPr>
            <a:xfrm>
              <a:off x="5882862"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20"/>
            <p:cNvSpPr/>
            <p:nvPr/>
          </p:nvSpPr>
          <p:spPr>
            <a:xfrm>
              <a:off x="4767851"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20"/>
            <p:cNvSpPr/>
            <p:nvPr/>
          </p:nvSpPr>
          <p:spPr>
            <a:xfrm>
              <a:off x="5046531" y="510554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20"/>
            <p:cNvSpPr/>
            <p:nvPr/>
          </p:nvSpPr>
          <p:spPr>
            <a:xfrm>
              <a:off x="810912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20"/>
            <p:cNvSpPr/>
            <p:nvPr/>
          </p:nvSpPr>
          <p:spPr>
            <a:xfrm>
              <a:off x="838780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20"/>
            <p:cNvSpPr/>
            <p:nvPr/>
          </p:nvSpPr>
          <p:spPr>
            <a:xfrm>
              <a:off x="866681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20"/>
            <p:cNvSpPr/>
            <p:nvPr/>
          </p:nvSpPr>
          <p:spPr>
            <a:xfrm>
              <a:off x="783048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20"/>
            <p:cNvSpPr/>
            <p:nvPr/>
          </p:nvSpPr>
          <p:spPr>
            <a:xfrm>
              <a:off x="810912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20"/>
            <p:cNvSpPr/>
            <p:nvPr/>
          </p:nvSpPr>
          <p:spPr>
            <a:xfrm>
              <a:off x="838780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20"/>
            <p:cNvSpPr/>
            <p:nvPr/>
          </p:nvSpPr>
          <p:spPr>
            <a:xfrm>
              <a:off x="866681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20"/>
            <p:cNvSpPr/>
            <p:nvPr/>
          </p:nvSpPr>
          <p:spPr>
            <a:xfrm>
              <a:off x="783048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20"/>
            <p:cNvSpPr/>
            <p:nvPr/>
          </p:nvSpPr>
          <p:spPr>
            <a:xfrm>
              <a:off x="810912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20"/>
            <p:cNvSpPr/>
            <p:nvPr/>
          </p:nvSpPr>
          <p:spPr>
            <a:xfrm>
              <a:off x="838780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20"/>
            <p:cNvSpPr/>
            <p:nvPr/>
          </p:nvSpPr>
          <p:spPr>
            <a:xfrm>
              <a:off x="866681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20"/>
            <p:cNvSpPr/>
            <p:nvPr/>
          </p:nvSpPr>
          <p:spPr>
            <a:xfrm>
              <a:off x="783048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20"/>
            <p:cNvSpPr/>
            <p:nvPr/>
          </p:nvSpPr>
          <p:spPr>
            <a:xfrm>
              <a:off x="8945478"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20"/>
            <p:cNvSpPr/>
            <p:nvPr/>
          </p:nvSpPr>
          <p:spPr>
            <a:xfrm>
              <a:off x="8945478"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20"/>
            <p:cNvSpPr/>
            <p:nvPr/>
          </p:nvSpPr>
          <p:spPr>
            <a:xfrm>
              <a:off x="8945478"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20"/>
            <p:cNvSpPr/>
            <p:nvPr/>
          </p:nvSpPr>
          <p:spPr>
            <a:xfrm>
              <a:off x="283072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20"/>
            <p:cNvSpPr/>
            <p:nvPr/>
          </p:nvSpPr>
          <p:spPr>
            <a:xfrm>
              <a:off x="310940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20"/>
            <p:cNvSpPr/>
            <p:nvPr/>
          </p:nvSpPr>
          <p:spPr>
            <a:xfrm>
              <a:off x="338841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20"/>
            <p:cNvSpPr/>
            <p:nvPr/>
          </p:nvSpPr>
          <p:spPr>
            <a:xfrm>
              <a:off x="1994392" y="4738462"/>
              <a:ext cx="155103" cy="78485"/>
            </a:xfrm>
            <a:custGeom>
              <a:rect b="b" l="l" r="r" t="t"/>
              <a:pathLst>
                <a:path extrusionOk="0" h="1892" w="3739">
                  <a:moveTo>
                    <a:pt x="304" y="0"/>
                  </a:moveTo>
                  <a:lnTo>
                    <a:pt x="0" y="330"/>
                  </a:lnTo>
                  <a:lnTo>
                    <a:pt x="1722" y="1891"/>
                  </a:lnTo>
                  <a:lnTo>
                    <a:pt x="2025" y="1891"/>
                  </a:lnTo>
                  <a:lnTo>
                    <a:pt x="3738"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20"/>
            <p:cNvSpPr/>
            <p:nvPr/>
          </p:nvSpPr>
          <p:spPr>
            <a:xfrm>
              <a:off x="2273031" y="4738462"/>
              <a:ext cx="155476" cy="79978"/>
            </a:xfrm>
            <a:custGeom>
              <a:rect b="b" l="l" r="r" t="t"/>
              <a:pathLst>
                <a:path extrusionOk="0" h="1928" w="3748">
                  <a:moveTo>
                    <a:pt x="313" y="0"/>
                  </a:moveTo>
                  <a:lnTo>
                    <a:pt x="1" y="321"/>
                  </a:lnTo>
                  <a:lnTo>
                    <a:pt x="1723" y="1927"/>
                  </a:lnTo>
                  <a:lnTo>
                    <a:pt x="2026" y="1927"/>
                  </a:lnTo>
                  <a:lnTo>
                    <a:pt x="3748"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20"/>
            <p:cNvSpPr/>
            <p:nvPr/>
          </p:nvSpPr>
          <p:spPr>
            <a:xfrm>
              <a:off x="255208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20"/>
            <p:cNvSpPr/>
            <p:nvPr/>
          </p:nvSpPr>
          <p:spPr>
            <a:xfrm>
              <a:off x="1158020" y="4737342"/>
              <a:ext cx="155103" cy="78858"/>
            </a:xfrm>
            <a:custGeom>
              <a:rect b="b" l="l" r="r" t="t"/>
              <a:pathLst>
                <a:path extrusionOk="0" h="1901" w="3739">
                  <a:moveTo>
                    <a:pt x="304" y="0"/>
                  </a:moveTo>
                  <a:lnTo>
                    <a:pt x="1" y="330"/>
                  </a:lnTo>
                  <a:lnTo>
                    <a:pt x="1723" y="1901"/>
                  </a:lnTo>
                  <a:lnTo>
                    <a:pt x="2026" y="190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20"/>
            <p:cNvSpPr/>
            <p:nvPr/>
          </p:nvSpPr>
          <p:spPr>
            <a:xfrm>
              <a:off x="1436700" y="4737716"/>
              <a:ext cx="155476" cy="79978"/>
            </a:xfrm>
            <a:custGeom>
              <a:rect b="b" l="l" r="r" t="t"/>
              <a:pathLst>
                <a:path extrusionOk="0" h="1928"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20"/>
            <p:cNvSpPr/>
            <p:nvPr/>
          </p:nvSpPr>
          <p:spPr>
            <a:xfrm>
              <a:off x="1715712"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20"/>
            <p:cNvSpPr/>
            <p:nvPr/>
          </p:nvSpPr>
          <p:spPr>
            <a:xfrm>
              <a:off x="600701"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20"/>
            <p:cNvSpPr/>
            <p:nvPr/>
          </p:nvSpPr>
          <p:spPr>
            <a:xfrm>
              <a:off x="879381" y="473771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20"/>
            <p:cNvSpPr/>
            <p:nvPr/>
          </p:nvSpPr>
          <p:spPr>
            <a:xfrm>
              <a:off x="283072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20"/>
            <p:cNvSpPr/>
            <p:nvPr/>
          </p:nvSpPr>
          <p:spPr>
            <a:xfrm>
              <a:off x="310940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20"/>
            <p:cNvSpPr/>
            <p:nvPr/>
          </p:nvSpPr>
          <p:spPr>
            <a:xfrm>
              <a:off x="338841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20"/>
            <p:cNvSpPr/>
            <p:nvPr/>
          </p:nvSpPr>
          <p:spPr>
            <a:xfrm>
              <a:off x="1994392" y="4922355"/>
              <a:ext cx="155103" cy="78526"/>
            </a:xfrm>
            <a:custGeom>
              <a:rect b="b" l="l" r="r" t="t"/>
              <a:pathLst>
                <a:path extrusionOk="0" h="1893"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20"/>
            <p:cNvSpPr/>
            <p:nvPr/>
          </p:nvSpPr>
          <p:spPr>
            <a:xfrm>
              <a:off x="2273031" y="4922355"/>
              <a:ext cx="155476" cy="80352"/>
            </a:xfrm>
            <a:custGeom>
              <a:rect b="b" l="l" r="r" t="t"/>
              <a:pathLst>
                <a:path extrusionOk="0" h="1937" w="3748">
                  <a:moveTo>
                    <a:pt x="313" y="1"/>
                  </a:moveTo>
                  <a:lnTo>
                    <a:pt x="1" y="322"/>
                  </a:lnTo>
                  <a:lnTo>
                    <a:pt x="1723" y="1937"/>
                  </a:lnTo>
                  <a:lnTo>
                    <a:pt x="2026" y="1937"/>
                  </a:lnTo>
                  <a:lnTo>
                    <a:pt x="3748"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20"/>
            <p:cNvSpPr/>
            <p:nvPr/>
          </p:nvSpPr>
          <p:spPr>
            <a:xfrm>
              <a:off x="255208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20"/>
            <p:cNvSpPr/>
            <p:nvPr/>
          </p:nvSpPr>
          <p:spPr>
            <a:xfrm>
              <a:off x="1158020" y="4921276"/>
              <a:ext cx="155103" cy="78858"/>
            </a:xfrm>
            <a:custGeom>
              <a:rect b="b" l="l" r="r" t="t"/>
              <a:pathLst>
                <a:path extrusionOk="0" h="1901" w="3739">
                  <a:moveTo>
                    <a:pt x="304" y="0"/>
                  </a:moveTo>
                  <a:lnTo>
                    <a:pt x="1" y="330"/>
                  </a:lnTo>
                  <a:lnTo>
                    <a:pt x="1723" y="1900"/>
                  </a:lnTo>
                  <a:lnTo>
                    <a:pt x="2026" y="1900"/>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20"/>
            <p:cNvSpPr/>
            <p:nvPr/>
          </p:nvSpPr>
          <p:spPr>
            <a:xfrm>
              <a:off x="1436700" y="4921649"/>
              <a:ext cx="155476" cy="79937"/>
            </a:xfrm>
            <a:custGeom>
              <a:rect b="b" l="l" r="r" t="t"/>
              <a:pathLst>
                <a:path extrusionOk="0" h="1927"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20"/>
            <p:cNvSpPr/>
            <p:nvPr/>
          </p:nvSpPr>
          <p:spPr>
            <a:xfrm>
              <a:off x="1715712"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20"/>
            <p:cNvSpPr/>
            <p:nvPr/>
          </p:nvSpPr>
          <p:spPr>
            <a:xfrm>
              <a:off x="600701"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20"/>
            <p:cNvSpPr/>
            <p:nvPr/>
          </p:nvSpPr>
          <p:spPr>
            <a:xfrm>
              <a:off x="879381" y="492164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20"/>
            <p:cNvSpPr/>
            <p:nvPr/>
          </p:nvSpPr>
          <p:spPr>
            <a:xfrm>
              <a:off x="283072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20"/>
            <p:cNvSpPr/>
            <p:nvPr/>
          </p:nvSpPr>
          <p:spPr>
            <a:xfrm>
              <a:off x="310940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20"/>
            <p:cNvSpPr/>
            <p:nvPr/>
          </p:nvSpPr>
          <p:spPr>
            <a:xfrm>
              <a:off x="338841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20"/>
            <p:cNvSpPr/>
            <p:nvPr/>
          </p:nvSpPr>
          <p:spPr>
            <a:xfrm>
              <a:off x="1994392" y="5106289"/>
              <a:ext cx="155103" cy="78485"/>
            </a:xfrm>
            <a:custGeom>
              <a:rect b="b" l="l" r="r" t="t"/>
              <a:pathLst>
                <a:path extrusionOk="0" h="1892"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20"/>
            <p:cNvSpPr/>
            <p:nvPr/>
          </p:nvSpPr>
          <p:spPr>
            <a:xfrm>
              <a:off x="2273031" y="5106289"/>
              <a:ext cx="155476" cy="80352"/>
            </a:xfrm>
            <a:custGeom>
              <a:rect b="b" l="l" r="r" t="t"/>
              <a:pathLst>
                <a:path extrusionOk="0" h="1937" w="3748">
                  <a:moveTo>
                    <a:pt x="313" y="1"/>
                  </a:moveTo>
                  <a:lnTo>
                    <a:pt x="1" y="331"/>
                  </a:lnTo>
                  <a:lnTo>
                    <a:pt x="1723" y="1936"/>
                  </a:lnTo>
                  <a:lnTo>
                    <a:pt x="2026" y="1936"/>
                  </a:lnTo>
                  <a:lnTo>
                    <a:pt x="3748"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20"/>
            <p:cNvSpPr/>
            <p:nvPr/>
          </p:nvSpPr>
          <p:spPr>
            <a:xfrm>
              <a:off x="255208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20"/>
            <p:cNvSpPr/>
            <p:nvPr/>
          </p:nvSpPr>
          <p:spPr>
            <a:xfrm>
              <a:off x="1158020" y="5105169"/>
              <a:ext cx="155103" cy="78900"/>
            </a:xfrm>
            <a:custGeom>
              <a:rect b="b" l="l" r="r" t="t"/>
              <a:pathLst>
                <a:path extrusionOk="0" h="1902" w="3739">
                  <a:moveTo>
                    <a:pt x="304" y="1"/>
                  </a:moveTo>
                  <a:lnTo>
                    <a:pt x="1" y="331"/>
                  </a:lnTo>
                  <a:lnTo>
                    <a:pt x="1723" y="1901"/>
                  </a:lnTo>
                  <a:lnTo>
                    <a:pt x="2026" y="1901"/>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20"/>
            <p:cNvSpPr/>
            <p:nvPr/>
          </p:nvSpPr>
          <p:spPr>
            <a:xfrm>
              <a:off x="1436700" y="5105542"/>
              <a:ext cx="155476" cy="79978"/>
            </a:xfrm>
            <a:custGeom>
              <a:rect b="b" l="l" r="r" t="t"/>
              <a:pathLst>
                <a:path extrusionOk="0" h="1928" w="3748">
                  <a:moveTo>
                    <a:pt x="313" y="1"/>
                  </a:moveTo>
                  <a:lnTo>
                    <a:pt x="0" y="322"/>
                  </a:lnTo>
                  <a:lnTo>
                    <a:pt x="1722" y="1928"/>
                  </a:lnTo>
                  <a:lnTo>
                    <a:pt x="2025" y="1928"/>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20"/>
            <p:cNvSpPr/>
            <p:nvPr/>
          </p:nvSpPr>
          <p:spPr>
            <a:xfrm>
              <a:off x="1715712"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20"/>
            <p:cNvSpPr/>
            <p:nvPr/>
          </p:nvSpPr>
          <p:spPr>
            <a:xfrm>
              <a:off x="600701"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20"/>
            <p:cNvSpPr/>
            <p:nvPr/>
          </p:nvSpPr>
          <p:spPr>
            <a:xfrm>
              <a:off x="879381" y="510554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20"/>
            <p:cNvSpPr/>
            <p:nvPr/>
          </p:nvSpPr>
          <p:spPr>
            <a:xfrm>
              <a:off x="394197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20"/>
            <p:cNvSpPr/>
            <p:nvPr/>
          </p:nvSpPr>
          <p:spPr>
            <a:xfrm>
              <a:off x="422065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20"/>
            <p:cNvSpPr/>
            <p:nvPr/>
          </p:nvSpPr>
          <p:spPr>
            <a:xfrm>
              <a:off x="449966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20"/>
            <p:cNvSpPr/>
            <p:nvPr/>
          </p:nvSpPr>
          <p:spPr>
            <a:xfrm>
              <a:off x="366333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20"/>
            <p:cNvSpPr/>
            <p:nvPr/>
          </p:nvSpPr>
          <p:spPr>
            <a:xfrm>
              <a:off x="394197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20"/>
            <p:cNvSpPr/>
            <p:nvPr/>
          </p:nvSpPr>
          <p:spPr>
            <a:xfrm>
              <a:off x="422065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20"/>
            <p:cNvSpPr/>
            <p:nvPr/>
          </p:nvSpPr>
          <p:spPr>
            <a:xfrm>
              <a:off x="449966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20"/>
            <p:cNvSpPr/>
            <p:nvPr/>
          </p:nvSpPr>
          <p:spPr>
            <a:xfrm>
              <a:off x="366333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20"/>
            <p:cNvSpPr/>
            <p:nvPr/>
          </p:nvSpPr>
          <p:spPr>
            <a:xfrm>
              <a:off x="394197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20"/>
            <p:cNvSpPr/>
            <p:nvPr/>
          </p:nvSpPr>
          <p:spPr>
            <a:xfrm>
              <a:off x="422065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20"/>
            <p:cNvSpPr/>
            <p:nvPr/>
          </p:nvSpPr>
          <p:spPr>
            <a:xfrm>
              <a:off x="449966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20"/>
            <p:cNvSpPr/>
            <p:nvPr/>
          </p:nvSpPr>
          <p:spPr>
            <a:xfrm>
              <a:off x="366333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20"/>
            <p:cNvSpPr/>
            <p:nvPr/>
          </p:nvSpPr>
          <p:spPr>
            <a:xfrm>
              <a:off x="43401"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20"/>
            <p:cNvSpPr/>
            <p:nvPr/>
          </p:nvSpPr>
          <p:spPr>
            <a:xfrm>
              <a:off x="322081" y="473771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20"/>
            <p:cNvSpPr/>
            <p:nvPr/>
          </p:nvSpPr>
          <p:spPr>
            <a:xfrm>
              <a:off x="43401"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20"/>
            <p:cNvSpPr/>
            <p:nvPr/>
          </p:nvSpPr>
          <p:spPr>
            <a:xfrm>
              <a:off x="322081" y="492164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20"/>
            <p:cNvSpPr/>
            <p:nvPr/>
          </p:nvSpPr>
          <p:spPr>
            <a:xfrm>
              <a:off x="43401"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20"/>
            <p:cNvSpPr/>
            <p:nvPr/>
          </p:nvSpPr>
          <p:spPr>
            <a:xfrm>
              <a:off x="322081" y="510554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80" name="Google Shape;3880;p20"/>
          <p:cNvSpPr txBox="1"/>
          <p:nvPr>
            <p:ph idx="1" type="body"/>
          </p:nvPr>
        </p:nvSpPr>
        <p:spPr>
          <a:xfrm>
            <a:off x="713100" y="2012625"/>
            <a:ext cx="3892800" cy="24390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Char char="●"/>
              <a:defRPr sz="1250"/>
            </a:lvl1pPr>
            <a:lvl2pPr indent="-304800" lvl="1" marL="914400" rtl="0">
              <a:lnSpc>
                <a:spcPct val="115000"/>
              </a:lnSpc>
              <a:spcBef>
                <a:spcPts val="0"/>
              </a:spcBef>
              <a:spcAft>
                <a:spcPts val="0"/>
              </a:spcAft>
              <a:buSzPts val="1200"/>
              <a:buFont typeface="Roboto Condensed Light"/>
              <a:buChar char="○"/>
              <a:defRPr/>
            </a:lvl2pPr>
            <a:lvl3pPr indent="-304800" lvl="2" marL="1371600" rtl="0">
              <a:lnSpc>
                <a:spcPct val="115000"/>
              </a:lnSpc>
              <a:spcBef>
                <a:spcPts val="1600"/>
              </a:spcBef>
              <a:spcAft>
                <a:spcPts val="0"/>
              </a:spcAft>
              <a:buSzPts val="1200"/>
              <a:buFont typeface="Roboto Condensed Light"/>
              <a:buChar char="■"/>
              <a:defRPr/>
            </a:lvl3pPr>
            <a:lvl4pPr indent="-304800" lvl="3" marL="1828800" rtl="0">
              <a:lnSpc>
                <a:spcPct val="115000"/>
              </a:lnSpc>
              <a:spcBef>
                <a:spcPts val="1600"/>
              </a:spcBef>
              <a:spcAft>
                <a:spcPts val="0"/>
              </a:spcAft>
              <a:buSzPts val="1200"/>
              <a:buFont typeface="Roboto Condensed Light"/>
              <a:buChar char="●"/>
              <a:defRPr/>
            </a:lvl4pPr>
            <a:lvl5pPr indent="-304800" lvl="4" marL="2286000" rtl="0">
              <a:lnSpc>
                <a:spcPct val="115000"/>
              </a:lnSpc>
              <a:spcBef>
                <a:spcPts val="1600"/>
              </a:spcBef>
              <a:spcAft>
                <a:spcPts val="0"/>
              </a:spcAft>
              <a:buSzPts val="1200"/>
              <a:buFont typeface="Roboto Condensed Light"/>
              <a:buChar char="○"/>
              <a:defRPr/>
            </a:lvl5pPr>
            <a:lvl6pPr indent="-304800" lvl="5" marL="2743200" rtl="0">
              <a:lnSpc>
                <a:spcPct val="115000"/>
              </a:lnSpc>
              <a:spcBef>
                <a:spcPts val="1600"/>
              </a:spcBef>
              <a:spcAft>
                <a:spcPts val="0"/>
              </a:spcAft>
              <a:buSzPts val="1200"/>
              <a:buFont typeface="Roboto Condensed Light"/>
              <a:buChar char="■"/>
              <a:defRPr/>
            </a:lvl6pPr>
            <a:lvl7pPr indent="-304800" lvl="6" marL="3200400" rtl="0">
              <a:lnSpc>
                <a:spcPct val="115000"/>
              </a:lnSpc>
              <a:spcBef>
                <a:spcPts val="1600"/>
              </a:spcBef>
              <a:spcAft>
                <a:spcPts val="0"/>
              </a:spcAft>
              <a:buSzPts val="1200"/>
              <a:buFont typeface="Roboto Condensed Light"/>
              <a:buChar char="●"/>
              <a:defRPr/>
            </a:lvl7pPr>
            <a:lvl8pPr indent="-304800" lvl="7" marL="3657600" rtl="0">
              <a:lnSpc>
                <a:spcPct val="115000"/>
              </a:lnSpc>
              <a:spcBef>
                <a:spcPts val="1600"/>
              </a:spcBef>
              <a:spcAft>
                <a:spcPts val="0"/>
              </a:spcAft>
              <a:buSzPts val="1200"/>
              <a:buFont typeface="Roboto Condensed Light"/>
              <a:buChar char="○"/>
              <a:defRPr/>
            </a:lvl8pPr>
            <a:lvl9pPr indent="-304800" lvl="8" marL="4114800" rtl="0">
              <a:lnSpc>
                <a:spcPct val="115000"/>
              </a:lnSpc>
              <a:spcBef>
                <a:spcPts val="1600"/>
              </a:spcBef>
              <a:spcAft>
                <a:spcPts val="1600"/>
              </a:spcAft>
              <a:buSzPts val="1200"/>
              <a:buFont typeface="Roboto Condensed Light"/>
              <a:buChar char="■"/>
              <a:defRPr/>
            </a:lvl9pPr>
          </a:lstStyle>
          <a:p/>
        </p:txBody>
      </p:sp>
      <p:sp>
        <p:nvSpPr>
          <p:cNvPr id="3881" name="Google Shape;3881;p20"/>
          <p:cNvSpPr txBox="1"/>
          <p:nvPr>
            <p:ph idx="2" type="body"/>
          </p:nvPr>
        </p:nvSpPr>
        <p:spPr>
          <a:xfrm>
            <a:off x="4752525" y="2012600"/>
            <a:ext cx="3678300" cy="24390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dk1"/>
              </a:buClr>
              <a:buSzPts val="1200"/>
              <a:buChar char="●"/>
              <a:defRPr b="1" sz="2000">
                <a:solidFill>
                  <a:schemeClr val="dk1"/>
                </a:solidFill>
                <a:latin typeface="Epilogue"/>
                <a:ea typeface="Epilogue"/>
                <a:cs typeface="Epilogue"/>
                <a:sym typeface="Epilogue"/>
              </a:defRPr>
            </a:lvl1pPr>
            <a:lvl2pPr indent="-304800" lvl="1" marL="914400" rtl="0">
              <a:lnSpc>
                <a:spcPct val="115000"/>
              </a:lnSpc>
              <a:spcBef>
                <a:spcPts val="0"/>
              </a:spcBef>
              <a:spcAft>
                <a:spcPts val="0"/>
              </a:spcAft>
              <a:buSzPts val="1200"/>
              <a:buFont typeface="Roboto Condensed Light"/>
              <a:buChar char="○"/>
              <a:defRPr/>
            </a:lvl2pPr>
            <a:lvl3pPr indent="-304800" lvl="2" marL="1371600" rtl="0">
              <a:lnSpc>
                <a:spcPct val="115000"/>
              </a:lnSpc>
              <a:spcBef>
                <a:spcPts val="1600"/>
              </a:spcBef>
              <a:spcAft>
                <a:spcPts val="0"/>
              </a:spcAft>
              <a:buSzPts val="1200"/>
              <a:buFont typeface="Roboto Condensed Light"/>
              <a:buChar char="■"/>
              <a:defRPr/>
            </a:lvl3pPr>
            <a:lvl4pPr indent="-304800" lvl="3" marL="1828800" rtl="0">
              <a:lnSpc>
                <a:spcPct val="115000"/>
              </a:lnSpc>
              <a:spcBef>
                <a:spcPts val="1600"/>
              </a:spcBef>
              <a:spcAft>
                <a:spcPts val="0"/>
              </a:spcAft>
              <a:buSzPts val="1200"/>
              <a:buFont typeface="Roboto Condensed Light"/>
              <a:buChar char="●"/>
              <a:defRPr/>
            </a:lvl4pPr>
            <a:lvl5pPr indent="-304800" lvl="4" marL="2286000" rtl="0">
              <a:lnSpc>
                <a:spcPct val="115000"/>
              </a:lnSpc>
              <a:spcBef>
                <a:spcPts val="1600"/>
              </a:spcBef>
              <a:spcAft>
                <a:spcPts val="0"/>
              </a:spcAft>
              <a:buSzPts val="1200"/>
              <a:buFont typeface="Roboto Condensed Light"/>
              <a:buChar char="○"/>
              <a:defRPr/>
            </a:lvl5pPr>
            <a:lvl6pPr indent="-304800" lvl="5" marL="2743200" rtl="0">
              <a:lnSpc>
                <a:spcPct val="115000"/>
              </a:lnSpc>
              <a:spcBef>
                <a:spcPts val="1600"/>
              </a:spcBef>
              <a:spcAft>
                <a:spcPts val="0"/>
              </a:spcAft>
              <a:buSzPts val="1200"/>
              <a:buFont typeface="Roboto Condensed Light"/>
              <a:buChar char="■"/>
              <a:defRPr/>
            </a:lvl6pPr>
            <a:lvl7pPr indent="-304800" lvl="6" marL="3200400" rtl="0">
              <a:lnSpc>
                <a:spcPct val="115000"/>
              </a:lnSpc>
              <a:spcBef>
                <a:spcPts val="1600"/>
              </a:spcBef>
              <a:spcAft>
                <a:spcPts val="0"/>
              </a:spcAft>
              <a:buSzPts val="1200"/>
              <a:buFont typeface="Roboto Condensed Light"/>
              <a:buChar char="●"/>
              <a:defRPr/>
            </a:lvl7pPr>
            <a:lvl8pPr indent="-304800" lvl="7" marL="3657600" rtl="0">
              <a:lnSpc>
                <a:spcPct val="115000"/>
              </a:lnSpc>
              <a:spcBef>
                <a:spcPts val="1600"/>
              </a:spcBef>
              <a:spcAft>
                <a:spcPts val="0"/>
              </a:spcAft>
              <a:buSzPts val="1200"/>
              <a:buFont typeface="Roboto Condensed Light"/>
              <a:buChar char="○"/>
              <a:defRPr/>
            </a:lvl8pPr>
            <a:lvl9pPr indent="-304800" lvl="8" marL="4114800" rtl="0">
              <a:lnSpc>
                <a:spcPct val="115000"/>
              </a:lnSpc>
              <a:spcBef>
                <a:spcPts val="1600"/>
              </a:spcBef>
              <a:spcAft>
                <a:spcPts val="1600"/>
              </a:spcAft>
              <a:buSzPts val="1200"/>
              <a:buFont typeface="Roboto Condensed Light"/>
              <a:buChar char="■"/>
              <a:defRPr/>
            </a:lvl9pPr>
          </a:lstStyle>
          <a:p/>
        </p:txBody>
      </p:sp>
      <p:sp>
        <p:nvSpPr>
          <p:cNvPr id="3882" name="Google Shape;3882;p2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3883" name="Google Shape;3883;p20"/>
          <p:cNvGrpSpPr/>
          <p:nvPr/>
        </p:nvGrpSpPr>
        <p:grpSpPr>
          <a:xfrm>
            <a:off x="8642170" y="3061785"/>
            <a:ext cx="409237" cy="1205408"/>
            <a:chOff x="6488875" y="1947200"/>
            <a:chExt cx="258275" cy="760750"/>
          </a:xfrm>
        </p:grpSpPr>
        <p:sp>
          <p:nvSpPr>
            <p:cNvPr id="3884" name="Google Shape;3884;p20"/>
            <p:cNvSpPr/>
            <p:nvPr/>
          </p:nvSpPr>
          <p:spPr>
            <a:xfrm>
              <a:off x="6612425" y="2049800"/>
              <a:ext cx="11175" cy="658150"/>
            </a:xfrm>
            <a:custGeom>
              <a:rect b="b" l="l" r="r" t="t"/>
              <a:pathLst>
                <a:path extrusionOk="0" h="26326" w="447">
                  <a:moveTo>
                    <a:pt x="0" y="0"/>
                  </a:moveTo>
                  <a:lnTo>
                    <a:pt x="0" y="26326"/>
                  </a:lnTo>
                  <a:lnTo>
                    <a:pt x="446" y="26326"/>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20"/>
            <p:cNvSpPr/>
            <p:nvPr/>
          </p:nvSpPr>
          <p:spPr>
            <a:xfrm>
              <a:off x="6574275" y="1947200"/>
              <a:ext cx="87450" cy="167075"/>
            </a:xfrm>
            <a:custGeom>
              <a:rect b="b" l="l" r="r" t="t"/>
              <a:pathLst>
                <a:path extrusionOk="0" h="6683" w="3498">
                  <a:moveTo>
                    <a:pt x="1749" y="0"/>
                  </a:moveTo>
                  <a:cubicBezTo>
                    <a:pt x="1749" y="0"/>
                    <a:pt x="1" y="1499"/>
                    <a:pt x="1" y="3346"/>
                  </a:cubicBezTo>
                  <a:cubicBezTo>
                    <a:pt x="1" y="5184"/>
                    <a:pt x="1749" y="6682"/>
                    <a:pt x="1749" y="6682"/>
                  </a:cubicBezTo>
                  <a:cubicBezTo>
                    <a:pt x="1749" y="6682"/>
                    <a:pt x="3498" y="5184"/>
                    <a:pt x="3498" y="3346"/>
                  </a:cubicBezTo>
                  <a:cubicBezTo>
                    <a:pt x="3498" y="1499"/>
                    <a:pt x="1749" y="0"/>
                    <a:pt x="17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20"/>
            <p:cNvSpPr/>
            <p:nvPr/>
          </p:nvSpPr>
          <p:spPr>
            <a:xfrm>
              <a:off x="6622675" y="2448325"/>
              <a:ext cx="124475" cy="118150"/>
            </a:xfrm>
            <a:custGeom>
              <a:rect b="b" l="l" r="r" t="t"/>
              <a:pathLst>
                <a:path extrusionOk="0" h="4726" w="4979">
                  <a:moveTo>
                    <a:pt x="4827" y="1"/>
                  </a:moveTo>
                  <a:lnTo>
                    <a:pt x="1" y="4720"/>
                  </a:lnTo>
                  <a:cubicBezTo>
                    <a:pt x="1" y="4720"/>
                    <a:pt x="84" y="4726"/>
                    <a:pt x="227" y="4726"/>
                  </a:cubicBezTo>
                  <a:cubicBezTo>
                    <a:pt x="842" y="4726"/>
                    <a:pt x="2571" y="4626"/>
                    <a:pt x="3649" y="3569"/>
                  </a:cubicBezTo>
                  <a:cubicBezTo>
                    <a:pt x="4979" y="2267"/>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20"/>
            <p:cNvSpPr/>
            <p:nvPr/>
          </p:nvSpPr>
          <p:spPr>
            <a:xfrm>
              <a:off x="6622675" y="2316525"/>
              <a:ext cx="124475" cy="118175"/>
            </a:xfrm>
            <a:custGeom>
              <a:rect b="b" l="l" r="r" t="t"/>
              <a:pathLst>
                <a:path extrusionOk="0" h="4727" w="4979">
                  <a:moveTo>
                    <a:pt x="4827" y="1"/>
                  </a:moveTo>
                  <a:lnTo>
                    <a:pt x="1" y="4720"/>
                  </a:lnTo>
                  <a:cubicBezTo>
                    <a:pt x="1" y="4720"/>
                    <a:pt x="92" y="4726"/>
                    <a:pt x="247" y="4726"/>
                  </a:cubicBezTo>
                  <a:cubicBezTo>
                    <a:pt x="880" y="4726"/>
                    <a:pt x="2583" y="4623"/>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20"/>
            <p:cNvSpPr/>
            <p:nvPr/>
          </p:nvSpPr>
          <p:spPr>
            <a:xfrm>
              <a:off x="6622675" y="2184950"/>
              <a:ext cx="124475" cy="118125"/>
            </a:xfrm>
            <a:custGeom>
              <a:rect b="b" l="l" r="r" t="t"/>
              <a:pathLst>
                <a:path extrusionOk="0" h="4725" w="4979">
                  <a:moveTo>
                    <a:pt x="4827" y="0"/>
                  </a:moveTo>
                  <a:lnTo>
                    <a:pt x="1" y="4719"/>
                  </a:lnTo>
                  <a:cubicBezTo>
                    <a:pt x="1" y="4719"/>
                    <a:pt x="84" y="4725"/>
                    <a:pt x="227" y="4725"/>
                  </a:cubicBezTo>
                  <a:cubicBezTo>
                    <a:pt x="842" y="4725"/>
                    <a:pt x="2571" y="4625"/>
                    <a:pt x="3649" y="3569"/>
                  </a:cubicBezTo>
                  <a:cubicBezTo>
                    <a:pt x="4979" y="2266"/>
                    <a:pt x="4827" y="1"/>
                    <a:pt x="48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20"/>
            <p:cNvSpPr/>
            <p:nvPr/>
          </p:nvSpPr>
          <p:spPr>
            <a:xfrm>
              <a:off x="6622675" y="2053125"/>
              <a:ext cx="124475" cy="118375"/>
            </a:xfrm>
            <a:custGeom>
              <a:rect b="b" l="l" r="r" t="t"/>
              <a:pathLst>
                <a:path extrusionOk="0" h="4735" w="4979">
                  <a:moveTo>
                    <a:pt x="4827" y="1"/>
                  </a:moveTo>
                  <a:lnTo>
                    <a:pt x="1" y="4729"/>
                  </a:lnTo>
                  <a:cubicBezTo>
                    <a:pt x="1" y="4729"/>
                    <a:pt x="84" y="4734"/>
                    <a:pt x="227" y="4734"/>
                  </a:cubicBezTo>
                  <a:cubicBezTo>
                    <a:pt x="842" y="4734"/>
                    <a:pt x="2571" y="4635"/>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20"/>
            <p:cNvSpPr/>
            <p:nvPr/>
          </p:nvSpPr>
          <p:spPr>
            <a:xfrm>
              <a:off x="6622675" y="2448325"/>
              <a:ext cx="124475" cy="118150"/>
            </a:xfrm>
            <a:custGeom>
              <a:rect b="b" l="l" r="r" t="t"/>
              <a:pathLst>
                <a:path extrusionOk="0" h="4726" w="4979">
                  <a:moveTo>
                    <a:pt x="4827" y="1"/>
                  </a:moveTo>
                  <a:lnTo>
                    <a:pt x="1" y="4720"/>
                  </a:lnTo>
                  <a:cubicBezTo>
                    <a:pt x="1" y="4720"/>
                    <a:pt x="84" y="4726"/>
                    <a:pt x="227" y="4726"/>
                  </a:cubicBezTo>
                  <a:cubicBezTo>
                    <a:pt x="842" y="4726"/>
                    <a:pt x="2571" y="4626"/>
                    <a:pt x="3649" y="3569"/>
                  </a:cubicBezTo>
                  <a:cubicBezTo>
                    <a:pt x="4979" y="2267"/>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20"/>
            <p:cNvSpPr/>
            <p:nvPr/>
          </p:nvSpPr>
          <p:spPr>
            <a:xfrm>
              <a:off x="6622675" y="2316525"/>
              <a:ext cx="124475" cy="118175"/>
            </a:xfrm>
            <a:custGeom>
              <a:rect b="b" l="l" r="r" t="t"/>
              <a:pathLst>
                <a:path extrusionOk="0" h="4727" w="4979">
                  <a:moveTo>
                    <a:pt x="4827" y="1"/>
                  </a:moveTo>
                  <a:lnTo>
                    <a:pt x="1" y="4720"/>
                  </a:lnTo>
                  <a:cubicBezTo>
                    <a:pt x="1" y="4720"/>
                    <a:pt x="92" y="4726"/>
                    <a:pt x="247" y="4726"/>
                  </a:cubicBezTo>
                  <a:cubicBezTo>
                    <a:pt x="880" y="4726"/>
                    <a:pt x="2583" y="4623"/>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20"/>
            <p:cNvSpPr/>
            <p:nvPr/>
          </p:nvSpPr>
          <p:spPr>
            <a:xfrm>
              <a:off x="6622675" y="2184950"/>
              <a:ext cx="124475" cy="118125"/>
            </a:xfrm>
            <a:custGeom>
              <a:rect b="b" l="l" r="r" t="t"/>
              <a:pathLst>
                <a:path extrusionOk="0" h="4725" w="4979">
                  <a:moveTo>
                    <a:pt x="4827" y="0"/>
                  </a:moveTo>
                  <a:lnTo>
                    <a:pt x="1" y="4719"/>
                  </a:lnTo>
                  <a:cubicBezTo>
                    <a:pt x="1" y="4719"/>
                    <a:pt x="84" y="4725"/>
                    <a:pt x="227" y="4725"/>
                  </a:cubicBezTo>
                  <a:cubicBezTo>
                    <a:pt x="842" y="4725"/>
                    <a:pt x="2571" y="4625"/>
                    <a:pt x="3649" y="3569"/>
                  </a:cubicBezTo>
                  <a:cubicBezTo>
                    <a:pt x="4979" y="2266"/>
                    <a:pt x="4827" y="1"/>
                    <a:pt x="48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20"/>
            <p:cNvSpPr/>
            <p:nvPr/>
          </p:nvSpPr>
          <p:spPr>
            <a:xfrm>
              <a:off x="6622675" y="2053125"/>
              <a:ext cx="124475" cy="118375"/>
            </a:xfrm>
            <a:custGeom>
              <a:rect b="b" l="l" r="r" t="t"/>
              <a:pathLst>
                <a:path extrusionOk="0" h="4735" w="4979">
                  <a:moveTo>
                    <a:pt x="4827" y="1"/>
                  </a:moveTo>
                  <a:lnTo>
                    <a:pt x="1" y="4729"/>
                  </a:lnTo>
                  <a:cubicBezTo>
                    <a:pt x="1" y="4729"/>
                    <a:pt x="84" y="4734"/>
                    <a:pt x="227" y="4734"/>
                  </a:cubicBezTo>
                  <a:cubicBezTo>
                    <a:pt x="842" y="4734"/>
                    <a:pt x="2571" y="4635"/>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20"/>
            <p:cNvSpPr/>
            <p:nvPr/>
          </p:nvSpPr>
          <p:spPr>
            <a:xfrm>
              <a:off x="6488875" y="2448325"/>
              <a:ext cx="124475" cy="118150"/>
            </a:xfrm>
            <a:custGeom>
              <a:rect b="b" l="l" r="r" t="t"/>
              <a:pathLst>
                <a:path extrusionOk="0" h="4726" w="4979">
                  <a:moveTo>
                    <a:pt x="161" y="1"/>
                  </a:moveTo>
                  <a:cubicBezTo>
                    <a:pt x="161" y="1"/>
                    <a:pt x="0" y="2267"/>
                    <a:pt x="1329" y="3569"/>
                  </a:cubicBezTo>
                  <a:cubicBezTo>
                    <a:pt x="2408" y="4626"/>
                    <a:pt x="4137" y="4726"/>
                    <a:pt x="4752" y="4726"/>
                  </a:cubicBezTo>
                  <a:cubicBezTo>
                    <a:pt x="4895" y="4726"/>
                    <a:pt x="4978" y="4720"/>
                    <a:pt x="4978" y="4720"/>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20"/>
            <p:cNvSpPr/>
            <p:nvPr/>
          </p:nvSpPr>
          <p:spPr>
            <a:xfrm>
              <a:off x="6488875" y="2316525"/>
              <a:ext cx="124475" cy="118175"/>
            </a:xfrm>
            <a:custGeom>
              <a:rect b="b" l="l" r="r" t="t"/>
              <a:pathLst>
                <a:path extrusionOk="0" h="4727" w="4979">
                  <a:moveTo>
                    <a:pt x="161" y="1"/>
                  </a:moveTo>
                  <a:cubicBezTo>
                    <a:pt x="161" y="1"/>
                    <a:pt x="0" y="2276"/>
                    <a:pt x="1329" y="3578"/>
                  </a:cubicBezTo>
                  <a:cubicBezTo>
                    <a:pt x="2396" y="4623"/>
                    <a:pt x="4099" y="4726"/>
                    <a:pt x="4731" y="4726"/>
                  </a:cubicBezTo>
                  <a:cubicBezTo>
                    <a:pt x="4887" y="4726"/>
                    <a:pt x="4978" y="4720"/>
                    <a:pt x="4978" y="4720"/>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20"/>
            <p:cNvSpPr/>
            <p:nvPr/>
          </p:nvSpPr>
          <p:spPr>
            <a:xfrm>
              <a:off x="6488875" y="2184950"/>
              <a:ext cx="124475" cy="118125"/>
            </a:xfrm>
            <a:custGeom>
              <a:rect b="b" l="l" r="r" t="t"/>
              <a:pathLst>
                <a:path extrusionOk="0" h="4725" w="4979">
                  <a:moveTo>
                    <a:pt x="161" y="0"/>
                  </a:moveTo>
                  <a:cubicBezTo>
                    <a:pt x="161" y="1"/>
                    <a:pt x="0" y="2266"/>
                    <a:pt x="1329" y="3569"/>
                  </a:cubicBezTo>
                  <a:cubicBezTo>
                    <a:pt x="2408" y="4625"/>
                    <a:pt x="4137" y="4725"/>
                    <a:pt x="4752" y="4725"/>
                  </a:cubicBezTo>
                  <a:cubicBezTo>
                    <a:pt x="4895" y="4725"/>
                    <a:pt x="4978" y="4719"/>
                    <a:pt x="4978" y="4719"/>
                  </a:cubicBezTo>
                  <a:lnTo>
                    <a:pt x="16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20"/>
            <p:cNvSpPr/>
            <p:nvPr/>
          </p:nvSpPr>
          <p:spPr>
            <a:xfrm>
              <a:off x="6488875" y="2053125"/>
              <a:ext cx="124475" cy="118375"/>
            </a:xfrm>
            <a:custGeom>
              <a:rect b="b" l="l" r="r" t="t"/>
              <a:pathLst>
                <a:path extrusionOk="0" h="4735" w="4979">
                  <a:moveTo>
                    <a:pt x="161" y="1"/>
                  </a:moveTo>
                  <a:cubicBezTo>
                    <a:pt x="161" y="1"/>
                    <a:pt x="0" y="2276"/>
                    <a:pt x="1329" y="3578"/>
                  </a:cubicBezTo>
                  <a:cubicBezTo>
                    <a:pt x="2408" y="4635"/>
                    <a:pt x="4137" y="4734"/>
                    <a:pt x="4752" y="4734"/>
                  </a:cubicBezTo>
                  <a:cubicBezTo>
                    <a:pt x="4895" y="4734"/>
                    <a:pt x="4978" y="4729"/>
                    <a:pt x="4978" y="4729"/>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8" name="Google Shape;3898;p20"/>
          <p:cNvGrpSpPr/>
          <p:nvPr/>
        </p:nvGrpSpPr>
        <p:grpSpPr>
          <a:xfrm>
            <a:off x="-323748" y="3240918"/>
            <a:ext cx="1036850" cy="1363170"/>
            <a:chOff x="-3129125" y="2333125"/>
            <a:chExt cx="531500" cy="698775"/>
          </a:xfrm>
        </p:grpSpPr>
        <p:sp>
          <p:nvSpPr>
            <p:cNvPr id="3899" name="Google Shape;3899;p20"/>
            <p:cNvSpPr/>
            <p:nvPr/>
          </p:nvSpPr>
          <p:spPr>
            <a:xfrm>
              <a:off x="-2863500" y="2696225"/>
              <a:ext cx="265875" cy="74950"/>
            </a:xfrm>
            <a:custGeom>
              <a:rect b="b" l="l" r="r" t="t"/>
              <a:pathLst>
                <a:path extrusionOk="0" h="2998" w="10635">
                  <a:moveTo>
                    <a:pt x="1740" y="0"/>
                  </a:moveTo>
                  <a:lnTo>
                    <a:pt x="0" y="1695"/>
                  </a:lnTo>
                  <a:lnTo>
                    <a:pt x="0" y="2998"/>
                  </a:lnTo>
                  <a:lnTo>
                    <a:pt x="10634" y="2998"/>
                  </a:lnTo>
                  <a:cubicBezTo>
                    <a:pt x="10634" y="2525"/>
                    <a:pt x="10599" y="2061"/>
                    <a:pt x="10536" y="1597"/>
                  </a:cubicBezTo>
                  <a:lnTo>
                    <a:pt x="8895" y="0"/>
                  </a:lnTo>
                  <a:lnTo>
                    <a:pt x="7110" y="1749"/>
                  </a:lnTo>
                  <a:lnTo>
                    <a:pt x="5317" y="0"/>
                  </a:lnTo>
                  <a:lnTo>
                    <a:pt x="3533" y="1749"/>
                  </a:lnTo>
                  <a:lnTo>
                    <a:pt x="17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20"/>
            <p:cNvSpPr/>
            <p:nvPr/>
          </p:nvSpPr>
          <p:spPr>
            <a:xfrm>
              <a:off x="-2863500" y="2492600"/>
              <a:ext cx="263425" cy="247350"/>
            </a:xfrm>
            <a:custGeom>
              <a:rect b="b" l="l" r="r" t="t"/>
              <a:pathLst>
                <a:path extrusionOk="0" h="9894" w="10537">
                  <a:moveTo>
                    <a:pt x="0" y="0"/>
                  </a:moveTo>
                  <a:lnTo>
                    <a:pt x="0" y="9840"/>
                  </a:lnTo>
                  <a:lnTo>
                    <a:pt x="1740" y="8145"/>
                  </a:lnTo>
                  <a:lnTo>
                    <a:pt x="3533" y="9894"/>
                  </a:lnTo>
                  <a:lnTo>
                    <a:pt x="5317" y="8145"/>
                  </a:lnTo>
                  <a:lnTo>
                    <a:pt x="7110" y="9894"/>
                  </a:lnTo>
                  <a:lnTo>
                    <a:pt x="8895" y="8145"/>
                  </a:lnTo>
                  <a:lnTo>
                    <a:pt x="10536" y="9742"/>
                  </a:lnTo>
                  <a:cubicBezTo>
                    <a:pt x="9876" y="4916"/>
                    <a:pt x="5835" y="1142"/>
                    <a:pt x="821" y="768"/>
                  </a:cubicBezTo>
                  <a:cubicBezTo>
                    <a:pt x="553" y="741"/>
                    <a:pt x="277" y="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20"/>
            <p:cNvSpPr/>
            <p:nvPr/>
          </p:nvSpPr>
          <p:spPr>
            <a:xfrm>
              <a:off x="-2769175" y="2489925"/>
              <a:ext cx="104850" cy="44625"/>
            </a:xfrm>
            <a:custGeom>
              <a:rect b="b" l="l" r="r" t="t"/>
              <a:pathLst>
                <a:path extrusionOk="0" h="1785" w="4194">
                  <a:moveTo>
                    <a:pt x="1" y="0"/>
                  </a:moveTo>
                  <a:lnTo>
                    <a:pt x="1" y="1784"/>
                  </a:lnTo>
                  <a:lnTo>
                    <a:pt x="4194" y="1784"/>
                  </a:lnTo>
                  <a:lnTo>
                    <a:pt x="205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20"/>
            <p:cNvSpPr/>
            <p:nvPr/>
          </p:nvSpPr>
          <p:spPr>
            <a:xfrm>
              <a:off x="-2863500" y="2425475"/>
              <a:ext cx="146775" cy="143425"/>
            </a:xfrm>
            <a:custGeom>
              <a:rect b="b" l="l" r="r" t="t"/>
              <a:pathLst>
                <a:path extrusionOk="0" h="5737" w="5871">
                  <a:moveTo>
                    <a:pt x="2935" y="0"/>
                  </a:moveTo>
                  <a:cubicBezTo>
                    <a:pt x="1321" y="0"/>
                    <a:pt x="0" y="1285"/>
                    <a:pt x="0" y="2873"/>
                  </a:cubicBezTo>
                  <a:cubicBezTo>
                    <a:pt x="0" y="4452"/>
                    <a:pt x="1321" y="5736"/>
                    <a:pt x="2935" y="5736"/>
                  </a:cubicBezTo>
                  <a:cubicBezTo>
                    <a:pt x="4550" y="5736"/>
                    <a:pt x="5870" y="4452"/>
                    <a:pt x="5870" y="2873"/>
                  </a:cubicBezTo>
                  <a:cubicBezTo>
                    <a:pt x="5870" y="1285"/>
                    <a:pt x="4550" y="0"/>
                    <a:pt x="29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20"/>
            <p:cNvSpPr/>
            <p:nvPr/>
          </p:nvSpPr>
          <p:spPr>
            <a:xfrm>
              <a:off x="-3129125" y="2771600"/>
              <a:ext cx="531500" cy="260300"/>
            </a:xfrm>
            <a:custGeom>
              <a:rect b="b" l="l" r="r" t="t"/>
              <a:pathLst>
                <a:path extrusionOk="0" h="10412" w="21260">
                  <a:moveTo>
                    <a:pt x="0" y="1"/>
                  </a:moveTo>
                  <a:cubicBezTo>
                    <a:pt x="0" y="5755"/>
                    <a:pt x="4755" y="10411"/>
                    <a:pt x="10625" y="10411"/>
                  </a:cubicBezTo>
                  <a:cubicBezTo>
                    <a:pt x="16504" y="10411"/>
                    <a:pt x="21259" y="5755"/>
                    <a:pt x="21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20"/>
            <p:cNvSpPr/>
            <p:nvPr/>
          </p:nvSpPr>
          <p:spPr>
            <a:xfrm>
              <a:off x="-3088100" y="2771600"/>
              <a:ext cx="350625" cy="171750"/>
            </a:xfrm>
            <a:custGeom>
              <a:rect b="b" l="l" r="r" t="t"/>
              <a:pathLst>
                <a:path extrusionOk="0" h="6870" w="14025">
                  <a:moveTo>
                    <a:pt x="1" y="1"/>
                  </a:moveTo>
                  <a:cubicBezTo>
                    <a:pt x="1" y="3801"/>
                    <a:pt x="3141" y="6870"/>
                    <a:pt x="7013" y="6870"/>
                  </a:cubicBezTo>
                  <a:cubicBezTo>
                    <a:pt x="10885" y="6870"/>
                    <a:pt x="14025" y="3801"/>
                    <a:pt x="1402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20"/>
            <p:cNvSpPr/>
            <p:nvPr/>
          </p:nvSpPr>
          <p:spPr>
            <a:xfrm>
              <a:off x="-2820675" y="2448650"/>
              <a:ext cx="89675" cy="87675"/>
            </a:xfrm>
            <a:custGeom>
              <a:rect b="b" l="l" r="r" t="t"/>
              <a:pathLst>
                <a:path extrusionOk="0" h="3507" w="3587">
                  <a:moveTo>
                    <a:pt x="1793" y="1"/>
                  </a:moveTo>
                  <a:cubicBezTo>
                    <a:pt x="803" y="1"/>
                    <a:pt x="0" y="786"/>
                    <a:pt x="0" y="1758"/>
                  </a:cubicBezTo>
                  <a:cubicBezTo>
                    <a:pt x="0" y="2722"/>
                    <a:pt x="803" y="3507"/>
                    <a:pt x="1793" y="3507"/>
                  </a:cubicBezTo>
                  <a:cubicBezTo>
                    <a:pt x="2784" y="3507"/>
                    <a:pt x="3586" y="2722"/>
                    <a:pt x="3586" y="1758"/>
                  </a:cubicBezTo>
                  <a:cubicBezTo>
                    <a:pt x="3586" y="786"/>
                    <a:pt x="2784" y="1"/>
                    <a:pt x="17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20"/>
            <p:cNvSpPr/>
            <p:nvPr/>
          </p:nvSpPr>
          <p:spPr>
            <a:xfrm>
              <a:off x="-2820675" y="2528950"/>
              <a:ext cx="89675" cy="87675"/>
            </a:xfrm>
            <a:custGeom>
              <a:rect b="b" l="l" r="r" t="t"/>
              <a:pathLst>
                <a:path extrusionOk="0" h="3507" w="3587">
                  <a:moveTo>
                    <a:pt x="1793" y="0"/>
                  </a:moveTo>
                  <a:cubicBezTo>
                    <a:pt x="803" y="0"/>
                    <a:pt x="0" y="786"/>
                    <a:pt x="0" y="1749"/>
                  </a:cubicBezTo>
                  <a:cubicBezTo>
                    <a:pt x="0" y="2721"/>
                    <a:pt x="803" y="3506"/>
                    <a:pt x="1793" y="3506"/>
                  </a:cubicBezTo>
                  <a:cubicBezTo>
                    <a:pt x="2784" y="3506"/>
                    <a:pt x="3586" y="2721"/>
                    <a:pt x="3586" y="1749"/>
                  </a:cubicBezTo>
                  <a:cubicBezTo>
                    <a:pt x="3586" y="786"/>
                    <a:pt x="2784" y="0"/>
                    <a:pt x="17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20"/>
            <p:cNvSpPr/>
            <p:nvPr/>
          </p:nvSpPr>
          <p:spPr>
            <a:xfrm>
              <a:off x="-2790125" y="2475875"/>
              <a:ext cx="28800" cy="28125"/>
            </a:xfrm>
            <a:custGeom>
              <a:rect b="b" l="l" r="r" t="t"/>
              <a:pathLst>
                <a:path extrusionOk="0" h="1125" w="1152">
                  <a:moveTo>
                    <a:pt x="571" y="0"/>
                  </a:moveTo>
                  <a:cubicBezTo>
                    <a:pt x="259" y="0"/>
                    <a:pt x="0" y="250"/>
                    <a:pt x="0" y="562"/>
                  </a:cubicBezTo>
                  <a:cubicBezTo>
                    <a:pt x="0" y="875"/>
                    <a:pt x="259" y="1124"/>
                    <a:pt x="571" y="1124"/>
                  </a:cubicBezTo>
                  <a:cubicBezTo>
                    <a:pt x="892" y="1124"/>
                    <a:pt x="1151" y="875"/>
                    <a:pt x="1151" y="562"/>
                  </a:cubicBezTo>
                  <a:cubicBezTo>
                    <a:pt x="1151" y="250"/>
                    <a:pt x="892" y="0"/>
                    <a:pt x="5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20"/>
            <p:cNvSpPr/>
            <p:nvPr/>
          </p:nvSpPr>
          <p:spPr>
            <a:xfrm>
              <a:off x="-3066450" y="2771600"/>
              <a:ext cx="307125" cy="150575"/>
            </a:xfrm>
            <a:custGeom>
              <a:rect b="b" l="l" r="r" t="t"/>
              <a:pathLst>
                <a:path extrusionOk="0" h="6023" w="12285">
                  <a:moveTo>
                    <a:pt x="0" y="1"/>
                  </a:moveTo>
                  <a:cubicBezTo>
                    <a:pt x="0" y="3328"/>
                    <a:pt x="2757" y="6022"/>
                    <a:pt x="6147" y="6022"/>
                  </a:cubicBezTo>
                  <a:cubicBezTo>
                    <a:pt x="9528" y="6022"/>
                    <a:pt x="12284" y="3328"/>
                    <a:pt x="12284" y="1"/>
                  </a:cubicBezTo>
                  <a:lnTo>
                    <a:pt x="11838" y="1"/>
                  </a:lnTo>
                  <a:cubicBezTo>
                    <a:pt x="11838" y="3078"/>
                    <a:pt x="9287" y="5576"/>
                    <a:pt x="6147" y="5576"/>
                  </a:cubicBezTo>
                  <a:cubicBezTo>
                    <a:pt x="3007" y="5576"/>
                    <a:pt x="446" y="3078"/>
                    <a:pt x="4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20"/>
            <p:cNvSpPr/>
            <p:nvPr/>
          </p:nvSpPr>
          <p:spPr>
            <a:xfrm>
              <a:off x="-3036575" y="2771600"/>
              <a:ext cx="247575" cy="121350"/>
            </a:xfrm>
            <a:custGeom>
              <a:rect b="b" l="l" r="r" t="t"/>
              <a:pathLst>
                <a:path extrusionOk="0" h="4854" w="9903">
                  <a:moveTo>
                    <a:pt x="1" y="1"/>
                  </a:moveTo>
                  <a:cubicBezTo>
                    <a:pt x="1" y="2677"/>
                    <a:pt x="2222" y="4854"/>
                    <a:pt x="4952" y="4854"/>
                  </a:cubicBezTo>
                  <a:cubicBezTo>
                    <a:pt x="7682" y="4854"/>
                    <a:pt x="9903" y="2677"/>
                    <a:pt x="9903" y="1"/>
                  </a:cubicBezTo>
                  <a:lnTo>
                    <a:pt x="9457" y="1"/>
                  </a:lnTo>
                  <a:cubicBezTo>
                    <a:pt x="9457" y="2436"/>
                    <a:pt x="7432" y="4407"/>
                    <a:pt x="4952" y="4407"/>
                  </a:cubicBezTo>
                  <a:cubicBezTo>
                    <a:pt x="2463" y="4407"/>
                    <a:pt x="447" y="2436"/>
                    <a:pt x="4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20"/>
            <p:cNvSpPr/>
            <p:nvPr/>
          </p:nvSpPr>
          <p:spPr>
            <a:xfrm>
              <a:off x="-3129125" y="2575125"/>
              <a:ext cx="200750" cy="196500"/>
            </a:xfrm>
            <a:custGeom>
              <a:rect b="b" l="l" r="r" t="t"/>
              <a:pathLst>
                <a:path extrusionOk="0" h="7860" w="8030">
                  <a:moveTo>
                    <a:pt x="0" y="0"/>
                  </a:moveTo>
                  <a:lnTo>
                    <a:pt x="0" y="7860"/>
                  </a:lnTo>
                  <a:lnTo>
                    <a:pt x="8029" y="7860"/>
                  </a:lnTo>
                  <a:cubicBezTo>
                    <a:pt x="8029" y="3524"/>
                    <a:pt x="4434"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20"/>
            <p:cNvSpPr/>
            <p:nvPr/>
          </p:nvSpPr>
          <p:spPr>
            <a:xfrm>
              <a:off x="-2884475" y="2333125"/>
              <a:ext cx="94375" cy="92375"/>
            </a:xfrm>
            <a:custGeom>
              <a:rect b="b" l="l" r="r" t="t"/>
              <a:pathLst>
                <a:path extrusionOk="0" h="3695" w="3775">
                  <a:moveTo>
                    <a:pt x="1" y="1"/>
                  </a:moveTo>
                  <a:lnTo>
                    <a:pt x="1" y="3694"/>
                  </a:lnTo>
                  <a:lnTo>
                    <a:pt x="3774" y="3694"/>
                  </a:lnTo>
                  <a:cubicBezTo>
                    <a:pt x="3774" y="1651"/>
                    <a:pt x="2088" y="1"/>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56" name="Shape 356"/>
        <p:cNvGrpSpPr/>
        <p:nvPr/>
      </p:nvGrpSpPr>
      <p:grpSpPr>
        <a:xfrm>
          <a:off x="0" y="0"/>
          <a:ext cx="0" cy="0"/>
          <a:chOff x="0" y="0"/>
          <a:chExt cx="0" cy="0"/>
        </a:xfrm>
      </p:grpSpPr>
      <p:grpSp>
        <p:nvGrpSpPr>
          <p:cNvPr id="357" name="Google Shape;357;p3"/>
          <p:cNvGrpSpPr/>
          <p:nvPr/>
        </p:nvGrpSpPr>
        <p:grpSpPr>
          <a:xfrm>
            <a:off x="-50" y="4018575"/>
            <a:ext cx="9144103" cy="1124935"/>
            <a:chOff x="-50" y="4018575"/>
            <a:chExt cx="9144103" cy="1124935"/>
          </a:xfrm>
        </p:grpSpPr>
        <p:sp>
          <p:nvSpPr>
            <p:cNvPr id="358" name="Google Shape;358;p3"/>
            <p:cNvSpPr/>
            <p:nvPr/>
          </p:nvSpPr>
          <p:spPr>
            <a:xfrm>
              <a:off x="1875" y="4236952"/>
              <a:ext cx="4521855" cy="906558"/>
            </a:xfrm>
            <a:custGeom>
              <a:rect b="b" l="l" r="r" t="t"/>
              <a:pathLst>
                <a:path extrusionOk="0" h="21688" w="56052">
                  <a:moveTo>
                    <a:pt x="0" y="1"/>
                  </a:moveTo>
                  <a:lnTo>
                    <a:pt x="0" y="21688"/>
                  </a:lnTo>
                  <a:lnTo>
                    <a:pt x="56051" y="21688"/>
                  </a:lnTo>
                  <a:lnTo>
                    <a:pt x="560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9" name="Google Shape;359;p3"/>
            <p:cNvGrpSpPr/>
            <p:nvPr/>
          </p:nvGrpSpPr>
          <p:grpSpPr>
            <a:xfrm>
              <a:off x="93017" y="4383874"/>
              <a:ext cx="4339573" cy="605852"/>
              <a:chOff x="93017" y="4383874"/>
              <a:chExt cx="4339573" cy="605852"/>
            </a:xfrm>
          </p:grpSpPr>
          <p:sp>
            <p:nvSpPr>
              <p:cNvPr id="360" name="Google Shape;360;p3"/>
              <p:cNvSpPr/>
              <p:nvPr/>
            </p:nvSpPr>
            <p:spPr>
              <a:xfrm>
                <a:off x="2844557" y="4465678"/>
                <a:ext cx="18584" cy="524048"/>
              </a:xfrm>
              <a:custGeom>
                <a:rect b="b" l="l" r="r" t="t"/>
                <a:pathLst>
                  <a:path extrusionOk="0" h="12633" w="448">
                    <a:moveTo>
                      <a:pt x="1" y="0"/>
                    </a:moveTo>
                    <a:lnTo>
                      <a:pt x="1" y="12632"/>
                    </a:lnTo>
                    <a:lnTo>
                      <a:pt x="447" y="12632"/>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
              <p:cNvSpPr/>
              <p:nvPr/>
            </p:nvSpPr>
            <p:spPr>
              <a:xfrm>
                <a:off x="2819045"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
              <p:cNvSpPr/>
              <p:nvPr/>
            </p:nvSpPr>
            <p:spPr>
              <a:xfrm>
                <a:off x="2857541" y="4782812"/>
                <a:ext cx="99226" cy="94124"/>
              </a:xfrm>
              <a:custGeom>
                <a:rect b="b" l="l" r="r" t="t"/>
                <a:pathLst>
                  <a:path extrusionOk="0" h="2269" w="2392">
                    <a:moveTo>
                      <a:pt x="2311" y="0"/>
                    </a:moveTo>
                    <a:lnTo>
                      <a:pt x="0" y="2266"/>
                    </a:lnTo>
                    <a:cubicBezTo>
                      <a:pt x="0" y="2266"/>
                      <a:pt x="39" y="2269"/>
                      <a:pt x="105" y="2269"/>
                    </a:cubicBezTo>
                    <a:cubicBezTo>
                      <a:pt x="396" y="2269"/>
                      <a:pt x="1226"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
              <p:cNvSpPr/>
              <p:nvPr/>
            </p:nvSpPr>
            <p:spPr>
              <a:xfrm>
                <a:off x="2857541" y="4678068"/>
                <a:ext cx="99226" cy="94165"/>
              </a:xfrm>
              <a:custGeom>
                <a:rect b="b" l="l" r="r" t="t"/>
                <a:pathLst>
                  <a:path extrusionOk="0" h="2270" w="2392">
                    <a:moveTo>
                      <a:pt x="2311" y="1"/>
                    </a:moveTo>
                    <a:lnTo>
                      <a:pt x="0" y="2267"/>
                    </a:lnTo>
                    <a:cubicBezTo>
                      <a:pt x="0" y="2267"/>
                      <a:pt x="39" y="2269"/>
                      <a:pt x="105" y="2269"/>
                    </a:cubicBezTo>
                    <a:cubicBezTo>
                      <a:pt x="396" y="2269"/>
                      <a:pt x="1226"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
              <p:cNvSpPr/>
              <p:nvPr/>
            </p:nvSpPr>
            <p:spPr>
              <a:xfrm>
                <a:off x="2857541" y="4573367"/>
                <a:ext cx="99226" cy="93792"/>
              </a:xfrm>
              <a:custGeom>
                <a:rect b="b" l="l" r="r" t="t"/>
                <a:pathLst>
                  <a:path extrusionOk="0" h="2261" w="2392">
                    <a:moveTo>
                      <a:pt x="2311" y="0"/>
                    </a:moveTo>
                    <a:lnTo>
                      <a:pt x="0" y="2257"/>
                    </a:lnTo>
                    <a:cubicBezTo>
                      <a:pt x="0" y="2257"/>
                      <a:pt x="47" y="2260"/>
                      <a:pt x="126" y="2260"/>
                    </a:cubicBezTo>
                    <a:cubicBezTo>
                      <a:pt x="433" y="2260"/>
                      <a:pt x="1238"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
              <p:cNvSpPr/>
              <p:nvPr/>
            </p:nvSpPr>
            <p:spPr>
              <a:xfrm>
                <a:off x="2857541" y="4468250"/>
                <a:ext cx="99226" cy="94124"/>
              </a:xfrm>
              <a:custGeom>
                <a:rect b="b" l="l" r="r" t="t"/>
                <a:pathLst>
                  <a:path extrusionOk="0" h="2269" w="2392">
                    <a:moveTo>
                      <a:pt x="2311" y="0"/>
                    </a:moveTo>
                    <a:lnTo>
                      <a:pt x="0" y="2266"/>
                    </a:lnTo>
                    <a:cubicBezTo>
                      <a:pt x="0" y="2266"/>
                      <a:pt x="39" y="2269"/>
                      <a:pt x="105" y="2269"/>
                    </a:cubicBezTo>
                    <a:cubicBezTo>
                      <a:pt x="396" y="2269"/>
                      <a:pt x="1226"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
              <p:cNvSpPr/>
              <p:nvPr/>
            </p:nvSpPr>
            <p:spPr>
              <a:xfrm>
                <a:off x="2857541" y="4782812"/>
                <a:ext cx="99226" cy="94124"/>
              </a:xfrm>
              <a:custGeom>
                <a:rect b="b" l="l" r="r" t="t"/>
                <a:pathLst>
                  <a:path extrusionOk="0" h="2269" w="2392">
                    <a:moveTo>
                      <a:pt x="2311" y="0"/>
                    </a:moveTo>
                    <a:lnTo>
                      <a:pt x="0" y="2266"/>
                    </a:lnTo>
                    <a:cubicBezTo>
                      <a:pt x="0" y="2266"/>
                      <a:pt x="39" y="2269"/>
                      <a:pt x="105" y="2269"/>
                    </a:cubicBezTo>
                    <a:cubicBezTo>
                      <a:pt x="396" y="2269"/>
                      <a:pt x="1226"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
              <p:cNvSpPr/>
              <p:nvPr/>
            </p:nvSpPr>
            <p:spPr>
              <a:xfrm>
                <a:off x="2857541" y="4678068"/>
                <a:ext cx="99226" cy="94165"/>
              </a:xfrm>
              <a:custGeom>
                <a:rect b="b" l="l" r="r" t="t"/>
                <a:pathLst>
                  <a:path extrusionOk="0" h="2270" w="2392">
                    <a:moveTo>
                      <a:pt x="2311" y="1"/>
                    </a:moveTo>
                    <a:lnTo>
                      <a:pt x="0" y="2267"/>
                    </a:lnTo>
                    <a:cubicBezTo>
                      <a:pt x="0" y="2267"/>
                      <a:pt x="39" y="2269"/>
                      <a:pt x="105" y="2269"/>
                    </a:cubicBezTo>
                    <a:cubicBezTo>
                      <a:pt x="396" y="2269"/>
                      <a:pt x="1226"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
              <p:cNvSpPr/>
              <p:nvPr/>
            </p:nvSpPr>
            <p:spPr>
              <a:xfrm>
                <a:off x="2857541" y="4573367"/>
                <a:ext cx="99226" cy="93792"/>
              </a:xfrm>
              <a:custGeom>
                <a:rect b="b" l="l" r="r" t="t"/>
                <a:pathLst>
                  <a:path extrusionOk="0" h="2261" w="2392">
                    <a:moveTo>
                      <a:pt x="2311" y="0"/>
                    </a:moveTo>
                    <a:lnTo>
                      <a:pt x="0" y="2257"/>
                    </a:lnTo>
                    <a:cubicBezTo>
                      <a:pt x="0" y="2257"/>
                      <a:pt x="47" y="2260"/>
                      <a:pt x="126" y="2260"/>
                    </a:cubicBezTo>
                    <a:cubicBezTo>
                      <a:pt x="433" y="2260"/>
                      <a:pt x="1238"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
              <p:cNvSpPr/>
              <p:nvPr/>
            </p:nvSpPr>
            <p:spPr>
              <a:xfrm>
                <a:off x="2857541" y="4468250"/>
                <a:ext cx="99226" cy="94124"/>
              </a:xfrm>
              <a:custGeom>
                <a:rect b="b" l="l" r="r" t="t"/>
                <a:pathLst>
                  <a:path extrusionOk="0" h="2269" w="2392">
                    <a:moveTo>
                      <a:pt x="2311" y="0"/>
                    </a:moveTo>
                    <a:lnTo>
                      <a:pt x="0" y="2266"/>
                    </a:lnTo>
                    <a:cubicBezTo>
                      <a:pt x="0" y="2266"/>
                      <a:pt x="39" y="2269"/>
                      <a:pt x="105" y="2269"/>
                    </a:cubicBezTo>
                    <a:cubicBezTo>
                      <a:pt x="396" y="2269"/>
                      <a:pt x="1226"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
              <p:cNvSpPr/>
              <p:nvPr/>
            </p:nvSpPr>
            <p:spPr>
              <a:xfrm>
                <a:off x="2750931" y="4782812"/>
                <a:ext cx="98853" cy="94124"/>
              </a:xfrm>
              <a:custGeom>
                <a:rect b="b" l="l" r="r" t="t"/>
                <a:pathLst>
                  <a:path extrusionOk="0" h="2269" w="2383">
                    <a:moveTo>
                      <a:pt x="72" y="0"/>
                    </a:moveTo>
                    <a:cubicBezTo>
                      <a:pt x="72" y="0"/>
                      <a:pt x="1" y="1089"/>
                      <a:pt x="634" y="1713"/>
                    </a:cubicBezTo>
                    <a:cubicBezTo>
                      <a:pt x="1157" y="2221"/>
                      <a:pt x="1987" y="2269"/>
                      <a:pt x="2278" y="2269"/>
                    </a:cubicBezTo>
                    <a:cubicBezTo>
                      <a:pt x="2345" y="2269"/>
                      <a:pt x="2383" y="2266"/>
                      <a:pt x="2383" y="2266"/>
                    </a:cubicBezTo>
                    <a:lnTo>
                      <a:pt x="7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
              <p:cNvSpPr/>
              <p:nvPr/>
            </p:nvSpPr>
            <p:spPr>
              <a:xfrm>
                <a:off x="2750931" y="4678068"/>
                <a:ext cx="98853" cy="94165"/>
              </a:xfrm>
              <a:custGeom>
                <a:rect b="b" l="l" r="r" t="t"/>
                <a:pathLst>
                  <a:path extrusionOk="0" h="2270" w="2383">
                    <a:moveTo>
                      <a:pt x="72" y="1"/>
                    </a:moveTo>
                    <a:cubicBezTo>
                      <a:pt x="72" y="1"/>
                      <a:pt x="1" y="1089"/>
                      <a:pt x="634" y="1714"/>
                    </a:cubicBezTo>
                    <a:cubicBezTo>
                      <a:pt x="1157" y="2222"/>
                      <a:pt x="1987" y="2269"/>
                      <a:pt x="2278" y="2269"/>
                    </a:cubicBezTo>
                    <a:cubicBezTo>
                      <a:pt x="2345" y="2269"/>
                      <a:pt x="2383" y="2267"/>
                      <a:pt x="2383" y="2267"/>
                    </a:cubicBezTo>
                    <a:lnTo>
                      <a:pt x="7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
              <p:cNvSpPr/>
              <p:nvPr/>
            </p:nvSpPr>
            <p:spPr>
              <a:xfrm>
                <a:off x="2750931" y="4573367"/>
                <a:ext cx="98853" cy="93792"/>
              </a:xfrm>
              <a:custGeom>
                <a:rect b="b" l="l" r="r" t="t"/>
                <a:pathLst>
                  <a:path extrusionOk="0" h="2261" w="2383">
                    <a:moveTo>
                      <a:pt x="72" y="0"/>
                    </a:moveTo>
                    <a:cubicBezTo>
                      <a:pt x="72" y="0"/>
                      <a:pt x="1" y="1079"/>
                      <a:pt x="634" y="1713"/>
                    </a:cubicBezTo>
                    <a:cubicBezTo>
                      <a:pt x="1145" y="2210"/>
                      <a:pt x="1950" y="2260"/>
                      <a:pt x="2257" y="2260"/>
                    </a:cubicBezTo>
                    <a:cubicBezTo>
                      <a:pt x="2337" y="2260"/>
                      <a:pt x="2383" y="2257"/>
                      <a:pt x="2383" y="2257"/>
                    </a:cubicBezTo>
                    <a:lnTo>
                      <a:pt x="7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
              <p:cNvSpPr/>
              <p:nvPr/>
            </p:nvSpPr>
            <p:spPr>
              <a:xfrm>
                <a:off x="2750931" y="4468250"/>
                <a:ext cx="98853" cy="94124"/>
              </a:xfrm>
              <a:custGeom>
                <a:rect b="b" l="l" r="r" t="t"/>
                <a:pathLst>
                  <a:path extrusionOk="0" h="2269" w="2383">
                    <a:moveTo>
                      <a:pt x="72" y="0"/>
                    </a:moveTo>
                    <a:cubicBezTo>
                      <a:pt x="72" y="1"/>
                      <a:pt x="1" y="1089"/>
                      <a:pt x="634" y="1713"/>
                    </a:cubicBezTo>
                    <a:cubicBezTo>
                      <a:pt x="1157" y="2222"/>
                      <a:pt x="1987" y="2269"/>
                      <a:pt x="2278" y="2269"/>
                    </a:cubicBezTo>
                    <a:cubicBezTo>
                      <a:pt x="2345" y="2269"/>
                      <a:pt x="2383" y="2266"/>
                      <a:pt x="2383" y="2266"/>
                    </a:cubicBezTo>
                    <a:lnTo>
                      <a:pt x="7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
              <p:cNvSpPr/>
              <p:nvPr/>
            </p:nvSpPr>
            <p:spPr>
              <a:xfrm>
                <a:off x="3139539"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
              <p:cNvSpPr/>
              <p:nvPr/>
            </p:nvSpPr>
            <p:spPr>
              <a:xfrm>
                <a:off x="3113986" y="4383874"/>
                <a:ext cx="69608" cy="132910"/>
              </a:xfrm>
              <a:custGeom>
                <a:rect b="b" l="l" r="r" t="t"/>
                <a:pathLst>
                  <a:path extrusionOk="0" h="3204" w="1678">
                    <a:moveTo>
                      <a:pt x="839" y="0"/>
                    </a:moveTo>
                    <a:cubicBezTo>
                      <a:pt x="839" y="0"/>
                      <a:pt x="1" y="723"/>
                      <a:pt x="1" y="1606"/>
                    </a:cubicBezTo>
                    <a:cubicBezTo>
                      <a:pt x="1"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
              <p:cNvSpPr/>
              <p:nvPr/>
            </p:nvSpPr>
            <p:spPr>
              <a:xfrm>
                <a:off x="3152481" y="4782812"/>
                <a:ext cx="99226" cy="94124"/>
              </a:xfrm>
              <a:custGeom>
                <a:rect b="b" l="l" r="r" t="t"/>
                <a:pathLst>
                  <a:path extrusionOk="0" h="2269" w="2392">
                    <a:moveTo>
                      <a:pt x="2320" y="0"/>
                    </a:moveTo>
                    <a:lnTo>
                      <a:pt x="0" y="2266"/>
                    </a:lnTo>
                    <a:cubicBezTo>
                      <a:pt x="0" y="2266"/>
                      <a:pt x="39" y="2269"/>
                      <a:pt x="106" y="2269"/>
                    </a:cubicBezTo>
                    <a:cubicBezTo>
                      <a:pt x="399" y="2269"/>
                      <a:pt x="1235" y="2221"/>
                      <a:pt x="1758" y="1713"/>
                    </a:cubicBezTo>
                    <a:cubicBezTo>
                      <a:pt x="2391" y="108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
              <p:cNvSpPr/>
              <p:nvPr/>
            </p:nvSpPr>
            <p:spPr>
              <a:xfrm>
                <a:off x="3152481" y="4678068"/>
                <a:ext cx="99226" cy="94165"/>
              </a:xfrm>
              <a:custGeom>
                <a:rect b="b" l="l" r="r" t="t"/>
                <a:pathLst>
                  <a:path extrusionOk="0" h="2270" w="2392">
                    <a:moveTo>
                      <a:pt x="2320" y="1"/>
                    </a:moveTo>
                    <a:lnTo>
                      <a:pt x="0" y="2267"/>
                    </a:lnTo>
                    <a:cubicBezTo>
                      <a:pt x="0" y="2267"/>
                      <a:pt x="39" y="2269"/>
                      <a:pt x="106" y="2269"/>
                    </a:cubicBezTo>
                    <a:cubicBezTo>
                      <a:pt x="399" y="2269"/>
                      <a:pt x="1235" y="2222"/>
                      <a:pt x="1758" y="1714"/>
                    </a:cubicBezTo>
                    <a:cubicBezTo>
                      <a:pt x="2391" y="1089"/>
                      <a:pt x="2320" y="1"/>
                      <a:pt x="23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
              <p:cNvSpPr/>
              <p:nvPr/>
            </p:nvSpPr>
            <p:spPr>
              <a:xfrm>
                <a:off x="3152481" y="4573367"/>
                <a:ext cx="99226" cy="93792"/>
              </a:xfrm>
              <a:custGeom>
                <a:rect b="b" l="l" r="r" t="t"/>
                <a:pathLst>
                  <a:path extrusionOk="0" h="2261" w="2392">
                    <a:moveTo>
                      <a:pt x="2320" y="0"/>
                    </a:moveTo>
                    <a:lnTo>
                      <a:pt x="0" y="2257"/>
                    </a:lnTo>
                    <a:cubicBezTo>
                      <a:pt x="0" y="2257"/>
                      <a:pt x="47" y="2260"/>
                      <a:pt x="127" y="2260"/>
                    </a:cubicBezTo>
                    <a:cubicBezTo>
                      <a:pt x="437" y="2260"/>
                      <a:pt x="1247" y="2210"/>
                      <a:pt x="1758" y="1713"/>
                    </a:cubicBezTo>
                    <a:cubicBezTo>
                      <a:pt x="2391" y="107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3"/>
              <p:cNvSpPr/>
              <p:nvPr/>
            </p:nvSpPr>
            <p:spPr>
              <a:xfrm>
                <a:off x="3152481" y="4468250"/>
                <a:ext cx="99226" cy="94124"/>
              </a:xfrm>
              <a:custGeom>
                <a:rect b="b" l="l" r="r" t="t"/>
                <a:pathLst>
                  <a:path extrusionOk="0" h="2269" w="2392">
                    <a:moveTo>
                      <a:pt x="2320" y="0"/>
                    </a:moveTo>
                    <a:lnTo>
                      <a:pt x="0" y="2266"/>
                    </a:lnTo>
                    <a:cubicBezTo>
                      <a:pt x="0" y="2266"/>
                      <a:pt x="39" y="2269"/>
                      <a:pt x="106" y="2269"/>
                    </a:cubicBezTo>
                    <a:cubicBezTo>
                      <a:pt x="399" y="2269"/>
                      <a:pt x="1235" y="2222"/>
                      <a:pt x="1758" y="1713"/>
                    </a:cubicBezTo>
                    <a:cubicBezTo>
                      <a:pt x="2391" y="1089"/>
                      <a:pt x="2320" y="1"/>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3"/>
              <p:cNvSpPr/>
              <p:nvPr/>
            </p:nvSpPr>
            <p:spPr>
              <a:xfrm>
                <a:off x="3152481" y="4782812"/>
                <a:ext cx="99226" cy="94124"/>
              </a:xfrm>
              <a:custGeom>
                <a:rect b="b" l="l" r="r" t="t"/>
                <a:pathLst>
                  <a:path extrusionOk="0" h="2269" w="2392">
                    <a:moveTo>
                      <a:pt x="2320" y="0"/>
                    </a:moveTo>
                    <a:lnTo>
                      <a:pt x="0" y="2266"/>
                    </a:lnTo>
                    <a:cubicBezTo>
                      <a:pt x="0" y="2266"/>
                      <a:pt x="39" y="2269"/>
                      <a:pt x="106" y="2269"/>
                    </a:cubicBezTo>
                    <a:cubicBezTo>
                      <a:pt x="399" y="2269"/>
                      <a:pt x="1235" y="2221"/>
                      <a:pt x="1758" y="1713"/>
                    </a:cubicBezTo>
                    <a:cubicBezTo>
                      <a:pt x="2391" y="108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
              <p:cNvSpPr/>
              <p:nvPr/>
            </p:nvSpPr>
            <p:spPr>
              <a:xfrm>
                <a:off x="3152481" y="4678068"/>
                <a:ext cx="99226" cy="94165"/>
              </a:xfrm>
              <a:custGeom>
                <a:rect b="b" l="l" r="r" t="t"/>
                <a:pathLst>
                  <a:path extrusionOk="0" h="2270" w="2392">
                    <a:moveTo>
                      <a:pt x="2320" y="1"/>
                    </a:moveTo>
                    <a:lnTo>
                      <a:pt x="0" y="2267"/>
                    </a:lnTo>
                    <a:cubicBezTo>
                      <a:pt x="0" y="2267"/>
                      <a:pt x="39" y="2269"/>
                      <a:pt x="106" y="2269"/>
                    </a:cubicBezTo>
                    <a:cubicBezTo>
                      <a:pt x="399" y="2269"/>
                      <a:pt x="1235" y="2222"/>
                      <a:pt x="1758" y="1714"/>
                    </a:cubicBezTo>
                    <a:cubicBezTo>
                      <a:pt x="2391" y="1089"/>
                      <a:pt x="2320" y="1"/>
                      <a:pt x="23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3"/>
              <p:cNvSpPr/>
              <p:nvPr/>
            </p:nvSpPr>
            <p:spPr>
              <a:xfrm>
                <a:off x="3152481" y="4573367"/>
                <a:ext cx="99226" cy="93792"/>
              </a:xfrm>
              <a:custGeom>
                <a:rect b="b" l="l" r="r" t="t"/>
                <a:pathLst>
                  <a:path extrusionOk="0" h="2261" w="2392">
                    <a:moveTo>
                      <a:pt x="2320" y="0"/>
                    </a:moveTo>
                    <a:lnTo>
                      <a:pt x="0" y="2257"/>
                    </a:lnTo>
                    <a:cubicBezTo>
                      <a:pt x="0" y="2257"/>
                      <a:pt x="47" y="2260"/>
                      <a:pt x="127" y="2260"/>
                    </a:cubicBezTo>
                    <a:cubicBezTo>
                      <a:pt x="437" y="2260"/>
                      <a:pt x="1247" y="2210"/>
                      <a:pt x="1758" y="1713"/>
                    </a:cubicBezTo>
                    <a:cubicBezTo>
                      <a:pt x="2391" y="107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
              <p:cNvSpPr/>
              <p:nvPr/>
            </p:nvSpPr>
            <p:spPr>
              <a:xfrm>
                <a:off x="3152481" y="4468250"/>
                <a:ext cx="99226" cy="94124"/>
              </a:xfrm>
              <a:custGeom>
                <a:rect b="b" l="l" r="r" t="t"/>
                <a:pathLst>
                  <a:path extrusionOk="0" h="2269" w="2392">
                    <a:moveTo>
                      <a:pt x="2320" y="0"/>
                    </a:moveTo>
                    <a:lnTo>
                      <a:pt x="0" y="2266"/>
                    </a:lnTo>
                    <a:cubicBezTo>
                      <a:pt x="0" y="2266"/>
                      <a:pt x="39" y="2269"/>
                      <a:pt x="106" y="2269"/>
                    </a:cubicBezTo>
                    <a:cubicBezTo>
                      <a:pt x="399" y="2269"/>
                      <a:pt x="1235" y="2222"/>
                      <a:pt x="1758" y="1713"/>
                    </a:cubicBezTo>
                    <a:cubicBezTo>
                      <a:pt x="2391" y="1089"/>
                      <a:pt x="2320" y="1"/>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3"/>
              <p:cNvSpPr/>
              <p:nvPr/>
            </p:nvSpPr>
            <p:spPr>
              <a:xfrm>
                <a:off x="3045913" y="4782812"/>
                <a:ext cx="99185" cy="94124"/>
              </a:xfrm>
              <a:custGeom>
                <a:rect b="b" l="l" r="r" t="t"/>
                <a:pathLst>
                  <a:path extrusionOk="0" h="2269" w="2391">
                    <a:moveTo>
                      <a:pt x="80" y="0"/>
                    </a:moveTo>
                    <a:cubicBezTo>
                      <a:pt x="80" y="0"/>
                      <a:pt x="0" y="1089"/>
                      <a:pt x="642" y="1713"/>
                    </a:cubicBezTo>
                    <a:cubicBezTo>
                      <a:pt x="1165" y="2221"/>
                      <a:pt x="1995" y="2269"/>
                      <a:pt x="2286" y="2269"/>
                    </a:cubicBezTo>
                    <a:cubicBezTo>
                      <a:pt x="2353" y="2269"/>
                      <a:pt x="2391" y="2266"/>
                      <a:pt x="2391" y="2266"/>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
              <p:cNvSpPr/>
              <p:nvPr/>
            </p:nvSpPr>
            <p:spPr>
              <a:xfrm>
                <a:off x="3045913" y="4678068"/>
                <a:ext cx="99185" cy="94165"/>
              </a:xfrm>
              <a:custGeom>
                <a:rect b="b" l="l" r="r" t="t"/>
                <a:pathLst>
                  <a:path extrusionOk="0" h="2270" w="2391">
                    <a:moveTo>
                      <a:pt x="80" y="1"/>
                    </a:moveTo>
                    <a:cubicBezTo>
                      <a:pt x="80" y="1"/>
                      <a:pt x="0" y="1089"/>
                      <a:pt x="642" y="1714"/>
                    </a:cubicBezTo>
                    <a:cubicBezTo>
                      <a:pt x="1165" y="2222"/>
                      <a:pt x="1995" y="2269"/>
                      <a:pt x="2286" y="2269"/>
                    </a:cubicBezTo>
                    <a:cubicBezTo>
                      <a:pt x="2353" y="2269"/>
                      <a:pt x="2391" y="2267"/>
                      <a:pt x="2391" y="2267"/>
                    </a:cubicBezTo>
                    <a:lnTo>
                      <a:pt x="8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
              <p:cNvSpPr/>
              <p:nvPr/>
            </p:nvSpPr>
            <p:spPr>
              <a:xfrm>
                <a:off x="3045913" y="4573367"/>
                <a:ext cx="99185" cy="93792"/>
              </a:xfrm>
              <a:custGeom>
                <a:rect b="b" l="l" r="r" t="t"/>
                <a:pathLst>
                  <a:path extrusionOk="0" h="2261" w="2391">
                    <a:moveTo>
                      <a:pt x="80" y="0"/>
                    </a:moveTo>
                    <a:cubicBezTo>
                      <a:pt x="80" y="0"/>
                      <a:pt x="0" y="1079"/>
                      <a:pt x="642" y="1713"/>
                    </a:cubicBezTo>
                    <a:cubicBezTo>
                      <a:pt x="1153" y="2210"/>
                      <a:pt x="1958" y="2260"/>
                      <a:pt x="2265" y="2260"/>
                    </a:cubicBezTo>
                    <a:cubicBezTo>
                      <a:pt x="2345" y="2260"/>
                      <a:pt x="2391" y="2257"/>
                      <a:pt x="2391" y="2257"/>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
              <p:cNvSpPr/>
              <p:nvPr/>
            </p:nvSpPr>
            <p:spPr>
              <a:xfrm>
                <a:off x="3045913" y="4468250"/>
                <a:ext cx="99185" cy="94124"/>
              </a:xfrm>
              <a:custGeom>
                <a:rect b="b" l="l" r="r" t="t"/>
                <a:pathLst>
                  <a:path extrusionOk="0" h="2269" w="2391">
                    <a:moveTo>
                      <a:pt x="80" y="0"/>
                    </a:moveTo>
                    <a:cubicBezTo>
                      <a:pt x="80" y="1"/>
                      <a:pt x="0" y="1089"/>
                      <a:pt x="642" y="1713"/>
                    </a:cubicBezTo>
                    <a:cubicBezTo>
                      <a:pt x="1165" y="2222"/>
                      <a:pt x="1995" y="2269"/>
                      <a:pt x="2286" y="2269"/>
                    </a:cubicBezTo>
                    <a:cubicBezTo>
                      <a:pt x="2353" y="2269"/>
                      <a:pt x="2391" y="2266"/>
                      <a:pt x="2391" y="2266"/>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
              <p:cNvSpPr/>
              <p:nvPr/>
            </p:nvSpPr>
            <p:spPr>
              <a:xfrm>
                <a:off x="3434853"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3"/>
              <p:cNvSpPr/>
              <p:nvPr/>
            </p:nvSpPr>
            <p:spPr>
              <a:xfrm>
                <a:off x="3409300" y="4383874"/>
                <a:ext cx="69608" cy="132910"/>
              </a:xfrm>
              <a:custGeom>
                <a:rect b="b" l="l" r="r" t="t"/>
                <a:pathLst>
                  <a:path extrusionOk="0" h="3204" w="1678">
                    <a:moveTo>
                      <a:pt x="839" y="0"/>
                    </a:moveTo>
                    <a:cubicBezTo>
                      <a:pt x="839" y="0"/>
                      <a:pt x="1" y="723"/>
                      <a:pt x="1" y="1606"/>
                    </a:cubicBezTo>
                    <a:cubicBezTo>
                      <a:pt x="1"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
              <p:cNvSpPr/>
              <p:nvPr/>
            </p:nvSpPr>
            <p:spPr>
              <a:xfrm>
                <a:off x="3447795" y="4782812"/>
                <a:ext cx="99226" cy="94124"/>
              </a:xfrm>
              <a:custGeom>
                <a:rect b="b" l="l" r="r" t="t"/>
                <a:pathLst>
                  <a:path extrusionOk="0" h="2269" w="2392">
                    <a:moveTo>
                      <a:pt x="2311" y="0"/>
                    </a:moveTo>
                    <a:lnTo>
                      <a:pt x="0" y="2266"/>
                    </a:lnTo>
                    <a:cubicBezTo>
                      <a:pt x="0" y="2266"/>
                      <a:pt x="39" y="2269"/>
                      <a:pt x="106" y="2269"/>
                    </a:cubicBezTo>
                    <a:cubicBezTo>
                      <a:pt x="399"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
              <p:cNvSpPr/>
              <p:nvPr/>
            </p:nvSpPr>
            <p:spPr>
              <a:xfrm>
                <a:off x="3447795" y="4678068"/>
                <a:ext cx="99226" cy="94165"/>
              </a:xfrm>
              <a:custGeom>
                <a:rect b="b" l="l" r="r" t="t"/>
                <a:pathLst>
                  <a:path extrusionOk="0" h="2270" w="2392">
                    <a:moveTo>
                      <a:pt x="2311" y="1"/>
                    </a:moveTo>
                    <a:lnTo>
                      <a:pt x="0" y="2267"/>
                    </a:lnTo>
                    <a:cubicBezTo>
                      <a:pt x="0" y="2267"/>
                      <a:pt x="39" y="2269"/>
                      <a:pt x="106" y="2269"/>
                    </a:cubicBezTo>
                    <a:cubicBezTo>
                      <a:pt x="399"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
              <p:cNvSpPr/>
              <p:nvPr/>
            </p:nvSpPr>
            <p:spPr>
              <a:xfrm>
                <a:off x="3447795"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3"/>
              <p:cNvSpPr/>
              <p:nvPr/>
            </p:nvSpPr>
            <p:spPr>
              <a:xfrm>
                <a:off x="3447795" y="4468250"/>
                <a:ext cx="99226" cy="94124"/>
              </a:xfrm>
              <a:custGeom>
                <a:rect b="b" l="l" r="r" t="t"/>
                <a:pathLst>
                  <a:path extrusionOk="0" h="2269" w="2392">
                    <a:moveTo>
                      <a:pt x="2311" y="0"/>
                    </a:moveTo>
                    <a:lnTo>
                      <a:pt x="0" y="2266"/>
                    </a:lnTo>
                    <a:cubicBezTo>
                      <a:pt x="0" y="2266"/>
                      <a:pt x="39" y="2269"/>
                      <a:pt x="106" y="2269"/>
                    </a:cubicBezTo>
                    <a:cubicBezTo>
                      <a:pt x="399"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3"/>
              <p:cNvSpPr/>
              <p:nvPr/>
            </p:nvSpPr>
            <p:spPr>
              <a:xfrm>
                <a:off x="3447795" y="4782812"/>
                <a:ext cx="99226" cy="94124"/>
              </a:xfrm>
              <a:custGeom>
                <a:rect b="b" l="l" r="r" t="t"/>
                <a:pathLst>
                  <a:path extrusionOk="0" h="2269" w="2392">
                    <a:moveTo>
                      <a:pt x="2311" y="0"/>
                    </a:moveTo>
                    <a:lnTo>
                      <a:pt x="0" y="2266"/>
                    </a:lnTo>
                    <a:cubicBezTo>
                      <a:pt x="0" y="2266"/>
                      <a:pt x="39" y="2269"/>
                      <a:pt x="106" y="2269"/>
                    </a:cubicBezTo>
                    <a:cubicBezTo>
                      <a:pt x="399"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3"/>
              <p:cNvSpPr/>
              <p:nvPr/>
            </p:nvSpPr>
            <p:spPr>
              <a:xfrm>
                <a:off x="3447795" y="4678068"/>
                <a:ext cx="99226" cy="94165"/>
              </a:xfrm>
              <a:custGeom>
                <a:rect b="b" l="l" r="r" t="t"/>
                <a:pathLst>
                  <a:path extrusionOk="0" h="2270" w="2392">
                    <a:moveTo>
                      <a:pt x="2311" y="1"/>
                    </a:moveTo>
                    <a:lnTo>
                      <a:pt x="0" y="2267"/>
                    </a:lnTo>
                    <a:cubicBezTo>
                      <a:pt x="0" y="2267"/>
                      <a:pt x="39" y="2269"/>
                      <a:pt x="106" y="2269"/>
                    </a:cubicBezTo>
                    <a:cubicBezTo>
                      <a:pt x="399"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3"/>
              <p:cNvSpPr/>
              <p:nvPr/>
            </p:nvSpPr>
            <p:spPr>
              <a:xfrm>
                <a:off x="3447795"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
              <p:cNvSpPr/>
              <p:nvPr/>
            </p:nvSpPr>
            <p:spPr>
              <a:xfrm>
                <a:off x="3447795" y="4468250"/>
                <a:ext cx="99226" cy="94124"/>
              </a:xfrm>
              <a:custGeom>
                <a:rect b="b" l="l" r="r" t="t"/>
                <a:pathLst>
                  <a:path extrusionOk="0" h="2269" w="2392">
                    <a:moveTo>
                      <a:pt x="2311" y="0"/>
                    </a:moveTo>
                    <a:lnTo>
                      <a:pt x="0" y="2266"/>
                    </a:lnTo>
                    <a:cubicBezTo>
                      <a:pt x="0" y="2266"/>
                      <a:pt x="39" y="2269"/>
                      <a:pt x="106" y="2269"/>
                    </a:cubicBezTo>
                    <a:cubicBezTo>
                      <a:pt x="399"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
              <p:cNvSpPr/>
              <p:nvPr/>
            </p:nvSpPr>
            <p:spPr>
              <a:xfrm>
                <a:off x="3341227" y="4782812"/>
                <a:ext cx="99185" cy="94124"/>
              </a:xfrm>
              <a:custGeom>
                <a:rect b="b" l="l" r="r" t="t"/>
                <a:pathLst>
                  <a:path extrusionOk="0" h="2269" w="2391">
                    <a:moveTo>
                      <a:pt x="71" y="0"/>
                    </a:moveTo>
                    <a:cubicBezTo>
                      <a:pt x="71" y="0"/>
                      <a:pt x="0" y="1089"/>
                      <a:pt x="642" y="1713"/>
                    </a:cubicBezTo>
                    <a:cubicBezTo>
                      <a:pt x="1158" y="2221"/>
                      <a:pt x="1993" y="2269"/>
                      <a:pt x="2285" y="2269"/>
                    </a:cubicBezTo>
                    <a:cubicBezTo>
                      <a:pt x="2352" y="2269"/>
                      <a:pt x="2391" y="2266"/>
                      <a:pt x="2391"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3"/>
              <p:cNvSpPr/>
              <p:nvPr/>
            </p:nvSpPr>
            <p:spPr>
              <a:xfrm>
                <a:off x="3341227" y="4678068"/>
                <a:ext cx="99185" cy="94165"/>
              </a:xfrm>
              <a:custGeom>
                <a:rect b="b" l="l" r="r" t="t"/>
                <a:pathLst>
                  <a:path extrusionOk="0" h="2270" w="2391">
                    <a:moveTo>
                      <a:pt x="71" y="1"/>
                    </a:moveTo>
                    <a:cubicBezTo>
                      <a:pt x="71" y="1"/>
                      <a:pt x="0" y="1089"/>
                      <a:pt x="642" y="1714"/>
                    </a:cubicBezTo>
                    <a:cubicBezTo>
                      <a:pt x="1158" y="2222"/>
                      <a:pt x="1993" y="2269"/>
                      <a:pt x="2285" y="2269"/>
                    </a:cubicBezTo>
                    <a:cubicBezTo>
                      <a:pt x="2352" y="2269"/>
                      <a:pt x="2391" y="2267"/>
                      <a:pt x="2391" y="2267"/>
                    </a:cubicBezTo>
                    <a:lnTo>
                      <a:pt x="7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3"/>
              <p:cNvSpPr/>
              <p:nvPr/>
            </p:nvSpPr>
            <p:spPr>
              <a:xfrm>
                <a:off x="3341227" y="4573367"/>
                <a:ext cx="99185" cy="93792"/>
              </a:xfrm>
              <a:custGeom>
                <a:rect b="b" l="l" r="r" t="t"/>
                <a:pathLst>
                  <a:path extrusionOk="0" h="2261" w="2391">
                    <a:moveTo>
                      <a:pt x="71" y="0"/>
                    </a:moveTo>
                    <a:cubicBezTo>
                      <a:pt x="71" y="0"/>
                      <a:pt x="0" y="1079"/>
                      <a:pt x="642" y="1713"/>
                    </a:cubicBezTo>
                    <a:cubicBezTo>
                      <a:pt x="1146" y="2210"/>
                      <a:pt x="1955" y="2260"/>
                      <a:pt x="2265" y="2260"/>
                    </a:cubicBezTo>
                    <a:cubicBezTo>
                      <a:pt x="2344" y="2260"/>
                      <a:pt x="2391" y="2257"/>
                      <a:pt x="2391" y="2257"/>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3"/>
              <p:cNvSpPr/>
              <p:nvPr/>
            </p:nvSpPr>
            <p:spPr>
              <a:xfrm>
                <a:off x="3341227" y="4468250"/>
                <a:ext cx="99185" cy="94124"/>
              </a:xfrm>
              <a:custGeom>
                <a:rect b="b" l="l" r="r" t="t"/>
                <a:pathLst>
                  <a:path extrusionOk="0" h="2269" w="2391">
                    <a:moveTo>
                      <a:pt x="71" y="0"/>
                    </a:moveTo>
                    <a:cubicBezTo>
                      <a:pt x="71" y="1"/>
                      <a:pt x="0" y="1089"/>
                      <a:pt x="642" y="1713"/>
                    </a:cubicBezTo>
                    <a:cubicBezTo>
                      <a:pt x="1158" y="2222"/>
                      <a:pt x="1993" y="2269"/>
                      <a:pt x="2285" y="2269"/>
                    </a:cubicBezTo>
                    <a:cubicBezTo>
                      <a:pt x="2352" y="2269"/>
                      <a:pt x="2391" y="2266"/>
                      <a:pt x="2391"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
              <p:cNvSpPr/>
              <p:nvPr/>
            </p:nvSpPr>
            <p:spPr>
              <a:xfrm>
                <a:off x="3729793"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3"/>
              <p:cNvSpPr/>
              <p:nvPr/>
            </p:nvSpPr>
            <p:spPr>
              <a:xfrm>
                <a:off x="3704240" y="4383874"/>
                <a:ext cx="69981" cy="132910"/>
              </a:xfrm>
              <a:custGeom>
                <a:rect b="b" l="l" r="r" t="t"/>
                <a:pathLst>
                  <a:path extrusionOk="0" h="3204" w="1687">
                    <a:moveTo>
                      <a:pt x="848" y="0"/>
                    </a:moveTo>
                    <a:cubicBezTo>
                      <a:pt x="848" y="0"/>
                      <a:pt x="1" y="723"/>
                      <a:pt x="1" y="1606"/>
                    </a:cubicBezTo>
                    <a:cubicBezTo>
                      <a:pt x="1" y="2489"/>
                      <a:pt x="848" y="3203"/>
                      <a:pt x="848" y="3203"/>
                    </a:cubicBezTo>
                    <a:cubicBezTo>
                      <a:pt x="848" y="3203"/>
                      <a:pt x="1687" y="2489"/>
                      <a:pt x="1687" y="1606"/>
                    </a:cubicBezTo>
                    <a:cubicBezTo>
                      <a:pt x="1687" y="723"/>
                      <a:pt x="848" y="0"/>
                      <a:pt x="8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3"/>
              <p:cNvSpPr/>
              <p:nvPr/>
            </p:nvSpPr>
            <p:spPr>
              <a:xfrm>
                <a:off x="3743109" y="4782812"/>
                <a:ext cx="98853" cy="94124"/>
              </a:xfrm>
              <a:custGeom>
                <a:rect b="b" l="l" r="r" t="t"/>
                <a:pathLst>
                  <a:path extrusionOk="0" h="2269" w="2383">
                    <a:moveTo>
                      <a:pt x="2311" y="0"/>
                    </a:moveTo>
                    <a:lnTo>
                      <a:pt x="0" y="2266"/>
                    </a:lnTo>
                    <a:cubicBezTo>
                      <a:pt x="0" y="2266"/>
                      <a:pt x="39" y="2269"/>
                      <a:pt x="105" y="2269"/>
                    </a:cubicBezTo>
                    <a:cubicBezTo>
                      <a:pt x="396" y="2269"/>
                      <a:pt x="1226" y="2221"/>
                      <a:pt x="1749" y="1713"/>
                    </a:cubicBezTo>
                    <a:cubicBezTo>
                      <a:pt x="2382"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
              <p:cNvSpPr/>
              <p:nvPr/>
            </p:nvSpPr>
            <p:spPr>
              <a:xfrm>
                <a:off x="3743109" y="4678068"/>
                <a:ext cx="98853" cy="94165"/>
              </a:xfrm>
              <a:custGeom>
                <a:rect b="b" l="l" r="r" t="t"/>
                <a:pathLst>
                  <a:path extrusionOk="0" h="2270" w="2383">
                    <a:moveTo>
                      <a:pt x="2311" y="1"/>
                    </a:moveTo>
                    <a:lnTo>
                      <a:pt x="0" y="2267"/>
                    </a:lnTo>
                    <a:cubicBezTo>
                      <a:pt x="0" y="2267"/>
                      <a:pt x="39" y="2269"/>
                      <a:pt x="105" y="2269"/>
                    </a:cubicBezTo>
                    <a:cubicBezTo>
                      <a:pt x="396" y="2269"/>
                      <a:pt x="1226" y="2222"/>
                      <a:pt x="1749" y="1714"/>
                    </a:cubicBezTo>
                    <a:cubicBezTo>
                      <a:pt x="2382"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
              <p:cNvSpPr/>
              <p:nvPr/>
            </p:nvSpPr>
            <p:spPr>
              <a:xfrm>
                <a:off x="3743109" y="4573367"/>
                <a:ext cx="98853" cy="93792"/>
              </a:xfrm>
              <a:custGeom>
                <a:rect b="b" l="l" r="r" t="t"/>
                <a:pathLst>
                  <a:path extrusionOk="0" h="2261" w="2383">
                    <a:moveTo>
                      <a:pt x="2311" y="0"/>
                    </a:moveTo>
                    <a:lnTo>
                      <a:pt x="0" y="2257"/>
                    </a:lnTo>
                    <a:cubicBezTo>
                      <a:pt x="0" y="2257"/>
                      <a:pt x="47" y="2260"/>
                      <a:pt x="126" y="2260"/>
                    </a:cubicBezTo>
                    <a:cubicBezTo>
                      <a:pt x="433" y="2260"/>
                      <a:pt x="1238" y="2210"/>
                      <a:pt x="1749" y="1713"/>
                    </a:cubicBezTo>
                    <a:cubicBezTo>
                      <a:pt x="2382"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
              <p:cNvSpPr/>
              <p:nvPr/>
            </p:nvSpPr>
            <p:spPr>
              <a:xfrm>
                <a:off x="3743109" y="4468250"/>
                <a:ext cx="98853" cy="94124"/>
              </a:xfrm>
              <a:custGeom>
                <a:rect b="b" l="l" r="r" t="t"/>
                <a:pathLst>
                  <a:path extrusionOk="0" h="2269" w="2383">
                    <a:moveTo>
                      <a:pt x="2311" y="0"/>
                    </a:moveTo>
                    <a:lnTo>
                      <a:pt x="0" y="2266"/>
                    </a:lnTo>
                    <a:cubicBezTo>
                      <a:pt x="0" y="2266"/>
                      <a:pt x="39" y="2269"/>
                      <a:pt x="105" y="2269"/>
                    </a:cubicBezTo>
                    <a:cubicBezTo>
                      <a:pt x="396" y="2269"/>
                      <a:pt x="1226" y="2222"/>
                      <a:pt x="1749" y="1713"/>
                    </a:cubicBezTo>
                    <a:cubicBezTo>
                      <a:pt x="2382"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
              <p:cNvSpPr/>
              <p:nvPr/>
            </p:nvSpPr>
            <p:spPr>
              <a:xfrm>
                <a:off x="3743109" y="4782812"/>
                <a:ext cx="98853" cy="94124"/>
              </a:xfrm>
              <a:custGeom>
                <a:rect b="b" l="l" r="r" t="t"/>
                <a:pathLst>
                  <a:path extrusionOk="0" h="2269" w="2383">
                    <a:moveTo>
                      <a:pt x="2311" y="0"/>
                    </a:moveTo>
                    <a:lnTo>
                      <a:pt x="0" y="2266"/>
                    </a:lnTo>
                    <a:cubicBezTo>
                      <a:pt x="0" y="2266"/>
                      <a:pt x="39" y="2269"/>
                      <a:pt x="105" y="2269"/>
                    </a:cubicBezTo>
                    <a:cubicBezTo>
                      <a:pt x="396" y="2269"/>
                      <a:pt x="1226" y="2221"/>
                      <a:pt x="1749" y="1713"/>
                    </a:cubicBezTo>
                    <a:cubicBezTo>
                      <a:pt x="2382"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
              <p:cNvSpPr/>
              <p:nvPr/>
            </p:nvSpPr>
            <p:spPr>
              <a:xfrm>
                <a:off x="3743109" y="4678068"/>
                <a:ext cx="98853" cy="94165"/>
              </a:xfrm>
              <a:custGeom>
                <a:rect b="b" l="l" r="r" t="t"/>
                <a:pathLst>
                  <a:path extrusionOk="0" h="2270" w="2383">
                    <a:moveTo>
                      <a:pt x="2311" y="1"/>
                    </a:moveTo>
                    <a:lnTo>
                      <a:pt x="0" y="2267"/>
                    </a:lnTo>
                    <a:cubicBezTo>
                      <a:pt x="0" y="2267"/>
                      <a:pt x="39" y="2269"/>
                      <a:pt x="105" y="2269"/>
                    </a:cubicBezTo>
                    <a:cubicBezTo>
                      <a:pt x="396" y="2269"/>
                      <a:pt x="1226" y="2222"/>
                      <a:pt x="1749" y="1714"/>
                    </a:cubicBezTo>
                    <a:cubicBezTo>
                      <a:pt x="2382"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
              <p:cNvSpPr/>
              <p:nvPr/>
            </p:nvSpPr>
            <p:spPr>
              <a:xfrm>
                <a:off x="3743109" y="4573367"/>
                <a:ext cx="98853" cy="93792"/>
              </a:xfrm>
              <a:custGeom>
                <a:rect b="b" l="l" r="r" t="t"/>
                <a:pathLst>
                  <a:path extrusionOk="0" h="2261" w="2383">
                    <a:moveTo>
                      <a:pt x="2311" y="0"/>
                    </a:moveTo>
                    <a:lnTo>
                      <a:pt x="0" y="2257"/>
                    </a:lnTo>
                    <a:cubicBezTo>
                      <a:pt x="0" y="2257"/>
                      <a:pt x="47" y="2260"/>
                      <a:pt x="126" y="2260"/>
                    </a:cubicBezTo>
                    <a:cubicBezTo>
                      <a:pt x="433" y="2260"/>
                      <a:pt x="1238" y="2210"/>
                      <a:pt x="1749" y="1713"/>
                    </a:cubicBezTo>
                    <a:cubicBezTo>
                      <a:pt x="2382"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
              <p:cNvSpPr/>
              <p:nvPr/>
            </p:nvSpPr>
            <p:spPr>
              <a:xfrm>
                <a:off x="3743109" y="4468250"/>
                <a:ext cx="98853" cy="94124"/>
              </a:xfrm>
              <a:custGeom>
                <a:rect b="b" l="l" r="r" t="t"/>
                <a:pathLst>
                  <a:path extrusionOk="0" h="2269" w="2383">
                    <a:moveTo>
                      <a:pt x="2311" y="0"/>
                    </a:moveTo>
                    <a:lnTo>
                      <a:pt x="0" y="2266"/>
                    </a:lnTo>
                    <a:cubicBezTo>
                      <a:pt x="0" y="2266"/>
                      <a:pt x="39" y="2269"/>
                      <a:pt x="105" y="2269"/>
                    </a:cubicBezTo>
                    <a:cubicBezTo>
                      <a:pt x="396" y="2269"/>
                      <a:pt x="1226" y="2222"/>
                      <a:pt x="1749" y="1713"/>
                    </a:cubicBezTo>
                    <a:cubicBezTo>
                      <a:pt x="2382"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
              <p:cNvSpPr/>
              <p:nvPr/>
            </p:nvSpPr>
            <p:spPr>
              <a:xfrm>
                <a:off x="3636541" y="4782812"/>
                <a:ext cx="98811" cy="94124"/>
              </a:xfrm>
              <a:custGeom>
                <a:rect b="b" l="l" r="r" t="t"/>
                <a:pathLst>
                  <a:path extrusionOk="0" h="2269" w="2382">
                    <a:moveTo>
                      <a:pt x="71" y="0"/>
                    </a:moveTo>
                    <a:cubicBezTo>
                      <a:pt x="71" y="0"/>
                      <a:pt x="0" y="1089"/>
                      <a:pt x="633" y="1713"/>
                    </a:cubicBezTo>
                    <a:cubicBezTo>
                      <a:pt x="1156" y="2221"/>
                      <a:pt x="1986" y="2269"/>
                      <a:pt x="2277" y="2269"/>
                    </a:cubicBezTo>
                    <a:cubicBezTo>
                      <a:pt x="2344" y="2269"/>
                      <a:pt x="2382" y="2266"/>
                      <a:pt x="2382"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
              <p:cNvSpPr/>
              <p:nvPr/>
            </p:nvSpPr>
            <p:spPr>
              <a:xfrm>
                <a:off x="3636541" y="4678068"/>
                <a:ext cx="98811" cy="94165"/>
              </a:xfrm>
              <a:custGeom>
                <a:rect b="b" l="l" r="r" t="t"/>
                <a:pathLst>
                  <a:path extrusionOk="0" h="2270" w="2382">
                    <a:moveTo>
                      <a:pt x="71" y="1"/>
                    </a:moveTo>
                    <a:cubicBezTo>
                      <a:pt x="71" y="1"/>
                      <a:pt x="0" y="1089"/>
                      <a:pt x="633" y="1714"/>
                    </a:cubicBezTo>
                    <a:cubicBezTo>
                      <a:pt x="1156" y="2222"/>
                      <a:pt x="1986" y="2269"/>
                      <a:pt x="2277" y="2269"/>
                    </a:cubicBezTo>
                    <a:cubicBezTo>
                      <a:pt x="2344" y="2269"/>
                      <a:pt x="2382" y="2267"/>
                      <a:pt x="2382" y="2267"/>
                    </a:cubicBezTo>
                    <a:lnTo>
                      <a:pt x="7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
              <p:cNvSpPr/>
              <p:nvPr/>
            </p:nvSpPr>
            <p:spPr>
              <a:xfrm>
                <a:off x="3636541" y="4573367"/>
                <a:ext cx="98811" cy="93792"/>
              </a:xfrm>
              <a:custGeom>
                <a:rect b="b" l="l" r="r" t="t"/>
                <a:pathLst>
                  <a:path extrusionOk="0" h="2261" w="2382">
                    <a:moveTo>
                      <a:pt x="71" y="0"/>
                    </a:moveTo>
                    <a:cubicBezTo>
                      <a:pt x="71" y="0"/>
                      <a:pt x="0" y="1080"/>
                      <a:pt x="633" y="1713"/>
                    </a:cubicBezTo>
                    <a:cubicBezTo>
                      <a:pt x="1144" y="2210"/>
                      <a:pt x="1949" y="2260"/>
                      <a:pt x="2257" y="2260"/>
                    </a:cubicBezTo>
                    <a:cubicBezTo>
                      <a:pt x="2336" y="2260"/>
                      <a:pt x="2382" y="2257"/>
                      <a:pt x="2382" y="2257"/>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
              <p:cNvSpPr/>
              <p:nvPr/>
            </p:nvSpPr>
            <p:spPr>
              <a:xfrm>
                <a:off x="3636541" y="4468250"/>
                <a:ext cx="98811" cy="94124"/>
              </a:xfrm>
              <a:custGeom>
                <a:rect b="b" l="l" r="r" t="t"/>
                <a:pathLst>
                  <a:path extrusionOk="0" h="2269" w="2382">
                    <a:moveTo>
                      <a:pt x="71" y="0"/>
                    </a:moveTo>
                    <a:cubicBezTo>
                      <a:pt x="71" y="1"/>
                      <a:pt x="0" y="1089"/>
                      <a:pt x="633" y="1713"/>
                    </a:cubicBezTo>
                    <a:cubicBezTo>
                      <a:pt x="1156" y="2222"/>
                      <a:pt x="1986" y="2269"/>
                      <a:pt x="2277" y="2269"/>
                    </a:cubicBezTo>
                    <a:cubicBezTo>
                      <a:pt x="2344" y="2269"/>
                      <a:pt x="2382" y="2266"/>
                      <a:pt x="2382"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
              <p:cNvSpPr/>
              <p:nvPr/>
            </p:nvSpPr>
            <p:spPr>
              <a:xfrm>
                <a:off x="2549284"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
              <p:cNvSpPr/>
              <p:nvPr/>
            </p:nvSpPr>
            <p:spPr>
              <a:xfrm>
                <a:off x="2523731"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
              <p:cNvSpPr/>
              <p:nvPr/>
            </p:nvSpPr>
            <p:spPr>
              <a:xfrm>
                <a:off x="25622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
              <p:cNvSpPr/>
              <p:nvPr/>
            </p:nvSpPr>
            <p:spPr>
              <a:xfrm>
                <a:off x="25622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
              <p:cNvSpPr/>
              <p:nvPr/>
            </p:nvSpPr>
            <p:spPr>
              <a:xfrm>
                <a:off x="25622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
              <p:cNvSpPr/>
              <p:nvPr/>
            </p:nvSpPr>
            <p:spPr>
              <a:xfrm>
                <a:off x="25622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
              <p:cNvSpPr/>
              <p:nvPr/>
            </p:nvSpPr>
            <p:spPr>
              <a:xfrm>
                <a:off x="25622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
              <p:cNvSpPr/>
              <p:nvPr/>
            </p:nvSpPr>
            <p:spPr>
              <a:xfrm>
                <a:off x="25622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
              <p:cNvSpPr/>
              <p:nvPr/>
            </p:nvSpPr>
            <p:spPr>
              <a:xfrm>
                <a:off x="25622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
              <p:cNvSpPr/>
              <p:nvPr/>
            </p:nvSpPr>
            <p:spPr>
              <a:xfrm>
                <a:off x="25622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
              <p:cNvSpPr/>
              <p:nvPr/>
            </p:nvSpPr>
            <p:spPr>
              <a:xfrm>
                <a:off x="2455617"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
              <p:cNvSpPr/>
              <p:nvPr/>
            </p:nvSpPr>
            <p:spPr>
              <a:xfrm>
                <a:off x="2455617"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
              <p:cNvSpPr/>
              <p:nvPr/>
            </p:nvSpPr>
            <p:spPr>
              <a:xfrm>
                <a:off x="2455617"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
              <p:cNvSpPr/>
              <p:nvPr/>
            </p:nvSpPr>
            <p:spPr>
              <a:xfrm>
                <a:off x="2455617"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
              <p:cNvSpPr/>
              <p:nvPr/>
            </p:nvSpPr>
            <p:spPr>
              <a:xfrm>
                <a:off x="4025107"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
              <p:cNvSpPr/>
              <p:nvPr/>
            </p:nvSpPr>
            <p:spPr>
              <a:xfrm>
                <a:off x="3999554" y="4383874"/>
                <a:ext cx="69608" cy="132910"/>
              </a:xfrm>
              <a:custGeom>
                <a:rect b="b" l="l" r="r" t="t"/>
                <a:pathLst>
                  <a:path extrusionOk="0" h="3204" w="1678">
                    <a:moveTo>
                      <a:pt x="839" y="0"/>
                    </a:moveTo>
                    <a:cubicBezTo>
                      <a:pt x="839" y="0"/>
                      <a:pt x="1" y="723"/>
                      <a:pt x="1" y="1606"/>
                    </a:cubicBezTo>
                    <a:cubicBezTo>
                      <a:pt x="1"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
              <p:cNvSpPr/>
              <p:nvPr/>
            </p:nvSpPr>
            <p:spPr>
              <a:xfrm>
                <a:off x="4038050" y="4782812"/>
                <a:ext cx="99226" cy="94124"/>
              </a:xfrm>
              <a:custGeom>
                <a:rect b="b" l="l" r="r" t="t"/>
                <a:pathLst>
                  <a:path extrusionOk="0" h="2269" w="2392">
                    <a:moveTo>
                      <a:pt x="2320" y="0"/>
                    </a:moveTo>
                    <a:lnTo>
                      <a:pt x="0" y="2266"/>
                    </a:lnTo>
                    <a:cubicBezTo>
                      <a:pt x="0" y="2266"/>
                      <a:pt x="39" y="2269"/>
                      <a:pt x="106" y="2269"/>
                    </a:cubicBezTo>
                    <a:cubicBezTo>
                      <a:pt x="399" y="2269"/>
                      <a:pt x="1233" y="2221"/>
                      <a:pt x="1749" y="1713"/>
                    </a:cubicBezTo>
                    <a:cubicBezTo>
                      <a:pt x="2391" y="108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
              <p:cNvSpPr/>
              <p:nvPr/>
            </p:nvSpPr>
            <p:spPr>
              <a:xfrm>
                <a:off x="4038050" y="4678068"/>
                <a:ext cx="99226" cy="94165"/>
              </a:xfrm>
              <a:custGeom>
                <a:rect b="b" l="l" r="r" t="t"/>
                <a:pathLst>
                  <a:path extrusionOk="0" h="2270" w="2392">
                    <a:moveTo>
                      <a:pt x="2320" y="1"/>
                    </a:moveTo>
                    <a:lnTo>
                      <a:pt x="0" y="2267"/>
                    </a:lnTo>
                    <a:cubicBezTo>
                      <a:pt x="0" y="2267"/>
                      <a:pt x="39" y="2269"/>
                      <a:pt x="106" y="2269"/>
                    </a:cubicBezTo>
                    <a:cubicBezTo>
                      <a:pt x="399" y="2269"/>
                      <a:pt x="1233" y="2222"/>
                      <a:pt x="1749" y="1714"/>
                    </a:cubicBezTo>
                    <a:cubicBezTo>
                      <a:pt x="2391" y="1089"/>
                      <a:pt x="2320" y="1"/>
                      <a:pt x="23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
              <p:cNvSpPr/>
              <p:nvPr/>
            </p:nvSpPr>
            <p:spPr>
              <a:xfrm>
                <a:off x="4038050" y="4573367"/>
                <a:ext cx="99226" cy="93792"/>
              </a:xfrm>
              <a:custGeom>
                <a:rect b="b" l="l" r="r" t="t"/>
                <a:pathLst>
                  <a:path extrusionOk="0" h="2261" w="2392">
                    <a:moveTo>
                      <a:pt x="2320" y="0"/>
                    </a:moveTo>
                    <a:lnTo>
                      <a:pt x="0" y="2257"/>
                    </a:lnTo>
                    <a:cubicBezTo>
                      <a:pt x="0" y="2257"/>
                      <a:pt x="47" y="2260"/>
                      <a:pt x="127" y="2260"/>
                    </a:cubicBezTo>
                    <a:cubicBezTo>
                      <a:pt x="436" y="2260"/>
                      <a:pt x="1245" y="2210"/>
                      <a:pt x="1749" y="1713"/>
                    </a:cubicBezTo>
                    <a:cubicBezTo>
                      <a:pt x="2391" y="1080"/>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
              <p:cNvSpPr/>
              <p:nvPr/>
            </p:nvSpPr>
            <p:spPr>
              <a:xfrm>
                <a:off x="4038050" y="4468250"/>
                <a:ext cx="99226" cy="94124"/>
              </a:xfrm>
              <a:custGeom>
                <a:rect b="b" l="l" r="r" t="t"/>
                <a:pathLst>
                  <a:path extrusionOk="0" h="2269" w="2392">
                    <a:moveTo>
                      <a:pt x="2320" y="0"/>
                    </a:moveTo>
                    <a:lnTo>
                      <a:pt x="0" y="2266"/>
                    </a:lnTo>
                    <a:cubicBezTo>
                      <a:pt x="0" y="2266"/>
                      <a:pt x="39" y="2269"/>
                      <a:pt x="106" y="2269"/>
                    </a:cubicBezTo>
                    <a:cubicBezTo>
                      <a:pt x="399" y="2269"/>
                      <a:pt x="1233" y="2222"/>
                      <a:pt x="1749" y="1713"/>
                    </a:cubicBezTo>
                    <a:cubicBezTo>
                      <a:pt x="2391" y="1089"/>
                      <a:pt x="2320" y="1"/>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
              <p:cNvSpPr/>
              <p:nvPr/>
            </p:nvSpPr>
            <p:spPr>
              <a:xfrm>
                <a:off x="4038050" y="4782812"/>
                <a:ext cx="99226" cy="94124"/>
              </a:xfrm>
              <a:custGeom>
                <a:rect b="b" l="l" r="r" t="t"/>
                <a:pathLst>
                  <a:path extrusionOk="0" h="2269" w="2392">
                    <a:moveTo>
                      <a:pt x="2320" y="0"/>
                    </a:moveTo>
                    <a:lnTo>
                      <a:pt x="0" y="2266"/>
                    </a:lnTo>
                    <a:cubicBezTo>
                      <a:pt x="0" y="2266"/>
                      <a:pt x="39" y="2269"/>
                      <a:pt x="106" y="2269"/>
                    </a:cubicBezTo>
                    <a:cubicBezTo>
                      <a:pt x="399" y="2269"/>
                      <a:pt x="1233" y="2221"/>
                      <a:pt x="1749" y="1713"/>
                    </a:cubicBezTo>
                    <a:cubicBezTo>
                      <a:pt x="2391" y="108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
              <p:cNvSpPr/>
              <p:nvPr/>
            </p:nvSpPr>
            <p:spPr>
              <a:xfrm>
                <a:off x="4038050" y="4678068"/>
                <a:ext cx="99226" cy="94165"/>
              </a:xfrm>
              <a:custGeom>
                <a:rect b="b" l="l" r="r" t="t"/>
                <a:pathLst>
                  <a:path extrusionOk="0" h="2270" w="2392">
                    <a:moveTo>
                      <a:pt x="2320" y="1"/>
                    </a:moveTo>
                    <a:lnTo>
                      <a:pt x="0" y="2267"/>
                    </a:lnTo>
                    <a:cubicBezTo>
                      <a:pt x="0" y="2267"/>
                      <a:pt x="39" y="2269"/>
                      <a:pt x="106" y="2269"/>
                    </a:cubicBezTo>
                    <a:cubicBezTo>
                      <a:pt x="399" y="2269"/>
                      <a:pt x="1233" y="2222"/>
                      <a:pt x="1749" y="1714"/>
                    </a:cubicBezTo>
                    <a:cubicBezTo>
                      <a:pt x="2391" y="1089"/>
                      <a:pt x="2320" y="1"/>
                      <a:pt x="23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
              <p:cNvSpPr/>
              <p:nvPr/>
            </p:nvSpPr>
            <p:spPr>
              <a:xfrm>
                <a:off x="4038050" y="4573367"/>
                <a:ext cx="99226" cy="93792"/>
              </a:xfrm>
              <a:custGeom>
                <a:rect b="b" l="l" r="r" t="t"/>
                <a:pathLst>
                  <a:path extrusionOk="0" h="2261" w="2392">
                    <a:moveTo>
                      <a:pt x="2320" y="0"/>
                    </a:moveTo>
                    <a:lnTo>
                      <a:pt x="0" y="2257"/>
                    </a:lnTo>
                    <a:cubicBezTo>
                      <a:pt x="0" y="2257"/>
                      <a:pt x="47" y="2260"/>
                      <a:pt x="127" y="2260"/>
                    </a:cubicBezTo>
                    <a:cubicBezTo>
                      <a:pt x="436" y="2260"/>
                      <a:pt x="1245" y="2210"/>
                      <a:pt x="1749" y="1713"/>
                    </a:cubicBezTo>
                    <a:cubicBezTo>
                      <a:pt x="2391" y="1080"/>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
              <p:cNvSpPr/>
              <p:nvPr/>
            </p:nvSpPr>
            <p:spPr>
              <a:xfrm>
                <a:off x="4038050" y="4468250"/>
                <a:ext cx="99226" cy="94124"/>
              </a:xfrm>
              <a:custGeom>
                <a:rect b="b" l="l" r="r" t="t"/>
                <a:pathLst>
                  <a:path extrusionOk="0" h="2269" w="2392">
                    <a:moveTo>
                      <a:pt x="2320" y="0"/>
                    </a:moveTo>
                    <a:lnTo>
                      <a:pt x="0" y="2266"/>
                    </a:lnTo>
                    <a:cubicBezTo>
                      <a:pt x="0" y="2266"/>
                      <a:pt x="39" y="2269"/>
                      <a:pt x="106" y="2269"/>
                    </a:cubicBezTo>
                    <a:cubicBezTo>
                      <a:pt x="399" y="2269"/>
                      <a:pt x="1233" y="2222"/>
                      <a:pt x="1749" y="1713"/>
                    </a:cubicBezTo>
                    <a:cubicBezTo>
                      <a:pt x="2391" y="1089"/>
                      <a:pt x="2320" y="1"/>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
              <p:cNvSpPr/>
              <p:nvPr/>
            </p:nvSpPr>
            <p:spPr>
              <a:xfrm>
                <a:off x="3931481" y="4782812"/>
                <a:ext cx="99185" cy="94124"/>
              </a:xfrm>
              <a:custGeom>
                <a:rect b="b" l="l" r="r" t="t"/>
                <a:pathLst>
                  <a:path extrusionOk="0" h="2269" w="2391">
                    <a:moveTo>
                      <a:pt x="80" y="0"/>
                    </a:moveTo>
                    <a:cubicBezTo>
                      <a:pt x="80" y="0"/>
                      <a:pt x="0" y="1089"/>
                      <a:pt x="642" y="1713"/>
                    </a:cubicBezTo>
                    <a:cubicBezTo>
                      <a:pt x="1158" y="2221"/>
                      <a:pt x="1993" y="2269"/>
                      <a:pt x="2285" y="2269"/>
                    </a:cubicBezTo>
                    <a:cubicBezTo>
                      <a:pt x="2352" y="2269"/>
                      <a:pt x="2391" y="2266"/>
                      <a:pt x="2391" y="2266"/>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
              <p:cNvSpPr/>
              <p:nvPr/>
            </p:nvSpPr>
            <p:spPr>
              <a:xfrm>
                <a:off x="3931481" y="4678068"/>
                <a:ext cx="99185" cy="94165"/>
              </a:xfrm>
              <a:custGeom>
                <a:rect b="b" l="l" r="r" t="t"/>
                <a:pathLst>
                  <a:path extrusionOk="0" h="2270" w="2391">
                    <a:moveTo>
                      <a:pt x="80" y="1"/>
                    </a:moveTo>
                    <a:cubicBezTo>
                      <a:pt x="80" y="1"/>
                      <a:pt x="0" y="1089"/>
                      <a:pt x="642" y="1714"/>
                    </a:cubicBezTo>
                    <a:cubicBezTo>
                      <a:pt x="1158" y="2222"/>
                      <a:pt x="1993" y="2269"/>
                      <a:pt x="2285" y="2269"/>
                    </a:cubicBezTo>
                    <a:cubicBezTo>
                      <a:pt x="2352" y="2269"/>
                      <a:pt x="2391" y="2267"/>
                      <a:pt x="2391" y="2267"/>
                    </a:cubicBezTo>
                    <a:lnTo>
                      <a:pt x="8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
              <p:cNvSpPr/>
              <p:nvPr/>
            </p:nvSpPr>
            <p:spPr>
              <a:xfrm>
                <a:off x="3931481" y="4573367"/>
                <a:ext cx="99185" cy="93792"/>
              </a:xfrm>
              <a:custGeom>
                <a:rect b="b" l="l" r="r" t="t"/>
                <a:pathLst>
                  <a:path extrusionOk="0" h="2261" w="2391">
                    <a:moveTo>
                      <a:pt x="80" y="0"/>
                    </a:moveTo>
                    <a:lnTo>
                      <a:pt x="80" y="0"/>
                    </a:lnTo>
                    <a:cubicBezTo>
                      <a:pt x="80" y="0"/>
                      <a:pt x="0" y="1080"/>
                      <a:pt x="642" y="1713"/>
                    </a:cubicBezTo>
                    <a:cubicBezTo>
                      <a:pt x="1146" y="2210"/>
                      <a:pt x="1955" y="2260"/>
                      <a:pt x="2265" y="2260"/>
                    </a:cubicBezTo>
                    <a:cubicBezTo>
                      <a:pt x="2344" y="2260"/>
                      <a:pt x="2391" y="2257"/>
                      <a:pt x="2391" y="2257"/>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
              <p:cNvSpPr/>
              <p:nvPr/>
            </p:nvSpPr>
            <p:spPr>
              <a:xfrm>
                <a:off x="3931481" y="4468250"/>
                <a:ext cx="99185" cy="94124"/>
              </a:xfrm>
              <a:custGeom>
                <a:rect b="b" l="l" r="r" t="t"/>
                <a:pathLst>
                  <a:path extrusionOk="0" h="2269" w="2391">
                    <a:moveTo>
                      <a:pt x="80" y="0"/>
                    </a:moveTo>
                    <a:cubicBezTo>
                      <a:pt x="80" y="1"/>
                      <a:pt x="0" y="1089"/>
                      <a:pt x="642" y="1713"/>
                    </a:cubicBezTo>
                    <a:cubicBezTo>
                      <a:pt x="1158" y="2222"/>
                      <a:pt x="1993" y="2269"/>
                      <a:pt x="2285" y="2269"/>
                    </a:cubicBezTo>
                    <a:cubicBezTo>
                      <a:pt x="2352" y="2269"/>
                      <a:pt x="2391" y="2266"/>
                      <a:pt x="2391" y="2266"/>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
              <p:cNvSpPr/>
              <p:nvPr/>
            </p:nvSpPr>
            <p:spPr>
              <a:xfrm>
                <a:off x="4320421"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
              <p:cNvSpPr/>
              <p:nvPr/>
            </p:nvSpPr>
            <p:spPr>
              <a:xfrm>
                <a:off x="4294868" y="4383874"/>
                <a:ext cx="69608" cy="132910"/>
              </a:xfrm>
              <a:custGeom>
                <a:rect b="b" l="l" r="r" t="t"/>
                <a:pathLst>
                  <a:path extrusionOk="0" h="3204" w="1678">
                    <a:moveTo>
                      <a:pt x="839" y="0"/>
                    </a:moveTo>
                    <a:cubicBezTo>
                      <a:pt x="839" y="0"/>
                      <a:pt x="1" y="723"/>
                      <a:pt x="1" y="1606"/>
                    </a:cubicBezTo>
                    <a:cubicBezTo>
                      <a:pt x="1"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
              <p:cNvSpPr/>
              <p:nvPr/>
            </p:nvSpPr>
            <p:spPr>
              <a:xfrm>
                <a:off x="4333364" y="4782812"/>
                <a:ext cx="99226" cy="94124"/>
              </a:xfrm>
              <a:custGeom>
                <a:rect b="b" l="l" r="r" t="t"/>
                <a:pathLst>
                  <a:path extrusionOk="0" h="2269" w="2392">
                    <a:moveTo>
                      <a:pt x="2311" y="0"/>
                    </a:moveTo>
                    <a:lnTo>
                      <a:pt x="0" y="2266"/>
                    </a:lnTo>
                    <a:cubicBezTo>
                      <a:pt x="0" y="2266"/>
                      <a:pt x="39" y="2269"/>
                      <a:pt x="106" y="2269"/>
                    </a:cubicBezTo>
                    <a:cubicBezTo>
                      <a:pt x="399"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
              <p:cNvSpPr/>
              <p:nvPr/>
            </p:nvSpPr>
            <p:spPr>
              <a:xfrm>
                <a:off x="4333364" y="4678068"/>
                <a:ext cx="99226" cy="94165"/>
              </a:xfrm>
              <a:custGeom>
                <a:rect b="b" l="l" r="r" t="t"/>
                <a:pathLst>
                  <a:path extrusionOk="0" h="2270" w="2392">
                    <a:moveTo>
                      <a:pt x="2311" y="1"/>
                    </a:moveTo>
                    <a:lnTo>
                      <a:pt x="0" y="2267"/>
                    </a:lnTo>
                    <a:cubicBezTo>
                      <a:pt x="0" y="2267"/>
                      <a:pt x="39" y="2269"/>
                      <a:pt x="106" y="2269"/>
                    </a:cubicBezTo>
                    <a:cubicBezTo>
                      <a:pt x="399"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
              <p:cNvSpPr/>
              <p:nvPr/>
            </p:nvSpPr>
            <p:spPr>
              <a:xfrm>
                <a:off x="4333364"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
              <p:cNvSpPr/>
              <p:nvPr/>
            </p:nvSpPr>
            <p:spPr>
              <a:xfrm>
                <a:off x="4333364" y="4468250"/>
                <a:ext cx="99226" cy="94124"/>
              </a:xfrm>
              <a:custGeom>
                <a:rect b="b" l="l" r="r" t="t"/>
                <a:pathLst>
                  <a:path extrusionOk="0" h="2269" w="2392">
                    <a:moveTo>
                      <a:pt x="2311" y="0"/>
                    </a:moveTo>
                    <a:lnTo>
                      <a:pt x="0" y="2266"/>
                    </a:lnTo>
                    <a:cubicBezTo>
                      <a:pt x="0" y="2266"/>
                      <a:pt x="39" y="2269"/>
                      <a:pt x="106" y="2269"/>
                    </a:cubicBezTo>
                    <a:cubicBezTo>
                      <a:pt x="399"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
              <p:cNvSpPr/>
              <p:nvPr/>
            </p:nvSpPr>
            <p:spPr>
              <a:xfrm>
                <a:off x="4333364" y="4782812"/>
                <a:ext cx="99226" cy="94124"/>
              </a:xfrm>
              <a:custGeom>
                <a:rect b="b" l="l" r="r" t="t"/>
                <a:pathLst>
                  <a:path extrusionOk="0" h="2269" w="2392">
                    <a:moveTo>
                      <a:pt x="2311" y="0"/>
                    </a:moveTo>
                    <a:lnTo>
                      <a:pt x="0" y="2266"/>
                    </a:lnTo>
                    <a:cubicBezTo>
                      <a:pt x="0" y="2266"/>
                      <a:pt x="39" y="2269"/>
                      <a:pt x="106" y="2269"/>
                    </a:cubicBezTo>
                    <a:cubicBezTo>
                      <a:pt x="399"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
              <p:cNvSpPr/>
              <p:nvPr/>
            </p:nvSpPr>
            <p:spPr>
              <a:xfrm>
                <a:off x="4333364" y="4678068"/>
                <a:ext cx="99226" cy="94165"/>
              </a:xfrm>
              <a:custGeom>
                <a:rect b="b" l="l" r="r" t="t"/>
                <a:pathLst>
                  <a:path extrusionOk="0" h="2270" w="2392">
                    <a:moveTo>
                      <a:pt x="2311" y="1"/>
                    </a:moveTo>
                    <a:lnTo>
                      <a:pt x="0" y="2267"/>
                    </a:lnTo>
                    <a:cubicBezTo>
                      <a:pt x="0" y="2267"/>
                      <a:pt x="39" y="2269"/>
                      <a:pt x="106" y="2269"/>
                    </a:cubicBezTo>
                    <a:cubicBezTo>
                      <a:pt x="399"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
              <p:cNvSpPr/>
              <p:nvPr/>
            </p:nvSpPr>
            <p:spPr>
              <a:xfrm>
                <a:off x="4333364"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
              <p:cNvSpPr/>
              <p:nvPr/>
            </p:nvSpPr>
            <p:spPr>
              <a:xfrm>
                <a:off x="4333364" y="4468250"/>
                <a:ext cx="99226" cy="94124"/>
              </a:xfrm>
              <a:custGeom>
                <a:rect b="b" l="l" r="r" t="t"/>
                <a:pathLst>
                  <a:path extrusionOk="0" h="2269" w="2392">
                    <a:moveTo>
                      <a:pt x="2311" y="0"/>
                    </a:moveTo>
                    <a:lnTo>
                      <a:pt x="0" y="2266"/>
                    </a:lnTo>
                    <a:cubicBezTo>
                      <a:pt x="0" y="2266"/>
                      <a:pt x="39" y="2269"/>
                      <a:pt x="106" y="2269"/>
                    </a:cubicBezTo>
                    <a:cubicBezTo>
                      <a:pt x="399"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
              <p:cNvSpPr/>
              <p:nvPr/>
            </p:nvSpPr>
            <p:spPr>
              <a:xfrm>
                <a:off x="4226795" y="4782812"/>
                <a:ext cx="99185" cy="94124"/>
              </a:xfrm>
              <a:custGeom>
                <a:rect b="b" l="l" r="r" t="t"/>
                <a:pathLst>
                  <a:path extrusionOk="0" h="2269" w="2391">
                    <a:moveTo>
                      <a:pt x="71" y="0"/>
                    </a:moveTo>
                    <a:cubicBezTo>
                      <a:pt x="71" y="0"/>
                      <a:pt x="0" y="1089"/>
                      <a:pt x="642" y="1713"/>
                    </a:cubicBezTo>
                    <a:cubicBezTo>
                      <a:pt x="1158" y="2221"/>
                      <a:pt x="1993" y="2269"/>
                      <a:pt x="2285" y="2269"/>
                    </a:cubicBezTo>
                    <a:cubicBezTo>
                      <a:pt x="2352" y="2269"/>
                      <a:pt x="2391" y="2266"/>
                      <a:pt x="2391"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
              <p:cNvSpPr/>
              <p:nvPr/>
            </p:nvSpPr>
            <p:spPr>
              <a:xfrm>
                <a:off x="4226795" y="4678068"/>
                <a:ext cx="99185" cy="94165"/>
              </a:xfrm>
              <a:custGeom>
                <a:rect b="b" l="l" r="r" t="t"/>
                <a:pathLst>
                  <a:path extrusionOk="0" h="2270" w="2391">
                    <a:moveTo>
                      <a:pt x="71" y="1"/>
                    </a:moveTo>
                    <a:cubicBezTo>
                      <a:pt x="71" y="1"/>
                      <a:pt x="0" y="1089"/>
                      <a:pt x="642" y="1714"/>
                    </a:cubicBezTo>
                    <a:cubicBezTo>
                      <a:pt x="1158" y="2222"/>
                      <a:pt x="1993" y="2269"/>
                      <a:pt x="2285" y="2269"/>
                    </a:cubicBezTo>
                    <a:cubicBezTo>
                      <a:pt x="2352" y="2269"/>
                      <a:pt x="2391" y="2267"/>
                      <a:pt x="2391" y="2267"/>
                    </a:cubicBezTo>
                    <a:lnTo>
                      <a:pt x="7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
              <p:cNvSpPr/>
              <p:nvPr/>
            </p:nvSpPr>
            <p:spPr>
              <a:xfrm>
                <a:off x="4226795" y="4573367"/>
                <a:ext cx="99185" cy="93792"/>
              </a:xfrm>
              <a:custGeom>
                <a:rect b="b" l="l" r="r" t="t"/>
                <a:pathLst>
                  <a:path extrusionOk="0" h="2261" w="2391">
                    <a:moveTo>
                      <a:pt x="71" y="0"/>
                    </a:moveTo>
                    <a:cubicBezTo>
                      <a:pt x="71" y="0"/>
                      <a:pt x="0" y="1080"/>
                      <a:pt x="642" y="1713"/>
                    </a:cubicBezTo>
                    <a:cubicBezTo>
                      <a:pt x="1146" y="2210"/>
                      <a:pt x="1955" y="2260"/>
                      <a:pt x="2265" y="2260"/>
                    </a:cubicBezTo>
                    <a:cubicBezTo>
                      <a:pt x="2344" y="2260"/>
                      <a:pt x="2391" y="2257"/>
                      <a:pt x="2391" y="2257"/>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
              <p:cNvSpPr/>
              <p:nvPr/>
            </p:nvSpPr>
            <p:spPr>
              <a:xfrm>
                <a:off x="4226795" y="4468250"/>
                <a:ext cx="99185" cy="94124"/>
              </a:xfrm>
              <a:custGeom>
                <a:rect b="b" l="l" r="r" t="t"/>
                <a:pathLst>
                  <a:path extrusionOk="0" h="2269" w="2391">
                    <a:moveTo>
                      <a:pt x="71" y="0"/>
                    </a:moveTo>
                    <a:cubicBezTo>
                      <a:pt x="71" y="1"/>
                      <a:pt x="0" y="1089"/>
                      <a:pt x="642" y="1713"/>
                    </a:cubicBezTo>
                    <a:cubicBezTo>
                      <a:pt x="1158" y="2222"/>
                      <a:pt x="1993" y="2269"/>
                      <a:pt x="2285" y="2269"/>
                    </a:cubicBezTo>
                    <a:cubicBezTo>
                      <a:pt x="2352" y="2269"/>
                      <a:pt x="2391" y="2266"/>
                      <a:pt x="2391"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
              <p:cNvSpPr/>
              <p:nvPr/>
            </p:nvSpPr>
            <p:spPr>
              <a:xfrm>
                <a:off x="2253959"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
              <p:cNvSpPr/>
              <p:nvPr/>
            </p:nvSpPr>
            <p:spPr>
              <a:xfrm>
                <a:off x="2228406"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
              <p:cNvSpPr/>
              <p:nvPr/>
            </p:nvSpPr>
            <p:spPr>
              <a:xfrm>
                <a:off x="226690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
              <p:cNvSpPr/>
              <p:nvPr/>
            </p:nvSpPr>
            <p:spPr>
              <a:xfrm>
                <a:off x="226690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
              <p:cNvSpPr/>
              <p:nvPr/>
            </p:nvSpPr>
            <p:spPr>
              <a:xfrm>
                <a:off x="226690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
              <p:cNvSpPr/>
              <p:nvPr/>
            </p:nvSpPr>
            <p:spPr>
              <a:xfrm>
                <a:off x="226690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
              <p:cNvSpPr/>
              <p:nvPr/>
            </p:nvSpPr>
            <p:spPr>
              <a:xfrm>
                <a:off x="226690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
              <p:cNvSpPr/>
              <p:nvPr/>
            </p:nvSpPr>
            <p:spPr>
              <a:xfrm>
                <a:off x="226690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
              <p:cNvSpPr/>
              <p:nvPr/>
            </p:nvSpPr>
            <p:spPr>
              <a:xfrm>
                <a:off x="226690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
              <p:cNvSpPr/>
              <p:nvPr/>
            </p:nvSpPr>
            <p:spPr>
              <a:xfrm>
                <a:off x="226690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
              <p:cNvSpPr/>
              <p:nvPr/>
            </p:nvSpPr>
            <p:spPr>
              <a:xfrm>
                <a:off x="2160292"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
              <p:cNvSpPr/>
              <p:nvPr/>
            </p:nvSpPr>
            <p:spPr>
              <a:xfrm>
                <a:off x="2160292"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
              <p:cNvSpPr/>
              <p:nvPr/>
            </p:nvSpPr>
            <p:spPr>
              <a:xfrm>
                <a:off x="2160292"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
              <p:cNvSpPr/>
              <p:nvPr/>
            </p:nvSpPr>
            <p:spPr>
              <a:xfrm>
                <a:off x="2160292"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
              <p:cNvSpPr/>
              <p:nvPr/>
            </p:nvSpPr>
            <p:spPr>
              <a:xfrm>
                <a:off x="1958634"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
              <p:cNvSpPr/>
              <p:nvPr/>
            </p:nvSpPr>
            <p:spPr>
              <a:xfrm>
                <a:off x="1933081"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
              <p:cNvSpPr/>
              <p:nvPr/>
            </p:nvSpPr>
            <p:spPr>
              <a:xfrm>
                <a:off x="197157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
              <p:cNvSpPr/>
              <p:nvPr/>
            </p:nvSpPr>
            <p:spPr>
              <a:xfrm>
                <a:off x="197157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
              <p:cNvSpPr/>
              <p:nvPr/>
            </p:nvSpPr>
            <p:spPr>
              <a:xfrm>
                <a:off x="197157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
              <p:cNvSpPr/>
              <p:nvPr/>
            </p:nvSpPr>
            <p:spPr>
              <a:xfrm>
                <a:off x="197157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
              <p:cNvSpPr/>
              <p:nvPr/>
            </p:nvSpPr>
            <p:spPr>
              <a:xfrm>
                <a:off x="197157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
              <p:cNvSpPr/>
              <p:nvPr/>
            </p:nvSpPr>
            <p:spPr>
              <a:xfrm>
                <a:off x="197157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
              <p:cNvSpPr/>
              <p:nvPr/>
            </p:nvSpPr>
            <p:spPr>
              <a:xfrm>
                <a:off x="197157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
              <p:cNvSpPr/>
              <p:nvPr/>
            </p:nvSpPr>
            <p:spPr>
              <a:xfrm>
                <a:off x="197157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
              <p:cNvSpPr/>
              <p:nvPr/>
            </p:nvSpPr>
            <p:spPr>
              <a:xfrm>
                <a:off x="1864967"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
              <p:cNvSpPr/>
              <p:nvPr/>
            </p:nvSpPr>
            <p:spPr>
              <a:xfrm>
                <a:off x="1864967"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
              <p:cNvSpPr/>
              <p:nvPr/>
            </p:nvSpPr>
            <p:spPr>
              <a:xfrm>
                <a:off x="1864967"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
              <p:cNvSpPr/>
              <p:nvPr/>
            </p:nvSpPr>
            <p:spPr>
              <a:xfrm>
                <a:off x="1864967"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
              <p:cNvSpPr/>
              <p:nvPr/>
            </p:nvSpPr>
            <p:spPr>
              <a:xfrm>
                <a:off x="1663309"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3"/>
              <p:cNvSpPr/>
              <p:nvPr/>
            </p:nvSpPr>
            <p:spPr>
              <a:xfrm>
                <a:off x="1637756"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
              <p:cNvSpPr/>
              <p:nvPr/>
            </p:nvSpPr>
            <p:spPr>
              <a:xfrm>
                <a:off x="167625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3"/>
              <p:cNvSpPr/>
              <p:nvPr/>
            </p:nvSpPr>
            <p:spPr>
              <a:xfrm>
                <a:off x="167625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3"/>
              <p:cNvSpPr/>
              <p:nvPr/>
            </p:nvSpPr>
            <p:spPr>
              <a:xfrm>
                <a:off x="167625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3"/>
              <p:cNvSpPr/>
              <p:nvPr/>
            </p:nvSpPr>
            <p:spPr>
              <a:xfrm>
                <a:off x="167625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3"/>
              <p:cNvSpPr/>
              <p:nvPr/>
            </p:nvSpPr>
            <p:spPr>
              <a:xfrm>
                <a:off x="167625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
              <p:cNvSpPr/>
              <p:nvPr/>
            </p:nvSpPr>
            <p:spPr>
              <a:xfrm>
                <a:off x="167625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3"/>
              <p:cNvSpPr/>
              <p:nvPr/>
            </p:nvSpPr>
            <p:spPr>
              <a:xfrm>
                <a:off x="167625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3"/>
              <p:cNvSpPr/>
              <p:nvPr/>
            </p:nvSpPr>
            <p:spPr>
              <a:xfrm>
                <a:off x="167625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
              <p:cNvSpPr/>
              <p:nvPr/>
            </p:nvSpPr>
            <p:spPr>
              <a:xfrm>
                <a:off x="1569642"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3"/>
              <p:cNvSpPr/>
              <p:nvPr/>
            </p:nvSpPr>
            <p:spPr>
              <a:xfrm>
                <a:off x="1569642"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3"/>
              <p:cNvSpPr/>
              <p:nvPr/>
            </p:nvSpPr>
            <p:spPr>
              <a:xfrm>
                <a:off x="1569642"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3"/>
              <p:cNvSpPr/>
              <p:nvPr/>
            </p:nvSpPr>
            <p:spPr>
              <a:xfrm>
                <a:off x="1569642"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3"/>
              <p:cNvSpPr/>
              <p:nvPr/>
            </p:nvSpPr>
            <p:spPr>
              <a:xfrm>
                <a:off x="1367984"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
              <p:cNvSpPr/>
              <p:nvPr/>
            </p:nvSpPr>
            <p:spPr>
              <a:xfrm>
                <a:off x="1342431"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
              <p:cNvSpPr/>
              <p:nvPr/>
            </p:nvSpPr>
            <p:spPr>
              <a:xfrm>
                <a:off x="13809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
              <p:cNvSpPr/>
              <p:nvPr/>
            </p:nvSpPr>
            <p:spPr>
              <a:xfrm>
                <a:off x="13809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3"/>
              <p:cNvSpPr/>
              <p:nvPr/>
            </p:nvSpPr>
            <p:spPr>
              <a:xfrm>
                <a:off x="13809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
              <p:cNvSpPr/>
              <p:nvPr/>
            </p:nvSpPr>
            <p:spPr>
              <a:xfrm>
                <a:off x="13809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3"/>
              <p:cNvSpPr/>
              <p:nvPr/>
            </p:nvSpPr>
            <p:spPr>
              <a:xfrm>
                <a:off x="13809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3"/>
              <p:cNvSpPr/>
              <p:nvPr/>
            </p:nvSpPr>
            <p:spPr>
              <a:xfrm>
                <a:off x="13809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
              <p:cNvSpPr/>
              <p:nvPr/>
            </p:nvSpPr>
            <p:spPr>
              <a:xfrm>
                <a:off x="13809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
              <p:cNvSpPr/>
              <p:nvPr/>
            </p:nvSpPr>
            <p:spPr>
              <a:xfrm>
                <a:off x="13809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
              <p:cNvSpPr/>
              <p:nvPr/>
            </p:nvSpPr>
            <p:spPr>
              <a:xfrm>
                <a:off x="1274317"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
              <p:cNvSpPr/>
              <p:nvPr/>
            </p:nvSpPr>
            <p:spPr>
              <a:xfrm>
                <a:off x="1274317"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
              <p:cNvSpPr/>
              <p:nvPr/>
            </p:nvSpPr>
            <p:spPr>
              <a:xfrm>
                <a:off x="1274317"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3"/>
              <p:cNvSpPr/>
              <p:nvPr/>
            </p:nvSpPr>
            <p:spPr>
              <a:xfrm>
                <a:off x="1274317"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3"/>
              <p:cNvSpPr/>
              <p:nvPr/>
            </p:nvSpPr>
            <p:spPr>
              <a:xfrm>
                <a:off x="1072659"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
              <p:cNvSpPr/>
              <p:nvPr/>
            </p:nvSpPr>
            <p:spPr>
              <a:xfrm>
                <a:off x="1047106"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3"/>
              <p:cNvSpPr/>
              <p:nvPr/>
            </p:nvSpPr>
            <p:spPr>
              <a:xfrm>
                <a:off x="108560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3"/>
              <p:cNvSpPr/>
              <p:nvPr/>
            </p:nvSpPr>
            <p:spPr>
              <a:xfrm>
                <a:off x="108560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
              <p:cNvSpPr/>
              <p:nvPr/>
            </p:nvSpPr>
            <p:spPr>
              <a:xfrm>
                <a:off x="108560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
              <p:cNvSpPr/>
              <p:nvPr/>
            </p:nvSpPr>
            <p:spPr>
              <a:xfrm>
                <a:off x="108560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
              <p:cNvSpPr/>
              <p:nvPr/>
            </p:nvSpPr>
            <p:spPr>
              <a:xfrm>
                <a:off x="108560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
              <p:cNvSpPr/>
              <p:nvPr/>
            </p:nvSpPr>
            <p:spPr>
              <a:xfrm>
                <a:off x="108560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
              <p:cNvSpPr/>
              <p:nvPr/>
            </p:nvSpPr>
            <p:spPr>
              <a:xfrm>
                <a:off x="108560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
              <p:cNvSpPr/>
              <p:nvPr/>
            </p:nvSpPr>
            <p:spPr>
              <a:xfrm>
                <a:off x="108560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
              <p:cNvSpPr/>
              <p:nvPr/>
            </p:nvSpPr>
            <p:spPr>
              <a:xfrm>
                <a:off x="978992"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
              <p:cNvSpPr/>
              <p:nvPr/>
            </p:nvSpPr>
            <p:spPr>
              <a:xfrm>
                <a:off x="978992"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
              <p:cNvSpPr/>
              <p:nvPr/>
            </p:nvSpPr>
            <p:spPr>
              <a:xfrm>
                <a:off x="978992"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
              <p:cNvSpPr/>
              <p:nvPr/>
            </p:nvSpPr>
            <p:spPr>
              <a:xfrm>
                <a:off x="978992"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3"/>
              <p:cNvSpPr/>
              <p:nvPr/>
            </p:nvSpPr>
            <p:spPr>
              <a:xfrm>
                <a:off x="777334"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
              <p:cNvSpPr/>
              <p:nvPr/>
            </p:nvSpPr>
            <p:spPr>
              <a:xfrm>
                <a:off x="751781"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
              <p:cNvSpPr/>
              <p:nvPr/>
            </p:nvSpPr>
            <p:spPr>
              <a:xfrm>
                <a:off x="79027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
              <p:cNvSpPr/>
              <p:nvPr/>
            </p:nvSpPr>
            <p:spPr>
              <a:xfrm>
                <a:off x="79027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
              <p:cNvSpPr/>
              <p:nvPr/>
            </p:nvSpPr>
            <p:spPr>
              <a:xfrm>
                <a:off x="79027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
              <p:cNvSpPr/>
              <p:nvPr/>
            </p:nvSpPr>
            <p:spPr>
              <a:xfrm>
                <a:off x="79027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
              <p:cNvSpPr/>
              <p:nvPr/>
            </p:nvSpPr>
            <p:spPr>
              <a:xfrm>
                <a:off x="79027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
              <p:cNvSpPr/>
              <p:nvPr/>
            </p:nvSpPr>
            <p:spPr>
              <a:xfrm>
                <a:off x="79027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
              <p:cNvSpPr/>
              <p:nvPr/>
            </p:nvSpPr>
            <p:spPr>
              <a:xfrm>
                <a:off x="79027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
              <p:cNvSpPr/>
              <p:nvPr/>
            </p:nvSpPr>
            <p:spPr>
              <a:xfrm>
                <a:off x="79027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
              <p:cNvSpPr/>
              <p:nvPr/>
            </p:nvSpPr>
            <p:spPr>
              <a:xfrm>
                <a:off x="683667"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
              <p:cNvSpPr/>
              <p:nvPr/>
            </p:nvSpPr>
            <p:spPr>
              <a:xfrm>
                <a:off x="683667"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
              <p:cNvSpPr/>
              <p:nvPr/>
            </p:nvSpPr>
            <p:spPr>
              <a:xfrm>
                <a:off x="683667"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
              <p:cNvSpPr/>
              <p:nvPr/>
            </p:nvSpPr>
            <p:spPr>
              <a:xfrm>
                <a:off x="683667"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
              <p:cNvSpPr/>
              <p:nvPr/>
            </p:nvSpPr>
            <p:spPr>
              <a:xfrm>
                <a:off x="482009"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
              <p:cNvSpPr/>
              <p:nvPr/>
            </p:nvSpPr>
            <p:spPr>
              <a:xfrm>
                <a:off x="456456"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
              <p:cNvSpPr/>
              <p:nvPr/>
            </p:nvSpPr>
            <p:spPr>
              <a:xfrm>
                <a:off x="49495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
              <p:cNvSpPr/>
              <p:nvPr/>
            </p:nvSpPr>
            <p:spPr>
              <a:xfrm>
                <a:off x="49495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
              <p:cNvSpPr/>
              <p:nvPr/>
            </p:nvSpPr>
            <p:spPr>
              <a:xfrm>
                <a:off x="49495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
              <p:cNvSpPr/>
              <p:nvPr/>
            </p:nvSpPr>
            <p:spPr>
              <a:xfrm>
                <a:off x="49495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
              <p:cNvSpPr/>
              <p:nvPr/>
            </p:nvSpPr>
            <p:spPr>
              <a:xfrm>
                <a:off x="49495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
              <p:cNvSpPr/>
              <p:nvPr/>
            </p:nvSpPr>
            <p:spPr>
              <a:xfrm>
                <a:off x="49495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
              <p:cNvSpPr/>
              <p:nvPr/>
            </p:nvSpPr>
            <p:spPr>
              <a:xfrm>
                <a:off x="49495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
              <p:cNvSpPr/>
              <p:nvPr/>
            </p:nvSpPr>
            <p:spPr>
              <a:xfrm>
                <a:off x="49495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
              <p:cNvSpPr/>
              <p:nvPr/>
            </p:nvSpPr>
            <p:spPr>
              <a:xfrm>
                <a:off x="388342"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
              <p:cNvSpPr/>
              <p:nvPr/>
            </p:nvSpPr>
            <p:spPr>
              <a:xfrm>
                <a:off x="388342"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3"/>
              <p:cNvSpPr/>
              <p:nvPr/>
            </p:nvSpPr>
            <p:spPr>
              <a:xfrm>
                <a:off x="388342"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
              <p:cNvSpPr/>
              <p:nvPr/>
            </p:nvSpPr>
            <p:spPr>
              <a:xfrm>
                <a:off x="388342"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
              <p:cNvSpPr/>
              <p:nvPr/>
            </p:nvSpPr>
            <p:spPr>
              <a:xfrm>
                <a:off x="186684"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
              <p:cNvSpPr/>
              <p:nvPr/>
            </p:nvSpPr>
            <p:spPr>
              <a:xfrm>
                <a:off x="161131"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
              <p:cNvSpPr/>
              <p:nvPr/>
            </p:nvSpPr>
            <p:spPr>
              <a:xfrm>
                <a:off x="1996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
              <p:cNvSpPr/>
              <p:nvPr/>
            </p:nvSpPr>
            <p:spPr>
              <a:xfrm>
                <a:off x="1996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3"/>
              <p:cNvSpPr/>
              <p:nvPr/>
            </p:nvSpPr>
            <p:spPr>
              <a:xfrm>
                <a:off x="1996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3"/>
              <p:cNvSpPr/>
              <p:nvPr/>
            </p:nvSpPr>
            <p:spPr>
              <a:xfrm>
                <a:off x="1996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
              <p:cNvSpPr/>
              <p:nvPr/>
            </p:nvSpPr>
            <p:spPr>
              <a:xfrm>
                <a:off x="1996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
              <p:cNvSpPr/>
              <p:nvPr/>
            </p:nvSpPr>
            <p:spPr>
              <a:xfrm>
                <a:off x="1996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
              <p:cNvSpPr/>
              <p:nvPr/>
            </p:nvSpPr>
            <p:spPr>
              <a:xfrm>
                <a:off x="1996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
              <p:cNvSpPr/>
              <p:nvPr/>
            </p:nvSpPr>
            <p:spPr>
              <a:xfrm>
                <a:off x="1996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
              <p:cNvSpPr/>
              <p:nvPr/>
            </p:nvSpPr>
            <p:spPr>
              <a:xfrm>
                <a:off x="93017"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
              <p:cNvSpPr/>
              <p:nvPr/>
            </p:nvSpPr>
            <p:spPr>
              <a:xfrm>
                <a:off x="93017"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
              <p:cNvSpPr/>
              <p:nvPr/>
            </p:nvSpPr>
            <p:spPr>
              <a:xfrm>
                <a:off x="93017"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
              <p:cNvSpPr/>
              <p:nvPr/>
            </p:nvSpPr>
            <p:spPr>
              <a:xfrm>
                <a:off x="93017"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0" name="Google Shape;570;p3"/>
            <p:cNvSpPr/>
            <p:nvPr/>
          </p:nvSpPr>
          <p:spPr>
            <a:xfrm>
              <a:off x="4522024" y="4236750"/>
              <a:ext cx="4622028" cy="906558"/>
            </a:xfrm>
            <a:custGeom>
              <a:rect b="b" l="l" r="r" t="t"/>
              <a:pathLst>
                <a:path extrusionOk="0" h="21688" w="79389">
                  <a:moveTo>
                    <a:pt x="0" y="1"/>
                  </a:moveTo>
                  <a:lnTo>
                    <a:pt x="0" y="21688"/>
                  </a:lnTo>
                  <a:lnTo>
                    <a:pt x="79388" y="21688"/>
                  </a:lnTo>
                  <a:lnTo>
                    <a:pt x="793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
            <p:cNvSpPr/>
            <p:nvPr/>
          </p:nvSpPr>
          <p:spPr>
            <a:xfrm>
              <a:off x="6927436" y="437111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
            <p:cNvSpPr/>
            <p:nvPr/>
          </p:nvSpPr>
          <p:spPr>
            <a:xfrm>
              <a:off x="7206116" y="437111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
            <p:cNvSpPr/>
            <p:nvPr/>
          </p:nvSpPr>
          <p:spPr>
            <a:xfrm>
              <a:off x="7485128" y="437111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
            <p:cNvSpPr/>
            <p:nvPr/>
          </p:nvSpPr>
          <p:spPr>
            <a:xfrm>
              <a:off x="6091105" y="4371112"/>
              <a:ext cx="155103" cy="78485"/>
            </a:xfrm>
            <a:custGeom>
              <a:rect b="b" l="l" r="r" t="t"/>
              <a:pathLst>
                <a:path extrusionOk="0" h="1892" w="3739">
                  <a:moveTo>
                    <a:pt x="304" y="0"/>
                  </a:moveTo>
                  <a:lnTo>
                    <a:pt x="0" y="330"/>
                  </a:lnTo>
                  <a:lnTo>
                    <a:pt x="1722" y="1891"/>
                  </a:lnTo>
                  <a:lnTo>
                    <a:pt x="2025" y="1891"/>
                  </a:lnTo>
                  <a:lnTo>
                    <a:pt x="3738"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
            <p:cNvSpPr/>
            <p:nvPr/>
          </p:nvSpPr>
          <p:spPr>
            <a:xfrm>
              <a:off x="6369744" y="4371112"/>
              <a:ext cx="155476" cy="79978"/>
            </a:xfrm>
            <a:custGeom>
              <a:rect b="b" l="l" r="r" t="t"/>
              <a:pathLst>
                <a:path extrusionOk="0" h="1928" w="3748">
                  <a:moveTo>
                    <a:pt x="313" y="0"/>
                  </a:moveTo>
                  <a:lnTo>
                    <a:pt x="1" y="321"/>
                  </a:lnTo>
                  <a:lnTo>
                    <a:pt x="1723" y="1927"/>
                  </a:lnTo>
                  <a:lnTo>
                    <a:pt x="2026" y="1927"/>
                  </a:lnTo>
                  <a:lnTo>
                    <a:pt x="3748"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
            <p:cNvSpPr/>
            <p:nvPr/>
          </p:nvSpPr>
          <p:spPr>
            <a:xfrm>
              <a:off x="6648797" y="437111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
            <p:cNvSpPr/>
            <p:nvPr/>
          </p:nvSpPr>
          <p:spPr>
            <a:xfrm>
              <a:off x="5254732" y="4369992"/>
              <a:ext cx="155103" cy="78858"/>
            </a:xfrm>
            <a:custGeom>
              <a:rect b="b" l="l" r="r" t="t"/>
              <a:pathLst>
                <a:path extrusionOk="0" h="1901" w="3739">
                  <a:moveTo>
                    <a:pt x="304" y="0"/>
                  </a:moveTo>
                  <a:lnTo>
                    <a:pt x="1" y="330"/>
                  </a:lnTo>
                  <a:lnTo>
                    <a:pt x="1723" y="1901"/>
                  </a:lnTo>
                  <a:lnTo>
                    <a:pt x="2026" y="190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
            <p:cNvSpPr/>
            <p:nvPr/>
          </p:nvSpPr>
          <p:spPr>
            <a:xfrm>
              <a:off x="5533413" y="4370366"/>
              <a:ext cx="155476" cy="79978"/>
            </a:xfrm>
            <a:custGeom>
              <a:rect b="b" l="l" r="r" t="t"/>
              <a:pathLst>
                <a:path extrusionOk="0" h="1928"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
            <p:cNvSpPr/>
            <p:nvPr/>
          </p:nvSpPr>
          <p:spPr>
            <a:xfrm>
              <a:off x="5812425" y="437036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
            <p:cNvSpPr/>
            <p:nvPr/>
          </p:nvSpPr>
          <p:spPr>
            <a:xfrm>
              <a:off x="4697414" y="437036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
            <p:cNvSpPr/>
            <p:nvPr/>
          </p:nvSpPr>
          <p:spPr>
            <a:xfrm>
              <a:off x="4976094" y="437036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
            <p:cNvSpPr/>
            <p:nvPr/>
          </p:nvSpPr>
          <p:spPr>
            <a:xfrm>
              <a:off x="6927436" y="455500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
            <p:cNvSpPr/>
            <p:nvPr/>
          </p:nvSpPr>
          <p:spPr>
            <a:xfrm>
              <a:off x="7206116" y="455500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
            <p:cNvSpPr/>
            <p:nvPr/>
          </p:nvSpPr>
          <p:spPr>
            <a:xfrm>
              <a:off x="7485128" y="455500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
            <p:cNvSpPr/>
            <p:nvPr/>
          </p:nvSpPr>
          <p:spPr>
            <a:xfrm>
              <a:off x="6091105" y="4555005"/>
              <a:ext cx="155103" cy="78526"/>
            </a:xfrm>
            <a:custGeom>
              <a:rect b="b" l="l" r="r" t="t"/>
              <a:pathLst>
                <a:path extrusionOk="0" h="1893"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
            <p:cNvSpPr/>
            <p:nvPr/>
          </p:nvSpPr>
          <p:spPr>
            <a:xfrm>
              <a:off x="6369744" y="4555005"/>
              <a:ext cx="155476" cy="80352"/>
            </a:xfrm>
            <a:custGeom>
              <a:rect b="b" l="l" r="r" t="t"/>
              <a:pathLst>
                <a:path extrusionOk="0" h="1937" w="3748">
                  <a:moveTo>
                    <a:pt x="313" y="1"/>
                  </a:moveTo>
                  <a:lnTo>
                    <a:pt x="1" y="322"/>
                  </a:lnTo>
                  <a:lnTo>
                    <a:pt x="1723" y="1937"/>
                  </a:lnTo>
                  <a:lnTo>
                    <a:pt x="2026" y="1937"/>
                  </a:lnTo>
                  <a:lnTo>
                    <a:pt x="3748"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3"/>
            <p:cNvSpPr/>
            <p:nvPr/>
          </p:nvSpPr>
          <p:spPr>
            <a:xfrm>
              <a:off x="6648797" y="455500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
            <p:cNvSpPr/>
            <p:nvPr/>
          </p:nvSpPr>
          <p:spPr>
            <a:xfrm>
              <a:off x="5254732" y="4553926"/>
              <a:ext cx="155103" cy="78858"/>
            </a:xfrm>
            <a:custGeom>
              <a:rect b="b" l="l" r="r" t="t"/>
              <a:pathLst>
                <a:path extrusionOk="0" h="1901" w="3739">
                  <a:moveTo>
                    <a:pt x="304" y="0"/>
                  </a:moveTo>
                  <a:lnTo>
                    <a:pt x="1" y="330"/>
                  </a:lnTo>
                  <a:lnTo>
                    <a:pt x="1723" y="1900"/>
                  </a:lnTo>
                  <a:lnTo>
                    <a:pt x="2026" y="1900"/>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
            <p:cNvSpPr/>
            <p:nvPr/>
          </p:nvSpPr>
          <p:spPr>
            <a:xfrm>
              <a:off x="5533413" y="4554299"/>
              <a:ext cx="155476" cy="79937"/>
            </a:xfrm>
            <a:custGeom>
              <a:rect b="b" l="l" r="r" t="t"/>
              <a:pathLst>
                <a:path extrusionOk="0" h="1927"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
            <p:cNvSpPr/>
            <p:nvPr/>
          </p:nvSpPr>
          <p:spPr>
            <a:xfrm>
              <a:off x="5812425" y="455429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
            <p:cNvSpPr/>
            <p:nvPr/>
          </p:nvSpPr>
          <p:spPr>
            <a:xfrm>
              <a:off x="4697414" y="455429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
            <p:cNvSpPr/>
            <p:nvPr/>
          </p:nvSpPr>
          <p:spPr>
            <a:xfrm>
              <a:off x="4976094" y="455429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
            <p:cNvSpPr/>
            <p:nvPr/>
          </p:nvSpPr>
          <p:spPr>
            <a:xfrm>
              <a:off x="6927436" y="473893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
            <p:cNvSpPr/>
            <p:nvPr/>
          </p:nvSpPr>
          <p:spPr>
            <a:xfrm>
              <a:off x="7206116" y="473893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
            <p:cNvSpPr/>
            <p:nvPr/>
          </p:nvSpPr>
          <p:spPr>
            <a:xfrm>
              <a:off x="7485128" y="473893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
            <p:cNvSpPr/>
            <p:nvPr/>
          </p:nvSpPr>
          <p:spPr>
            <a:xfrm>
              <a:off x="6091105" y="4738939"/>
              <a:ext cx="155103" cy="78485"/>
            </a:xfrm>
            <a:custGeom>
              <a:rect b="b" l="l" r="r" t="t"/>
              <a:pathLst>
                <a:path extrusionOk="0" h="1892"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
            <p:cNvSpPr/>
            <p:nvPr/>
          </p:nvSpPr>
          <p:spPr>
            <a:xfrm>
              <a:off x="6369744" y="4738939"/>
              <a:ext cx="155476" cy="80352"/>
            </a:xfrm>
            <a:custGeom>
              <a:rect b="b" l="l" r="r" t="t"/>
              <a:pathLst>
                <a:path extrusionOk="0" h="1937" w="3748">
                  <a:moveTo>
                    <a:pt x="313" y="1"/>
                  </a:moveTo>
                  <a:lnTo>
                    <a:pt x="1" y="331"/>
                  </a:lnTo>
                  <a:lnTo>
                    <a:pt x="1723" y="1936"/>
                  </a:lnTo>
                  <a:lnTo>
                    <a:pt x="2026" y="1936"/>
                  </a:lnTo>
                  <a:lnTo>
                    <a:pt x="3748"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
            <p:cNvSpPr/>
            <p:nvPr/>
          </p:nvSpPr>
          <p:spPr>
            <a:xfrm>
              <a:off x="6648797" y="473893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
            <p:cNvSpPr/>
            <p:nvPr/>
          </p:nvSpPr>
          <p:spPr>
            <a:xfrm>
              <a:off x="5254732" y="4737819"/>
              <a:ext cx="155103" cy="78900"/>
            </a:xfrm>
            <a:custGeom>
              <a:rect b="b" l="l" r="r" t="t"/>
              <a:pathLst>
                <a:path extrusionOk="0" h="1902" w="3739">
                  <a:moveTo>
                    <a:pt x="304" y="1"/>
                  </a:moveTo>
                  <a:lnTo>
                    <a:pt x="1" y="331"/>
                  </a:lnTo>
                  <a:lnTo>
                    <a:pt x="1723" y="1901"/>
                  </a:lnTo>
                  <a:lnTo>
                    <a:pt x="2026" y="1901"/>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
            <p:cNvSpPr/>
            <p:nvPr/>
          </p:nvSpPr>
          <p:spPr>
            <a:xfrm>
              <a:off x="5533413" y="4738192"/>
              <a:ext cx="155476" cy="79978"/>
            </a:xfrm>
            <a:custGeom>
              <a:rect b="b" l="l" r="r" t="t"/>
              <a:pathLst>
                <a:path extrusionOk="0" h="1928" w="3748">
                  <a:moveTo>
                    <a:pt x="313" y="1"/>
                  </a:moveTo>
                  <a:lnTo>
                    <a:pt x="0" y="322"/>
                  </a:lnTo>
                  <a:lnTo>
                    <a:pt x="1722" y="1928"/>
                  </a:lnTo>
                  <a:lnTo>
                    <a:pt x="2025" y="1928"/>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
            <p:cNvSpPr/>
            <p:nvPr/>
          </p:nvSpPr>
          <p:spPr>
            <a:xfrm>
              <a:off x="5812425" y="473819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
            <p:cNvSpPr/>
            <p:nvPr/>
          </p:nvSpPr>
          <p:spPr>
            <a:xfrm>
              <a:off x="4697414" y="473819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
            <p:cNvSpPr/>
            <p:nvPr/>
          </p:nvSpPr>
          <p:spPr>
            <a:xfrm>
              <a:off x="4976094" y="473819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
            <p:cNvSpPr/>
            <p:nvPr/>
          </p:nvSpPr>
          <p:spPr>
            <a:xfrm>
              <a:off x="6927436" y="4922872"/>
              <a:ext cx="155103" cy="78485"/>
            </a:xfrm>
            <a:custGeom>
              <a:rect b="b" l="l" r="r" t="t"/>
              <a:pathLst>
                <a:path extrusionOk="0" h="1892" w="3739">
                  <a:moveTo>
                    <a:pt x="304" y="0"/>
                  </a:moveTo>
                  <a:lnTo>
                    <a:pt x="1" y="330"/>
                  </a:lnTo>
                  <a:lnTo>
                    <a:pt x="1723" y="1892"/>
                  </a:lnTo>
                  <a:lnTo>
                    <a:pt x="2026" y="1892"/>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
            <p:cNvSpPr/>
            <p:nvPr/>
          </p:nvSpPr>
          <p:spPr>
            <a:xfrm>
              <a:off x="7206116" y="4922872"/>
              <a:ext cx="155476" cy="80352"/>
            </a:xfrm>
            <a:custGeom>
              <a:rect b="b" l="l" r="r" t="t"/>
              <a:pathLst>
                <a:path extrusionOk="0" h="1937" w="3748">
                  <a:moveTo>
                    <a:pt x="313" y="0"/>
                  </a:moveTo>
                  <a:lnTo>
                    <a:pt x="0" y="330"/>
                  </a:lnTo>
                  <a:lnTo>
                    <a:pt x="1722" y="1936"/>
                  </a:lnTo>
                  <a:lnTo>
                    <a:pt x="2026" y="1936"/>
                  </a:lnTo>
                  <a:lnTo>
                    <a:pt x="3747" y="330"/>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
            <p:cNvSpPr/>
            <p:nvPr/>
          </p:nvSpPr>
          <p:spPr>
            <a:xfrm>
              <a:off x="7485128" y="4922872"/>
              <a:ext cx="155103" cy="80352"/>
            </a:xfrm>
            <a:custGeom>
              <a:rect b="b" l="l" r="r" t="t"/>
              <a:pathLst>
                <a:path extrusionOk="0" h="1937" w="3739">
                  <a:moveTo>
                    <a:pt x="304" y="0"/>
                  </a:moveTo>
                  <a:lnTo>
                    <a:pt x="1" y="330"/>
                  </a:lnTo>
                  <a:lnTo>
                    <a:pt x="1714" y="1936"/>
                  </a:lnTo>
                  <a:lnTo>
                    <a:pt x="2017" y="1936"/>
                  </a:lnTo>
                  <a:lnTo>
                    <a:pt x="3739" y="330"/>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
            <p:cNvSpPr/>
            <p:nvPr/>
          </p:nvSpPr>
          <p:spPr>
            <a:xfrm>
              <a:off x="6091105" y="4922872"/>
              <a:ext cx="155103" cy="78485"/>
            </a:xfrm>
            <a:custGeom>
              <a:rect b="b" l="l" r="r" t="t"/>
              <a:pathLst>
                <a:path extrusionOk="0" h="1892" w="3739">
                  <a:moveTo>
                    <a:pt x="304" y="0"/>
                  </a:moveTo>
                  <a:lnTo>
                    <a:pt x="0" y="330"/>
                  </a:lnTo>
                  <a:lnTo>
                    <a:pt x="1722" y="1892"/>
                  </a:lnTo>
                  <a:lnTo>
                    <a:pt x="2025" y="1892"/>
                  </a:lnTo>
                  <a:lnTo>
                    <a:pt x="3738"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
            <p:cNvSpPr/>
            <p:nvPr/>
          </p:nvSpPr>
          <p:spPr>
            <a:xfrm>
              <a:off x="6369744" y="4922872"/>
              <a:ext cx="155476" cy="80352"/>
            </a:xfrm>
            <a:custGeom>
              <a:rect b="b" l="l" r="r" t="t"/>
              <a:pathLst>
                <a:path extrusionOk="0" h="1937" w="3748">
                  <a:moveTo>
                    <a:pt x="313" y="0"/>
                  </a:moveTo>
                  <a:lnTo>
                    <a:pt x="1" y="330"/>
                  </a:lnTo>
                  <a:lnTo>
                    <a:pt x="1723" y="1936"/>
                  </a:lnTo>
                  <a:lnTo>
                    <a:pt x="2026" y="1936"/>
                  </a:lnTo>
                  <a:lnTo>
                    <a:pt x="3748" y="330"/>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
            <p:cNvSpPr/>
            <p:nvPr/>
          </p:nvSpPr>
          <p:spPr>
            <a:xfrm>
              <a:off x="6648797" y="4922872"/>
              <a:ext cx="155103" cy="80352"/>
            </a:xfrm>
            <a:custGeom>
              <a:rect b="b" l="l" r="r" t="t"/>
              <a:pathLst>
                <a:path extrusionOk="0" h="1937" w="3739">
                  <a:moveTo>
                    <a:pt x="304" y="0"/>
                  </a:moveTo>
                  <a:lnTo>
                    <a:pt x="0" y="330"/>
                  </a:lnTo>
                  <a:lnTo>
                    <a:pt x="1713" y="1936"/>
                  </a:lnTo>
                  <a:lnTo>
                    <a:pt x="2017" y="1936"/>
                  </a:lnTo>
                  <a:lnTo>
                    <a:pt x="3738" y="330"/>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
            <p:cNvSpPr/>
            <p:nvPr/>
          </p:nvSpPr>
          <p:spPr>
            <a:xfrm>
              <a:off x="5254732" y="4922126"/>
              <a:ext cx="155103" cy="78485"/>
            </a:xfrm>
            <a:custGeom>
              <a:rect b="b" l="l" r="r" t="t"/>
              <a:pathLst>
                <a:path extrusionOk="0" h="1892" w="3739">
                  <a:moveTo>
                    <a:pt x="304" y="1"/>
                  </a:moveTo>
                  <a:lnTo>
                    <a:pt x="1" y="322"/>
                  </a:lnTo>
                  <a:lnTo>
                    <a:pt x="1723" y="1892"/>
                  </a:lnTo>
                  <a:lnTo>
                    <a:pt x="2026" y="1892"/>
                  </a:lnTo>
                  <a:lnTo>
                    <a:pt x="3739" y="322"/>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
            <p:cNvSpPr/>
            <p:nvPr/>
          </p:nvSpPr>
          <p:spPr>
            <a:xfrm>
              <a:off x="5533413" y="4922126"/>
              <a:ext cx="155476" cy="79978"/>
            </a:xfrm>
            <a:custGeom>
              <a:rect b="b" l="l" r="r" t="t"/>
              <a:pathLst>
                <a:path extrusionOk="0" h="1928" w="3748">
                  <a:moveTo>
                    <a:pt x="313" y="1"/>
                  </a:moveTo>
                  <a:lnTo>
                    <a:pt x="0" y="322"/>
                  </a:lnTo>
                  <a:lnTo>
                    <a:pt x="1722" y="1927"/>
                  </a:lnTo>
                  <a:lnTo>
                    <a:pt x="2025" y="192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
            <p:cNvSpPr/>
            <p:nvPr/>
          </p:nvSpPr>
          <p:spPr>
            <a:xfrm>
              <a:off x="5812425" y="4922126"/>
              <a:ext cx="155103" cy="79978"/>
            </a:xfrm>
            <a:custGeom>
              <a:rect b="b" l="l" r="r" t="t"/>
              <a:pathLst>
                <a:path extrusionOk="0" h="1928" w="3739">
                  <a:moveTo>
                    <a:pt x="304" y="1"/>
                  </a:moveTo>
                  <a:lnTo>
                    <a:pt x="1" y="322"/>
                  </a:lnTo>
                  <a:lnTo>
                    <a:pt x="1714" y="1927"/>
                  </a:lnTo>
                  <a:lnTo>
                    <a:pt x="2017" y="1927"/>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
            <p:cNvSpPr/>
            <p:nvPr/>
          </p:nvSpPr>
          <p:spPr>
            <a:xfrm>
              <a:off x="4697414" y="4922126"/>
              <a:ext cx="155103" cy="79978"/>
            </a:xfrm>
            <a:custGeom>
              <a:rect b="b" l="l" r="r" t="t"/>
              <a:pathLst>
                <a:path extrusionOk="0" h="1928" w="3739">
                  <a:moveTo>
                    <a:pt x="304" y="1"/>
                  </a:moveTo>
                  <a:lnTo>
                    <a:pt x="1" y="322"/>
                  </a:lnTo>
                  <a:lnTo>
                    <a:pt x="1714" y="1927"/>
                  </a:lnTo>
                  <a:lnTo>
                    <a:pt x="2017" y="1927"/>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
            <p:cNvSpPr/>
            <p:nvPr/>
          </p:nvSpPr>
          <p:spPr>
            <a:xfrm>
              <a:off x="4976094" y="4922126"/>
              <a:ext cx="155103" cy="79978"/>
            </a:xfrm>
            <a:custGeom>
              <a:rect b="b" l="l" r="r" t="t"/>
              <a:pathLst>
                <a:path extrusionOk="0" h="1928" w="3739">
                  <a:moveTo>
                    <a:pt x="304" y="1"/>
                  </a:moveTo>
                  <a:lnTo>
                    <a:pt x="0" y="322"/>
                  </a:lnTo>
                  <a:lnTo>
                    <a:pt x="1713" y="1927"/>
                  </a:lnTo>
                  <a:lnTo>
                    <a:pt x="2016" y="192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
            <p:cNvSpPr/>
            <p:nvPr/>
          </p:nvSpPr>
          <p:spPr>
            <a:xfrm>
              <a:off x="8038686" y="437111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
            <p:cNvSpPr/>
            <p:nvPr/>
          </p:nvSpPr>
          <p:spPr>
            <a:xfrm>
              <a:off x="8317366" y="437111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
            <p:cNvSpPr/>
            <p:nvPr/>
          </p:nvSpPr>
          <p:spPr>
            <a:xfrm>
              <a:off x="8596378" y="437111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
            <p:cNvSpPr/>
            <p:nvPr/>
          </p:nvSpPr>
          <p:spPr>
            <a:xfrm>
              <a:off x="7760047" y="437111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
            <p:cNvSpPr/>
            <p:nvPr/>
          </p:nvSpPr>
          <p:spPr>
            <a:xfrm>
              <a:off x="8038686" y="455500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
            <p:cNvSpPr/>
            <p:nvPr/>
          </p:nvSpPr>
          <p:spPr>
            <a:xfrm>
              <a:off x="8317366" y="455500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
            <p:cNvSpPr/>
            <p:nvPr/>
          </p:nvSpPr>
          <p:spPr>
            <a:xfrm>
              <a:off x="8596378" y="455500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
            <p:cNvSpPr/>
            <p:nvPr/>
          </p:nvSpPr>
          <p:spPr>
            <a:xfrm>
              <a:off x="7760047" y="455500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
            <p:cNvSpPr/>
            <p:nvPr/>
          </p:nvSpPr>
          <p:spPr>
            <a:xfrm>
              <a:off x="8038686" y="473893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
            <p:cNvSpPr/>
            <p:nvPr/>
          </p:nvSpPr>
          <p:spPr>
            <a:xfrm>
              <a:off x="8317366" y="473893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
            <p:cNvSpPr/>
            <p:nvPr/>
          </p:nvSpPr>
          <p:spPr>
            <a:xfrm>
              <a:off x="8596378" y="473893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
            <p:cNvSpPr/>
            <p:nvPr/>
          </p:nvSpPr>
          <p:spPr>
            <a:xfrm>
              <a:off x="7760047" y="473893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
            <p:cNvSpPr/>
            <p:nvPr/>
          </p:nvSpPr>
          <p:spPr>
            <a:xfrm>
              <a:off x="8038686" y="4922872"/>
              <a:ext cx="155103" cy="78485"/>
            </a:xfrm>
            <a:custGeom>
              <a:rect b="b" l="l" r="r" t="t"/>
              <a:pathLst>
                <a:path extrusionOk="0" h="1892" w="3739">
                  <a:moveTo>
                    <a:pt x="304" y="0"/>
                  </a:moveTo>
                  <a:lnTo>
                    <a:pt x="1" y="330"/>
                  </a:lnTo>
                  <a:lnTo>
                    <a:pt x="1723" y="1892"/>
                  </a:lnTo>
                  <a:lnTo>
                    <a:pt x="2026" y="1892"/>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
            <p:cNvSpPr/>
            <p:nvPr/>
          </p:nvSpPr>
          <p:spPr>
            <a:xfrm>
              <a:off x="8317366" y="4922872"/>
              <a:ext cx="155476" cy="80352"/>
            </a:xfrm>
            <a:custGeom>
              <a:rect b="b" l="l" r="r" t="t"/>
              <a:pathLst>
                <a:path extrusionOk="0" h="1937" w="3748">
                  <a:moveTo>
                    <a:pt x="313" y="0"/>
                  </a:moveTo>
                  <a:lnTo>
                    <a:pt x="0" y="330"/>
                  </a:lnTo>
                  <a:lnTo>
                    <a:pt x="1722" y="1936"/>
                  </a:lnTo>
                  <a:lnTo>
                    <a:pt x="2026" y="1936"/>
                  </a:lnTo>
                  <a:lnTo>
                    <a:pt x="3747" y="330"/>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3"/>
            <p:cNvSpPr/>
            <p:nvPr/>
          </p:nvSpPr>
          <p:spPr>
            <a:xfrm>
              <a:off x="8596378" y="4922872"/>
              <a:ext cx="155103" cy="80352"/>
            </a:xfrm>
            <a:custGeom>
              <a:rect b="b" l="l" r="r" t="t"/>
              <a:pathLst>
                <a:path extrusionOk="0" h="1937" w="3739">
                  <a:moveTo>
                    <a:pt x="304" y="0"/>
                  </a:moveTo>
                  <a:lnTo>
                    <a:pt x="1" y="330"/>
                  </a:lnTo>
                  <a:lnTo>
                    <a:pt x="1714" y="1936"/>
                  </a:lnTo>
                  <a:lnTo>
                    <a:pt x="2017" y="1936"/>
                  </a:lnTo>
                  <a:lnTo>
                    <a:pt x="3739" y="330"/>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
            <p:cNvSpPr/>
            <p:nvPr/>
          </p:nvSpPr>
          <p:spPr>
            <a:xfrm>
              <a:off x="7760047" y="4922872"/>
              <a:ext cx="155103" cy="80352"/>
            </a:xfrm>
            <a:custGeom>
              <a:rect b="b" l="l" r="r" t="t"/>
              <a:pathLst>
                <a:path extrusionOk="0" h="1937" w="3739">
                  <a:moveTo>
                    <a:pt x="304" y="0"/>
                  </a:moveTo>
                  <a:lnTo>
                    <a:pt x="0" y="330"/>
                  </a:lnTo>
                  <a:lnTo>
                    <a:pt x="1713" y="1936"/>
                  </a:lnTo>
                  <a:lnTo>
                    <a:pt x="2017" y="1936"/>
                  </a:lnTo>
                  <a:lnTo>
                    <a:pt x="3738" y="330"/>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
            <p:cNvSpPr/>
            <p:nvPr/>
          </p:nvSpPr>
          <p:spPr>
            <a:xfrm>
              <a:off x="8875041" y="437111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
            <p:cNvSpPr/>
            <p:nvPr/>
          </p:nvSpPr>
          <p:spPr>
            <a:xfrm>
              <a:off x="8875041" y="455500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
            <p:cNvSpPr/>
            <p:nvPr/>
          </p:nvSpPr>
          <p:spPr>
            <a:xfrm>
              <a:off x="8875041" y="473893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
            <p:cNvSpPr/>
            <p:nvPr/>
          </p:nvSpPr>
          <p:spPr>
            <a:xfrm>
              <a:off x="8875041" y="4922872"/>
              <a:ext cx="155103" cy="80352"/>
            </a:xfrm>
            <a:custGeom>
              <a:rect b="b" l="l" r="r" t="t"/>
              <a:pathLst>
                <a:path extrusionOk="0" h="1937" w="3739">
                  <a:moveTo>
                    <a:pt x="304" y="0"/>
                  </a:moveTo>
                  <a:lnTo>
                    <a:pt x="1" y="330"/>
                  </a:lnTo>
                  <a:lnTo>
                    <a:pt x="1714" y="1936"/>
                  </a:lnTo>
                  <a:lnTo>
                    <a:pt x="2017" y="1936"/>
                  </a:lnTo>
                  <a:lnTo>
                    <a:pt x="3739" y="330"/>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5" name="Google Shape;635;p3"/>
            <p:cNvGrpSpPr/>
            <p:nvPr/>
          </p:nvGrpSpPr>
          <p:grpSpPr>
            <a:xfrm>
              <a:off x="-50" y="4018575"/>
              <a:ext cx="9144103" cy="218169"/>
              <a:chOff x="-50" y="4018575"/>
              <a:chExt cx="9144103" cy="218169"/>
            </a:xfrm>
          </p:grpSpPr>
          <p:sp>
            <p:nvSpPr>
              <p:cNvPr id="636" name="Google Shape;636;p3"/>
              <p:cNvSpPr/>
              <p:nvPr/>
            </p:nvSpPr>
            <p:spPr>
              <a:xfrm>
                <a:off x="-50" y="4166374"/>
                <a:ext cx="9144103" cy="13250"/>
              </a:xfrm>
              <a:custGeom>
                <a:rect b="b" l="l" r="r" t="t"/>
                <a:pathLst>
                  <a:path extrusionOk="0" h="447" w="89523">
                    <a:moveTo>
                      <a:pt x="0" y="1"/>
                    </a:moveTo>
                    <a:lnTo>
                      <a:pt x="0" y="447"/>
                    </a:lnTo>
                    <a:lnTo>
                      <a:pt x="89523" y="447"/>
                    </a:lnTo>
                    <a:lnTo>
                      <a:pt x="895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
              <p:cNvSpPr/>
              <p:nvPr/>
            </p:nvSpPr>
            <p:spPr>
              <a:xfrm>
                <a:off x="-50" y="4052125"/>
                <a:ext cx="9144103" cy="13280"/>
              </a:xfrm>
              <a:custGeom>
                <a:rect b="b" l="l" r="r" t="t"/>
                <a:pathLst>
                  <a:path extrusionOk="0" h="448" w="89523">
                    <a:moveTo>
                      <a:pt x="0" y="1"/>
                    </a:moveTo>
                    <a:lnTo>
                      <a:pt x="0" y="447"/>
                    </a:lnTo>
                    <a:lnTo>
                      <a:pt x="89523" y="447"/>
                    </a:lnTo>
                    <a:lnTo>
                      <a:pt x="895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
              <p:cNvSpPr/>
              <p:nvPr/>
            </p:nvSpPr>
            <p:spPr>
              <a:xfrm>
                <a:off x="211699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
              <p:cNvSpPr/>
              <p:nvPr/>
            </p:nvSpPr>
            <p:spPr>
              <a:xfrm>
                <a:off x="1872112" y="4018575"/>
                <a:ext cx="13280" cy="218169"/>
              </a:xfrm>
              <a:custGeom>
                <a:rect b="b" l="l" r="r" t="t"/>
                <a:pathLst>
                  <a:path extrusionOk="0" h="7360" w="448">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
              <p:cNvSpPr/>
              <p:nvPr/>
            </p:nvSpPr>
            <p:spPr>
              <a:xfrm>
                <a:off x="1626992"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
              <p:cNvSpPr/>
              <p:nvPr/>
            </p:nvSpPr>
            <p:spPr>
              <a:xfrm>
                <a:off x="1382110"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
              <p:cNvSpPr/>
              <p:nvPr/>
            </p:nvSpPr>
            <p:spPr>
              <a:xfrm>
                <a:off x="1137227"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
              <p:cNvSpPr/>
              <p:nvPr/>
            </p:nvSpPr>
            <p:spPr>
              <a:xfrm>
                <a:off x="892344"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
              <p:cNvSpPr/>
              <p:nvPr/>
            </p:nvSpPr>
            <p:spPr>
              <a:xfrm>
                <a:off x="402579"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
              <p:cNvSpPr/>
              <p:nvPr/>
            </p:nvSpPr>
            <p:spPr>
              <a:xfrm>
                <a:off x="157430"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
              <p:cNvSpPr/>
              <p:nvPr/>
            </p:nvSpPr>
            <p:spPr>
              <a:xfrm>
                <a:off x="23618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
              <p:cNvSpPr/>
              <p:nvPr/>
            </p:nvSpPr>
            <p:spPr>
              <a:xfrm>
                <a:off x="647462"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
              <p:cNvSpPr/>
              <p:nvPr/>
            </p:nvSpPr>
            <p:spPr>
              <a:xfrm>
                <a:off x="26070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
              <p:cNvSpPr/>
              <p:nvPr/>
            </p:nvSpPr>
            <p:spPr>
              <a:xfrm>
                <a:off x="285139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
              <p:cNvSpPr/>
              <p:nvPr/>
            </p:nvSpPr>
            <p:spPr>
              <a:xfrm>
                <a:off x="30962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
              <p:cNvSpPr/>
              <p:nvPr/>
            </p:nvSpPr>
            <p:spPr>
              <a:xfrm>
                <a:off x="33414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
              <p:cNvSpPr/>
              <p:nvPr/>
            </p:nvSpPr>
            <p:spPr>
              <a:xfrm>
                <a:off x="530074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
              <p:cNvSpPr/>
              <p:nvPr/>
            </p:nvSpPr>
            <p:spPr>
              <a:xfrm>
                <a:off x="5055862" y="4018575"/>
                <a:ext cx="13280" cy="218169"/>
              </a:xfrm>
              <a:custGeom>
                <a:rect b="b" l="l" r="r" t="t"/>
                <a:pathLst>
                  <a:path extrusionOk="0" h="7360" w="448">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
              <p:cNvSpPr/>
              <p:nvPr/>
            </p:nvSpPr>
            <p:spPr>
              <a:xfrm>
                <a:off x="4810742"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
              <p:cNvSpPr/>
              <p:nvPr/>
            </p:nvSpPr>
            <p:spPr>
              <a:xfrm>
                <a:off x="4565860"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
              <p:cNvSpPr/>
              <p:nvPr/>
            </p:nvSpPr>
            <p:spPr>
              <a:xfrm>
                <a:off x="4320977"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
              <p:cNvSpPr/>
              <p:nvPr/>
            </p:nvSpPr>
            <p:spPr>
              <a:xfrm>
                <a:off x="4076094"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
              <p:cNvSpPr/>
              <p:nvPr/>
            </p:nvSpPr>
            <p:spPr>
              <a:xfrm>
                <a:off x="3586329"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
              <p:cNvSpPr/>
              <p:nvPr/>
            </p:nvSpPr>
            <p:spPr>
              <a:xfrm>
                <a:off x="55456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
              <p:cNvSpPr/>
              <p:nvPr/>
            </p:nvSpPr>
            <p:spPr>
              <a:xfrm>
                <a:off x="3831212"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3"/>
              <p:cNvSpPr/>
              <p:nvPr/>
            </p:nvSpPr>
            <p:spPr>
              <a:xfrm>
                <a:off x="57907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
              <p:cNvSpPr/>
              <p:nvPr/>
            </p:nvSpPr>
            <p:spPr>
              <a:xfrm>
                <a:off x="603514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
              <p:cNvSpPr/>
              <p:nvPr/>
            </p:nvSpPr>
            <p:spPr>
              <a:xfrm>
                <a:off x="62800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
              <p:cNvSpPr/>
              <p:nvPr/>
            </p:nvSpPr>
            <p:spPr>
              <a:xfrm>
                <a:off x="65251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
              <p:cNvSpPr/>
              <p:nvPr/>
            </p:nvSpPr>
            <p:spPr>
              <a:xfrm>
                <a:off x="701469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
              <p:cNvSpPr/>
              <p:nvPr/>
            </p:nvSpPr>
            <p:spPr>
              <a:xfrm>
                <a:off x="6769812" y="4018575"/>
                <a:ext cx="13280" cy="218169"/>
              </a:xfrm>
              <a:custGeom>
                <a:rect b="b" l="l" r="r" t="t"/>
                <a:pathLst>
                  <a:path extrusionOk="0" h="7360" w="448">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
              <p:cNvSpPr/>
              <p:nvPr/>
            </p:nvSpPr>
            <p:spPr>
              <a:xfrm>
                <a:off x="72595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
              <p:cNvSpPr/>
              <p:nvPr/>
            </p:nvSpPr>
            <p:spPr>
              <a:xfrm>
                <a:off x="75047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
              <p:cNvSpPr/>
              <p:nvPr/>
            </p:nvSpPr>
            <p:spPr>
              <a:xfrm>
                <a:off x="774909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
              <p:cNvSpPr/>
              <p:nvPr/>
            </p:nvSpPr>
            <p:spPr>
              <a:xfrm>
                <a:off x="79939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
              <p:cNvSpPr/>
              <p:nvPr/>
            </p:nvSpPr>
            <p:spPr>
              <a:xfrm>
                <a:off x="82391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
              <p:cNvSpPr/>
              <p:nvPr/>
            </p:nvSpPr>
            <p:spPr>
              <a:xfrm>
                <a:off x="8483802"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
              <p:cNvSpPr/>
              <p:nvPr/>
            </p:nvSpPr>
            <p:spPr>
              <a:xfrm>
                <a:off x="8728952"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
              <p:cNvSpPr/>
              <p:nvPr/>
            </p:nvSpPr>
            <p:spPr>
              <a:xfrm>
                <a:off x="8973320"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5" name="Google Shape;675;p3"/>
          <p:cNvGrpSpPr/>
          <p:nvPr/>
        </p:nvGrpSpPr>
        <p:grpSpPr>
          <a:xfrm>
            <a:off x="8602539" y="2282412"/>
            <a:ext cx="673839" cy="1984873"/>
            <a:chOff x="6488875" y="1947200"/>
            <a:chExt cx="258275" cy="760750"/>
          </a:xfrm>
        </p:grpSpPr>
        <p:sp>
          <p:nvSpPr>
            <p:cNvPr id="676" name="Google Shape;676;p3"/>
            <p:cNvSpPr/>
            <p:nvPr/>
          </p:nvSpPr>
          <p:spPr>
            <a:xfrm>
              <a:off x="6612425" y="2049800"/>
              <a:ext cx="11175" cy="658150"/>
            </a:xfrm>
            <a:custGeom>
              <a:rect b="b" l="l" r="r" t="t"/>
              <a:pathLst>
                <a:path extrusionOk="0" h="26326" w="447">
                  <a:moveTo>
                    <a:pt x="0" y="0"/>
                  </a:moveTo>
                  <a:lnTo>
                    <a:pt x="0" y="26326"/>
                  </a:lnTo>
                  <a:lnTo>
                    <a:pt x="446" y="26326"/>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
            <p:cNvSpPr/>
            <p:nvPr/>
          </p:nvSpPr>
          <p:spPr>
            <a:xfrm>
              <a:off x="6574275" y="1947200"/>
              <a:ext cx="87450" cy="167075"/>
            </a:xfrm>
            <a:custGeom>
              <a:rect b="b" l="l" r="r" t="t"/>
              <a:pathLst>
                <a:path extrusionOk="0" h="6683" w="3498">
                  <a:moveTo>
                    <a:pt x="1749" y="0"/>
                  </a:moveTo>
                  <a:cubicBezTo>
                    <a:pt x="1749" y="0"/>
                    <a:pt x="1" y="1499"/>
                    <a:pt x="1" y="3346"/>
                  </a:cubicBezTo>
                  <a:cubicBezTo>
                    <a:pt x="1" y="5184"/>
                    <a:pt x="1749" y="6682"/>
                    <a:pt x="1749" y="6682"/>
                  </a:cubicBezTo>
                  <a:cubicBezTo>
                    <a:pt x="1749" y="6682"/>
                    <a:pt x="3498" y="5184"/>
                    <a:pt x="3498" y="3346"/>
                  </a:cubicBezTo>
                  <a:cubicBezTo>
                    <a:pt x="3498" y="1499"/>
                    <a:pt x="1749" y="0"/>
                    <a:pt x="17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
            <p:cNvSpPr/>
            <p:nvPr/>
          </p:nvSpPr>
          <p:spPr>
            <a:xfrm>
              <a:off x="6622675" y="2448325"/>
              <a:ext cx="124475" cy="118150"/>
            </a:xfrm>
            <a:custGeom>
              <a:rect b="b" l="l" r="r" t="t"/>
              <a:pathLst>
                <a:path extrusionOk="0" h="4726" w="4979">
                  <a:moveTo>
                    <a:pt x="4827" y="1"/>
                  </a:moveTo>
                  <a:lnTo>
                    <a:pt x="1" y="4720"/>
                  </a:lnTo>
                  <a:cubicBezTo>
                    <a:pt x="1" y="4720"/>
                    <a:pt x="84" y="4726"/>
                    <a:pt x="227" y="4726"/>
                  </a:cubicBezTo>
                  <a:cubicBezTo>
                    <a:pt x="842" y="4726"/>
                    <a:pt x="2571" y="4626"/>
                    <a:pt x="3649" y="3569"/>
                  </a:cubicBezTo>
                  <a:cubicBezTo>
                    <a:pt x="4979" y="2267"/>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
            <p:cNvSpPr/>
            <p:nvPr/>
          </p:nvSpPr>
          <p:spPr>
            <a:xfrm>
              <a:off x="6622675" y="2316525"/>
              <a:ext cx="124475" cy="118175"/>
            </a:xfrm>
            <a:custGeom>
              <a:rect b="b" l="l" r="r" t="t"/>
              <a:pathLst>
                <a:path extrusionOk="0" h="4727" w="4979">
                  <a:moveTo>
                    <a:pt x="4827" y="1"/>
                  </a:moveTo>
                  <a:lnTo>
                    <a:pt x="1" y="4720"/>
                  </a:lnTo>
                  <a:cubicBezTo>
                    <a:pt x="1" y="4720"/>
                    <a:pt x="92" y="4726"/>
                    <a:pt x="247" y="4726"/>
                  </a:cubicBezTo>
                  <a:cubicBezTo>
                    <a:pt x="880" y="4726"/>
                    <a:pt x="2583" y="4623"/>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
            <p:cNvSpPr/>
            <p:nvPr/>
          </p:nvSpPr>
          <p:spPr>
            <a:xfrm>
              <a:off x="6622675" y="2184950"/>
              <a:ext cx="124475" cy="118125"/>
            </a:xfrm>
            <a:custGeom>
              <a:rect b="b" l="l" r="r" t="t"/>
              <a:pathLst>
                <a:path extrusionOk="0" h="4725" w="4979">
                  <a:moveTo>
                    <a:pt x="4827" y="0"/>
                  </a:moveTo>
                  <a:lnTo>
                    <a:pt x="1" y="4719"/>
                  </a:lnTo>
                  <a:cubicBezTo>
                    <a:pt x="1" y="4719"/>
                    <a:pt x="84" y="4725"/>
                    <a:pt x="227" y="4725"/>
                  </a:cubicBezTo>
                  <a:cubicBezTo>
                    <a:pt x="842" y="4725"/>
                    <a:pt x="2571" y="4625"/>
                    <a:pt x="3649" y="3569"/>
                  </a:cubicBezTo>
                  <a:cubicBezTo>
                    <a:pt x="4979" y="2266"/>
                    <a:pt x="4827" y="1"/>
                    <a:pt x="48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
            <p:cNvSpPr/>
            <p:nvPr/>
          </p:nvSpPr>
          <p:spPr>
            <a:xfrm>
              <a:off x="6622675" y="2053125"/>
              <a:ext cx="124475" cy="118375"/>
            </a:xfrm>
            <a:custGeom>
              <a:rect b="b" l="l" r="r" t="t"/>
              <a:pathLst>
                <a:path extrusionOk="0" h="4735" w="4979">
                  <a:moveTo>
                    <a:pt x="4827" y="1"/>
                  </a:moveTo>
                  <a:lnTo>
                    <a:pt x="1" y="4729"/>
                  </a:lnTo>
                  <a:cubicBezTo>
                    <a:pt x="1" y="4729"/>
                    <a:pt x="84" y="4734"/>
                    <a:pt x="227" y="4734"/>
                  </a:cubicBezTo>
                  <a:cubicBezTo>
                    <a:pt x="842" y="4734"/>
                    <a:pt x="2571" y="4635"/>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
            <p:cNvSpPr/>
            <p:nvPr/>
          </p:nvSpPr>
          <p:spPr>
            <a:xfrm>
              <a:off x="6622675" y="2448325"/>
              <a:ext cx="124475" cy="118150"/>
            </a:xfrm>
            <a:custGeom>
              <a:rect b="b" l="l" r="r" t="t"/>
              <a:pathLst>
                <a:path extrusionOk="0" h="4726" w="4979">
                  <a:moveTo>
                    <a:pt x="4827" y="1"/>
                  </a:moveTo>
                  <a:lnTo>
                    <a:pt x="1" y="4720"/>
                  </a:lnTo>
                  <a:cubicBezTo>
                    <a:pt x="1" y="4720"/>
                    <a:pt x="84" y="4726"/>
                    <a:pt x="227" y="4726"/>
                  </a:cubicBezTo>
                  <a:cubicBezTo>
                    <a:pt x="842" y="4726"/>
                    <a:pt x="2571" y="4626"/>
                    <a:pt x="3649" y="3569"/>
                  </a:cubicBezTo>
                  <a:cubicBezTo>
                    <a:pt x="4979" y="2267"/>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
            <p:cNvSpPr/>
            <p:nvPr/>
          </p:nvSpPr>
          <p:spPr>
            <a:xfrm>
              <a:off x="6622675" y="2316525"/>
              <a:ext cx="124475" cy="118175"/>
            </a:xfrm>
            <a:custGeom>
              <a:rect b="b" l="l" r="r" t="t"/>
              <a:pathLst>
                <a:path extrusionOk="0" h="4727" w="4979">
                  <a:moveTo>
                    <a:pt x="4827" y="1"/>
                  </a:moveTo>
                  <a:lnTo>
                    <a:pt x="1" y="4720"/>
                  </a:lnTo>
                  <a:cubicBezTo>
                    <a:pt x="1" y="4720"/>
                    <a:pt x="92" y="4726"/>
                    <a:pt x="247" y="4726"/>
                  </a:cubicBezTo>
                  <a:cubicBezTo>
                    <a:pt x="880" y="4726"/>
                    <a:pt x="2583" y="4623"/>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
            <p:cNvSpPr/>
            <p:nvPr/>
          </p:nvSpPr>
          <p:spPr>
            <a:xfrm>
              <a:off x="6622675" y="2184950"/>
              <a:ext cx="124475" cy="118125"/>
            </a:xfrm>
            <a:custGeom>
              <a:rect b="b" l="l" r="r" t="t"/>
              <a:pathLst>
                <a:path extrusionOk="0" h="4725" w="4979">
                  <a:moveTo>
                    <a:pt x="4827" y="0"/>
                  </a:moveTo>
                  <a:lnTo>
                    <a:pt x="1" y="4719"/>
                  </a:lnTo>
                  <a:cubicBezTo>
                    <a:pt x="1" y="4719"/>
                    <a:pt x="84" y="4725"/>
                    <a:pt x="227" y="4725"/>
                  </a:cubicBezTo>
                  <a:cubicBezTo>
                    <a:pt x="842" y="4725"/>
                    <a:pt x="2571" y="4625"/>
                    <a:pt x="3649" y="3569"/>
                  </a:cubicBezTo>
                  <a:cubicBezTo>
                    <a:pt x="4979" y="2266"/>
                    <a:pt x="4827" y="1"/>
                    <a:pt x="48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
            <p:cNvSpPr/>
            <p:nvPr/>
          </p:nvSpPr>
          <p:spPr>
            <a:xfrm>
              <a:off x="6622675" y="2053125"/>
              <a:ext cx="124475" cy="118375"/>
            </a:xfrm>
            <a:custGeom>
              <a:rect b="b" l="l" r="r" t="t"/>
              <a:pathLst>
                <a:path extrusionOk="0" h="4735" w="4979">
                  <a:moveTo>
                    <a:pt x="4827" y="1"/>
                  </a:moveTo>
                  <a:lnTo>
                    <a:pt x="1" y="4729"/>
                  </a:lnTo>
                  <a:cubicBezTo>
                    <a:pt x="1" y="4729"/>
                    <a:pt x="84" y="4734"/>
                    <a:pt x="227" y="4734"/>
                  </a:cubicBezTo>
                  <a:cubicBezTo>
                    <a:pt x="842" y="4734"/>
                    <a:pt x="2571" y="4635"/>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
            <p:cNvSpPr/>
            <p:nvPr/>
          </p:nvSpPr>
          <p:spPr>
            <a:xfrm>
              <a:off x="6488875" y="2448325"/>
              <a:ext cx="124475" cy="118150"/>
            </a:xfrm>
            <a:custGeom>
              <a:rect b="b" l="l" r="r" t="t"/>
              <a:pathLst>
                <a:path extrusionOk="0" h="4726" w="4979">
                  <a:moveTo>
                    <a:pt x="161" y="1"/>
                  </a:moveTo>
                  <a:cubicBezTo>
                    <a:pt x="161" y="1"/>
                    <a:pt x="0" y="2267"/>
                    <a:pt x="1329" y="3569"/>
                  </a:cubicBezTo>
                  <a:cubicBezTo>
                    <a:pt x="2408" y="4626"/>
                    <a:pt x="4137" y="4726"/>
                    <a:pt x="4752" y="4726"/>
                  </a:cubicBezTo>
                  <a:cubicBezTo>
                    <a:pt x="4895" y="4726"/>
                    <a:pt x="4978" y="4720"/>
                    <a:pt x="4978" y="4720"/>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
            <p:cNvSpPr/>
            <p:nvPr/>
          </p:nvSpPr>
          <p:spPr>
            <a:xfrm>
              <a:off x="6488875" y="2316525"/>
              <a:ext cx="124475" cy="118175"/>
            </a:xfrm>
            <a:custGeom>
              <a:rect b="b" l="l" r="r" t="t"/>
              <a:pathLst>
                <a:path extrusionOk="0" h="4727" w="4979">
                  <a:moveTo>
                    <a:pt x="161" y="1"/>
                  </a:moveTo>
                  <a:cubicBezTo>
                    <a:pt x="161" y="1"/>
                    <a:pt x="0" y="2276"/>
                    <a:pt x="1329" y="3578"/>
                  </a:cubicBezTo>
                  <a:cubicBezTo>
                    <a:pt x="2396" y="4623"/>
                    <a:pt x="4099" y="4726"/>
                    <a:pt x="4731" y="4726"/>
                  </a:cubicBezTo>
                  <a:cubicBezTo>
                    <a:pt x="4887" y="4726"/>
                    <a:pt x="4978" y="4720"/>
                    <a:pt x="4978" y="4720"/>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
            <p:cNvSpPr/>
            <p:nvPr/>
          </p:nvSpPr>
          <p:spPr>
            <a:xfrm>
              <a:off x="6488875" y="2184950"/>
              <a:ext cx="124475" cy="118125"/>
            </a:xfrm>
            <a:custGeom>
              <a:rect b="b" l="l" r="r" t="t"/>
              <a:pathLst>
                <a:path extrusionOk="0" h="4725" w="4979">
                  <a:moveTo>
                    <a:pt x="161" y="0"/>
                  </a:moveTo>
                  <a:cubicBezTo>
                    <a:pt x="161" y="1"/>
                    <a:pt x="0" y="2266"/>
                    <a:pt x="1329" y="3569"/>
                  </a:cubicBezTo>
                  <a:cubicBezTo>
                    <a:pt x="2408" y="4625"/>
                    <a:pt x="4137" y="4725"/>
                    <a:pt x="4752" y="4725"/>
                  </a:cubicBezTo>
                  <a:cubicBezTo>
                    <a:pt x="4895" y="4725"/>
                    <a:pt x="4978" y="4719"/>
                    <a:pt x="4978" y="4719"/>
                  </a:cubicBezTo>
                  <a:lnTo>
                    <a:pt x="16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
            <p:cNvSpPr/>
            <p:nvPr/>
          </p:nvSpPr>
          <p:spPr>
            <a:xfrm>
              <a:off x="6488875" y="2053125"/>
              <a:ext cx="124475" cy="118375"/>
            </a:xfrm>
            <a:custGeom>
              <a:rect b="b" l="l" r="r" t="t"/>
              <a:pathLst>
                <a:path extrusionOk="0" h="4735" w="4979">
                  <a:moveTo>
                    <a:pt x="161" y="1"/>
                  </a:moveTo>
                  <a:cubicBezTo>
                    <a:pt x="161" y="1"/>
                    <a:pt x="0" y="2276"/>
                    <a:pt x="1329" y="3578"/>
                  </a:cubicBezTo>
                  <a:cubicBezTo>
                    <a:pt x="2408" y="4635"/>
                    <a:pt x="4137" y="4734"/>
                    <a:pt x="4752" y="4734"/>
                  </a:cubicBezTo>
                  <a:cubicBezTo>
                    <a:pt x="4895" y="4734"/>
                    <a:pt x="4978" y="4729"/>
                    <a:pt x="4978" y="4729"/>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0" name="Google Shape;690;p3"/>
          <p:cNvSpPr txBox="1"/>
          <p:nvPr>
            <p:ph type="title"/>
          </p:nvPr>
        </p:nvSpPr>
        <p:spPr>
          <a:xfrm flipH="1">
            <a:off x="4092600" y="1979825"/>
            <a:ext cx="4338300" cy="1059300"/>
          </a:xfrm>
          <a:prstGeom prst="rect">
            <a:avLst/>
          </a:prstGeom>
        </p:spPr>
        <p:txBody>
          <a:bodyPr anchorCtr="0" anchor="t" bIns="91425" lIns="91425" spcFirstLastPara="1" rIns="91425" wrap="square" tIns="91425">
            <a:noAutofit/>
          </a:bodyPr>
          <a:lstStyle>
            <a:lvl1pPr lvl="0" algn="r">
              <a:spcBef>
                <a:spcPts val="0"/>
              </a:spcBef>
              <a:spcAft>
                <a:spcPts val="0"/>
              </a:spcAft>
              <a:buSzPts val="3600"/>
              <a:buNone/>
              <a:defRPr sz="50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691" name="Google Shape;691;p3"/>
          <p:cNvSpPr txBox="1"/>
          <p:nvPr>
            <p:ph hasCustomPrompt="1" idx="2" type="title"/>
          </p:nvPr>
        </p:nvSpPr>
        <p:spPr>
          <a:xfrm flipH="1">
            <a:off x="7179000" y="1138013"/>
            <a:ext cx="1251900" cy="841800"/>
          </a:xfrm>
          <a:prstGeom prst="rect">
            <a:avLst/>
          </a:prstGeom>
          <a:solidFill>
            <a:schemeClr val="dk2"/>
          </a:solidFill>
        </p:spPr>
        <p:txBody>
          <a:bodyPr anchorCtr="0" anchor="ctr" bIns="91425" lIns="91425" spcFirstLastPara="1" rIns="91425" wrap="square" tIns="91425">
            <a:noAutofit/>
          </a:bodyPr>
          <a:lstStyle>
            <a:lvl1pPr lvl="0" rtl="0" algn="r">
              <a:spcBef>
                <a:spcPts val="0"/>
              </a:spcBef>
              <a:spcAft>
                <a:spcPts val="0"/>
              </a:spcAft>
              <a:buSzPts val="6000"/>
              <a:buNone/>
              <a:defRPr sz="60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692" name="Google Shape;692;p3"/>
          <p:cNvSpPr txBox="1"/>
          <p:nvPr>
            <p:ph idx="1" type="subTitle"/>
          </p:nvPr>
        </p:nvSpPr>
        <p:spPr>
          <a:xfrm flipH="1">
            <a:off x="4092600" y="2886525"/>
            <a:ext cx="4338300" cy="515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sz="1600"/>
            </a:lvl1pPr>
            <a:lvl2pPr lvl="1" rtl="0">
              <a:lnSpc>
                <a:spcPct val="100000"/>
              </a:lnSpc>
              <a:spcBef>
                <a:spcPts val="0"/>
              </a:spcBef>
              <a:spcAft>
                <a:spcPts val="0"/>
              </a:spcAft>
              <a:buSzPts val="1200"/>
              <a:buNone/>
              <a:defRPr/>
            </a:lvl2pPr>
            <a:lvl3pPr lvl="2" rtl="0">
              <a:lnSpc>
                <a:spcPct val="100000"/>
              </a:lnSpc>
              <a:spcBef>
                <a:spcPts val="1600"/>
              </a:spcBef>
              <a:spcAft>
                <a:spcPts val="0"/>
              </a:spcAft>
              <a:buSzPts val="1200"/>
              <a:buNone/>
              <a:defRPr/>
            </a:lvl3pPr>
            <a:lvl4pPr lvl="3" rtl="0">
              <a:lnSpc>
                <a:spcPct val="100000"/>
              </a:lnSpc>
              <a:spcBef>
                <a:spcPts val="1600"/>
              </a:spcBef>
              <a:spcAft>
                <a:spcPts val="0"/>
              </a:spcAft>
              <a:buSzPts val="1200"/>
              <a:buNone/>
              <a:defRPr/>
            </a:lvl4pPr>
            <a:lvl5pPr lvl="4" rtl="0">
              <a:lnSpc>
                <a:spcPct val="100000"/>
              </a:lnSpc>
              <a:spcBef>
                <a:spcPts val="1600"/>
              </a:spcBef>
              <a:spcAft>
                <a:spcPts val="0"/>
              </a:spcAft>
              <a:buSzPts val="1200"/>
              <a:buNone/>
              <a:defRPr/>
            </a:lvl5pPr>
            <a:lvl6pPr lvl="5" rtl="0">
              <a:lnSpc>
                <a:spcPct val="100000"/>
              </a:lnSpc>
              <a:spcBef>
                <a:spcPts val="1600"/>
              </a:spcBef>
              <a:spcAft>
                <a:spcPts val="0"/>
              </a:spcAft>
              <a:buSzPts val="1200"/>
              <a:buNone/>
              <a:defRPr/>
            </a:lvl6pPr>
            <a:lvl7pPr lvl="6" rtl="0">
              <a:lnSpc>
                <a:spcPct val="100000"/>
              </a:lnSpc>
              <a:spcBef>
                <a:spcPts val="1600"/>
              </a:spcBef>
              <a:spcAft>
                <a:spcPts val="0"/>
              </a:spcAft>
              <a:buSzPts val="1200"/>
              <a:buNone/>
              <a:defRPr/>
            </a:lvl7pPr>
            <a:lvl8pPr lvl="7" rtl="0">
              <a:lnSpc>
                <a:spcPct val="100000"/>
              </a:lnSpc>
              <a:spcBef>
                <a:spcPts val="1600"/>
              </a:spcBef>
              <a:spcAft>
                <a:spcPts val="0"/>
              </a:spcAft>
              <a:buSzPts val="1200"/>
              <a:buNone/>
              <a:defRPr/>
            </a:lvl8pPr>
            <a:lvl9pPr lvl="8" rtl="0">
              <a:lnSpc>
                <a:spcPct val="100000"/>
              </a:lnSpc>
              <a:spcBef>
                <a:spcPts val="1600"/>
              </a:spcBef>
              <a:spcAft>
                <a:spcPts val="1600"/>
              </a:spcAft>
              <a:buSzPts val="1200"/>
              <a:buNone/>
              <a:defRPr/>
            </a:lvl9pPr>
          </a:lstStyle>
          <a:p/>
        </p:txBody>
      </p:sp>
      <p:sp>
        <p:nvSpPr>
          <p:cNvPr id="693" name="Google Shape;693;p3"/>
          <p:cNvSpPr/>
          <p:nvPr>
            <p:ph idx="3" type="pic"/>
          </p:nvPr>
        </p:nvSpPr>
        <p:spPr>
          <a:xfrm>
            <a:off x="713100" y="903475"/>
            <a:ext cx="3033000" cy="2733000"/>
          </a:xfrm>
          <a:prstGeom prst="roundRect">
            <a:avLst>
              <a:gd fmla="val 16667" name="adj"/>
            </a:avLst>
          </a:prstGeom>
          <a:noFill/>
          <a:ln>
            <a:noFill/>
          </a:ln>
        </p:spPr>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3912" name="Shape 3912"/>
        <p:cNvGrpSpPr/>
        <p:nvPr/>
      </p:nvGrpSpPr>
      <p:grpSpPr>
        <a:xfrm>
          <a:off x="0" y="0"/>
          <a:ext cx="0" cy="0"/>
          <a:chOff x="0" y="0"/>
          <a:chExt cx="0" cy="0"/>
        </a:xfrm>
      </p:grpSpPr>
      <p:sp>
        <p:nvSpPr>
          <p:cNvPr id="3913" name="Google Shape;3913;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914" name="Google Shape;3914;p21"/>
          <p:cNvSpPr txBox="1"/>
          <p:nvPr>
            <p:ph idx="2" type="title"/>
          </p:nvPr>
        </p:nvSpPr>
        <p:spPr>
          <a:xfrm>
            <a:off x="1013400" y="2105075"/>
            <a:ext cx="2138400" cy="484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915" name="Google Shape;3915;p21"/>
          <p:cNvSpPr txBox="1"/>
          <p:nvPr>
            <p:ph idx="1" type="subTitle"/>
          </p:nvPr>
        </p:nvSpPr>
        <p:spPr>
          <a:xfrm>
            <a:off x="1013400" y="2513300"/>
            <a:ext cx="2138400" cy="1360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3916" name="Google Shape;3916;p21"/>
          <p:cNvSpPr txBox="1"/>
          <p:nvPr>
            <p:ph idx="3" type="title"/>
          </p:nvPr>
        </p:nvSpPr>
        <p:spPr>
          <a:xfrm>
            <a:off x="3502873" y="2105075"/>
            <a:ext cx="2138400" cy="484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917" name="Google Shape;3917;p21"/>
          <p:cNvSpPr txBox="1"/>
          <p:nvPr>
            <p:ph idx="4" type="subTitle"/>
          </p:nvPr>
        </p:nvSpPr>
        <p:spPr>
          <a:xfrm>
            <a:off x="3502871" y="2513455"/>
            <a:ext cx="2138400" cy="1360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3918" name="Google Shape;3918;p21"/>
          <p:cNvSpPr txBox="1"/>
          <p:nvPr>
            <p:ph idx="5" type="title"/>
          </p:nvPr>
        </p:nvSpPr>
        <p:spPr>
          <a:xfrm>
            <a:off x="5992308" y="2105075"/>
            <a:ext cx="2138400" cy="484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919" name="Google Shape;3919;p21"/>
          <p:cNvSpPr txBox="1"/>
          <p:nvPr>
            <p:ph idx="6" type="subTitle"/>
          </p:nvPr>
        </p:nvSpPr>
        <p:spPr>
          <a:xfrm>
            <a:off x="5992310" y="2513455"/>
            <a:ext cx="2138400" cy="1360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grpSp>
        <p:nvGrpSpPr>
          <p:cNvPr id="3920" name="Google Shape;3920;p21"/>
          <p:cNvGrpSpPr/>
          <p:nvPr/>
        </p:nvGrpSpPr>
        <p:grpSpPr>
          <a:xfrm flipH="1">
            <a:off x="8430901" y="872709"/>
            <a:ext cx="1392257" cy="3830439"/>
            <a:chOff x="-744926" y="1607551"/>
            <a:chExt cx="1339223" cy="3684531"/>
          </a:xfrm>
        </p:grpSpPr>
        <p:sp>
          <p:nvSpPr>
            <p:cNvPr id="3921" name="Google Shape;3921;p21"/>
            <p:cNvSpPr/>
            <p:nvPr/>
          </p:nvSpPr>
          <p:spPr>
            <a:xfrm flipH="1">
              <a:off x="-744926" y="1607551"/>
              <a:ext cx="1339223" cy="591290"/>
            </a:xfrm>
            <a:custGeom>
              <a:rect b="b" l="l" r="r" t="t"/>
              <a:pathLst>
                <a:path extrusionOk="0" h="14212" w="32189">
                  <a:moveTo>
                    <a:pt x="16094" y="1"/>
                  </a:moveTo>
                  <a:cubicBezTo>
                    <a:pt x="8012" y="1"/>
                    <a:pt x="251" y="6326"/>
                    <a:pt x="1" y="14212"/>
                  </a:cubicBezTo>
                  <a:lnTo>
                    <a:pt x="32188" y="14212"/>
                  </a:lnTo>
                  <a:cubicBezTo>
                    <a:pt x="32188" y="5630"/>
                    <a:pt x="24177" y="1"/>
                    <a:pt x="160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21"/>
            <p:cNvSpPr/>
            <p:nvPr/>
          </p:nvSpPr>
          <p:spPr>
            <a:xfrm flipH="1">
              <a:off x="-744926" y="2198793"/>
              <a:ext cx="1339223" cy="3093290"/>
            </a:xfrm>
            <a:custGeom>
              <a:rect b="b" l="l" r="r" t="t"/>
              <a:pathLst>
                <a:path extrusionOk="0" h="74349" w="32189">
                  <a:moveTo>
                    <a:pt x="1" y="1"/>
                  </a:moveTo>
                  <a:lnTo>
                    <a:pt x="1" y="74348"/>
                  </a:lnTo>
                  <a:lnTo>
                    <a:pt x="32188" y="74348"/>
                  </a:lnTo>
                  <a:lnTo>
                    <a:pt x="3218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21"/>
            <p:cNvSpPr/>
            <p:nvPr/>
          </p:nvSpPr>
          <p:spPr>
            <a:xfrm flipH="1">
              <a:off x="-302114" y="2324979"/>
              <a:ext cx="181564" cy="318861"/>
            </a:xfrm>
            <a:custGeom>
              <a:rect b="b" l="l" r="r" t="t"/>
              <a:pathLst>
                <a:path extrusionOk="0" h="7664" w="4364">
                  <a:moveTo>
                    <a:pt x="3908" y="456"/>
                  </a:moveTo>
                  <a:lnTo>
                    <a:pt x="3908" y="7209"/>
                  </a:lnTo>
                  <a:lnTo>
                    <a:pt x="456" y="7209"/>
                  </a:lnTo>
                  <a:lnTo>
                    <a:pt x="456" y="456"/>
                  </a:lnTo>
                  <a:close/>
                  <a:moveTo>
                    <a:pt x="224" y="1"/>
                  </a:moveTo>
                  <a:lnTo>
                    <a:pt x="1" y="233"/>
                  </a:lnTo>
                  <a:lnTo>
                    <a:pt x="1" y="7441"/>
                  </a:lnTo>
                  <a:lnTo>
                    <a:pt x="224" y="7664"/>
                  </a:lnTo>
                  <a:lnTo>
                    <a:pt x="4140" y="7664"/>
                  </a:lnTo>
                  <a:lnTo>
                    <a:pt x="4363" y="7441"/>
                  </a:lnTo>
                  <a:lnTo>
                    <a:pt x="4363" y="233"/>
                  </a:lnTo>
                  <a:lnTo>
                    <a:pt x="414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21"/>
            <p:cNvSpPr/>
            <p:nvPr/>
          </p:nvSpPr>
          <p:spPr>
            <a:xfrm flipH="1">
              <a:off x="60512" y="2198793"/>
              <a:ext cx="18972" cy="2996392"/>
            </a:xfrm>
            <a:custGeom>
              <a:rect b="b" l="l" r="r" t="t"/>
              <a:pathLst>
                <a:path extrusionOk="0" h="72020" w="456">
                  <a:moveTo>
                    <a:pt x="0" y="1"/>
                  </a:moveTo>
                  <a:lnTo>
                    <a:pt x="0" y="72020"/>
                  </a:lnTo>
                  <a:lnTo>
                    <a:pt x="455" y="72020"/>
                  </a:lnTo>
                  <a:lnTo>
                    <a:pt x="4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21"/>
            <p:cNvSpPr/>
            <p:nvPr/>
          </p:nvSpPr>
          <p:spPr>
            <a:xfrm flipH="1">
              <a:off x="301028" y="2198793"/>
              <a:ext cx="18972" cy="2996392"/>
            </a:xfrm>
            <a:custGeom>
              <a:rect b="b" l="l" r="r" t="t"/>
              <a:pathLst>
                <a:path extrusionOk="0" h="72020" w="456">
                  <a:moveTo>
                    <a:pt x="1" y="1"/>
                  </a:moveTo>
                  <a:lnTo>
                    <a:pt x="1" y="72020"/>
                  </a:lnTo>
                  <a:lnTo>
                    <a:pt x="456" y="72020"/>
                  </a:lnTo>
                  <a:lnTo>
                    <a:pt x="4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21"/>
            <p:cNvSpPr/>
            <p:nvPr/>
          </p:nvSpPr>
          <p:spPr>
            <a:xfrm flipH="1">
              <a:off x="69787" y="2294940"/>
              <a:ext cx="240560" cy="18972"/>
            </a:xfrm>
            <a:custGeom>
              <a:rect b="b" l="l" r="r" t="t"/>
              <a:pathLst>
                <a:path extrusionOk="0" h="456" w="5782">
                  <a:moveTo>
                    <a:pt x="1" y="0"/>
                  </a:moveTo>
                  <a:lnTo>
                    <a:pt x="1" y="455"/>
                  </a:lnTo>
                  <a:lnTo>
                    <a:pt x="5781" y="455"/>
                  </a:lnTo>
                  <a:lnTo>
                    <a:pt x="57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21"/>
            <p:cNvSpPr/>
            <p:nvPr/>
          </p:nvSpPr>
          <p:spPr>
            <a:xfrm flipH="1">
              <a:off x="69787" y="2517982"/>
              <a:ext cx="240560" cy="18972"/>
            </a:xfrm>
            <a:custGeom>
              <a:rect b="b" l="l" r="r" t="t"/>
              <a:pathLst>
                <a:path extrusionOk="0" h="456" w="5782">
                  <a:moveTo>
                    <a:pt x="1" y="1"/>
                  </a:moveTo>
                  <a:lnTo>
                    <a:pt x="1" y="456"/>
                  </a:lnTo>
                  <a:lnTo>
                    <a:pt x="5781" y="456"/>
                  </a:lnTo>
                  <a:lnTo>
                    <a:pt x="57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21"/>
            <p:cNvSpPr/>
            <p:nvPr/>
          </p:nvSpPr>
          <p:spPr>
            <a:xfrm flipH="1">
              <a:off x="69787" y="2740691"/>
              <a:ext cx="240560" cy="18972"/>
            </a:xfrm>
            <a:custGeom>
              <a:rect b="b" l="l" r="r" t="t"/>
              <a:pathLst>
                <a:path extrusionOk="0" h="456" w="5782">
                  <a:moveTo>
                    <a:pt x="1" y="0"/>
                  </a:moveTo>
                  <a:lnTo>
                    <a:pt x="1" y="455"/>
                  </a:lnTo>
                  <a:lnTo>
                    <a:pt x="5781" y="455"/>
                  </a:lnTo>
                  <a:lnTo>
                    <a:pt x="57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21"/>
            <p:cNvSpPr/>
            <p:nvPr/>
          </p:nvSpPr>
          <p:spPr>
            <a:xfrm flipH="1">
              <a:off x="69787" y="2963732"/>
              <a:ext cx="240560" cy="18972"/>
            </a:xfrm>
            <a:custGeom>
              <a:rect b="b" l="l" r="r" t="t"/>
              <a:pathLst>
                <a:path extrusionOk="0" h="456" w="5782">
                  <a:moveTo>
                    <a:pt x="1" y="1"/>
                  </a:moveTo>
                  <a:lnTo>
                    <a:pt x="1" y="456"/>
                  </a:lnTo>
                  <a:lnTo>
                    <a:pt x="5781" y="456"/>
                  </a:lnTo>
                  <a:lnTo>
                    <a:pt x="57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21"/>
            <p:cNvSpPr/>
            <p:nvPr/>
          </p:nvSpPr>
          <p:spPr>
            <a:xfrm flipH="1">
              <a:off x="69787" y="3186441"/>
              <a:ext cx="240560" cy="18972"/>
            </a:xfrm>
            <a:custGeom>
              <a:rect b="b" l="l" r="r" t="t"/>
              <a:pathLst>
                <a:path extrusionOk="0" h="456" w="5782">
                  <a:moveTo>
                    <a:pt x="1" y="0"/>
                  </a:moveTo>
                  <a:lnTo>
                    <a:pt x="1" y="455"/>
                  </a:lnTo>
                  <a:lnTo>
                    <a:pt x="5781" y="455"/>
                  </a:lnTo>
                  <a:lnTo>
                    <a:pt x="57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21"/>
            <p:cNvSpPr/>
            <p:nvPr/>
          </p:nvSpPr>
          <p:spPr>
            <a:xfrm flipH="1">
              <a:off x="69787" y="3409483"/>
              <a:ext cx="240560" cy="18972"/>
            </a:xfrm>
            <a:custGeom>
              <a:rect b="b" l="l" r="r" t="t"/>
              <a:pathLst>
                <a:path extrusionOk="0" h="456" w="5782">
                  <a:moveTo>
                    <a:pt x="1" y="1"/>
                  </a:moveTo>
                  <a:lnTo>
                    <a:pt x="1" y="456"/>
                  </a:lnTo>
                  <a:lnTo>
                    <a:pt x="5781" y="456"/>
                  </a:lnTo>
                  <a:lnTo>
                    <a:pt x="57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21"/>
            <p:cNvSpPr/>
            <p:nvPr/>
          </p:nvSpPr>
          <p:spPr>
            <a:xfrm flipH="1">
              <a:off x="69787" y="4077942"/>
              <a:ext cx="240560" cy="18972"/>
            </a:xfrm>
            <a:custGeom>
              <a:rect b="b" l="l" r="r" t="t"/>
              <a:pathLst>
                <a:path extrusionOk="0" h="456" w="5782">
                  <a:moveTo>
                    <a:pt x="1" y="1"/>
                  </a:moveTo>
                  <a:lnTo>
                    <a:pt x="1" y="456"/>
                  </a:lnTo>
                  <a:lnTo>
                    <a:pt x="5781" y="456"/>
                  </a:lnTo>
                  <a:lnTo>
                    <a:pt x="57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21"/>
            <p:cNvSpPr/>
            <p:nvPr/>
          </p:nvSpPr>
          <p:spPr>
            <a:xfrm flipH="1">
              <a:off x="69787" y="4301025"/>
              <a:ext cx="240560" cy="18972"/>
            </a:xfrm>
            <a:custGeom>
              <a:rect b="b" l="l" r="r" t="t"/>
              <a:pathLst>
                <a:path extrusionOk="0" h="456" w="5782">
                  <a:moveTo>
                    <a:pt x="1" y="0"/>
                  </a:moveTo>
                  <a:lnTo>
                    <a:pt x="1" y="455"/>
                  </a:lnTo>
                  <a:lnTo>
                    <a:pt x="5781" y="455"/>
                  </a:lnTo>
                  <a:lnTo>
                    <a:pt x="57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21"/>
            <p:cNvSpPr/>
            <p:nvPr/>
          </p:nvSpPr>
          <p:spPr>
            <a:xfrm flipH="1">
              <a:off x="69787" y="3632191"/>
              <a:ext cx="240560" cy="18972"/>
            </a:xfrm>
            <a:custGeom>
              <a:rect b="b" l="l" r="r" t="t"/>
              <a:pathLst>
                <a:path extrusionOk="0" h="456" w="5782">
                  <a:moveTo>
                    <a:pt x="1" y="1"/>
                  </a:moveTo>
                  <a:lnTo>
                    <a:pt x="1" y="456"/>
                  </a:lnTo>
                  <a:lnTo>
                    <a:pt x="5781" y="456"/>
                  </a:lnTo>
                  <a:lnTo>
                    <a:pt x="57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21"/>
            <p:cNvSpPr/>
            <p:nvPr/>
          </p:nvSpPr>
          <p:spPr>
            <a:xfrm flipH="1">
              <a:off x="69787" y="3855274"/>
              <a:ext cx="240560" cy="18972"/>
            </a:xfrm>
            <a:custGeom>
              <a:rect b="b" l="l" r="r" t="t"/>
              <a:pathLst>
                <a:path extrusionOk="0" h="456" w="5782">
                  <a:moveTo>
                    <a:pt x="1" y="0"/>
                  </a:moveTo>
                  <a:lnTo>
                    <a:pt x="1" y="455"/>
                  </a:lnTo>
                  <a:lnTo>
                    <a:pt x="5781" y="455"/>
                  </a:lnTo>
                  <a:lnTo>
                    <a:pt x="57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21"/>
            <p:cNvSpPr/>
            <p:nvPr/>
          </p:nvSpPr>
          <p:spPr>
            <a:xfrm flipH="1">
              <a:off x="69787" y="4523692"/>
              <a:ext cx="240560" cy="18972"/>
            </a:xfrm>
            <a:custGeom>
              <a:rect b="b" l="l" r="r" t="t"/>
              <a:pathLst>
                <a:path extrusionOk="0" h="456" w="5782">
                  <a:moveTo>
                    <a:pt x="1" y="1"/>
                  </a:moveTo>
                  <a:lnTo>
                    <a:pt x="1" y="456"/>
                  </a:lnTo>
                  <a:lnTo>
                    <a:pt x="5781" y="456"/>
                  </a:lnTo>
                  <a:lnTo>
                    <a:pt x="57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21"/>
            <p:cNvSpPr/>
            <p:nvPr/>
          </p:nvSpPr>
          <p:spPr>
            <a:xfrm flipH="1">
              <a:off x="69787" y="4746775"/>
              <a:ext cx="240560" cy="18972"/>
            </a:xfrm>
            <a:custGeom>
              <a:rect b="b" l="l" r="r" t="t"/>
              <a:pathLst>
                <a:path extrusionOk="0" h="456" w="5782">
                  <a:moveTo>
                    <a:pt x="1" y="0"/>
                  </a:moveTo>
                  <a:lnTo>
                    <a:pt x="1" y="455"/>
                  </a:lnTo>
                  <a:lnTo>
                    <a:pt x="5781" y="455"/>
                  </a:lnTo>
                  <a:lnTo>
                    <a:pt x="57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21"/>
            <p:cNvSpPr/>
            <p:nvPr/>
          </p:nvSpPr>
          <p:spPr>
            <a:xfrm flipH="1">
              <a:off x="69787" y="4969850"/>
              <a:ext cx="240560" cy="18972"/>
            </a:xfrm>
            <a:custGeom>
              <a:rect b="b" l="l" r="r" t="t"/>
              <a:pathLst>
                <a:path extrusionOk="0" h="456" w="5782">
                  <a:moveTo>
                    <a:pt x="1" y="0"/>
                  </a:moveTo>
                  <a:lnTo>
                    <a:pt x="1" y="455"/>
                  </a:lnTo>
                  <a:lnTo>
                    <a:pt x="5781" y="455"/>
                  </a:lnTo>
                  <a:lnTo>
                    <a:pt x="57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9" name="Google Shape;3939;p21"/>
          <p:cNvGrpSpPr/>
          <p:nvPr/>
        </p:nvGrpSpPr>
        <p:grpSpPr>
          <a:xfrm>
            <a:off x="50" y="4604100"/>
            <a:ext cx="9144025" cy="709198"/>
            <a:chOff x="50" y="4604100"/>
            <a:chExt cx="9144025" cy="709198"/>
          </a:xfrm>
        </p:grpSpPr>
        <p:sp>
          <p:nvSpPr>
            <p:cNvPr id="3940" name="Google Shape;3940;p21"/>
            <p:cNvSpPr/>
            <p:nvPr/>
          </p:nvSpPr>
          <p:spPr>
            <a:xfrm>
              <a:off x="50" y="4604100"/>
              <a:ext cx="9144025" cy="709198"/>
            </a:xfrm>
            <a:custGeom>
              <a:rect b="b" l="l" r="r" t="t"/>
              <a:pathLst>
                <a:path extrusionOk="0" h="21688" w="79389">
                  <a:moveTo>
                    <a:pt x="0" y="1"/>
                  </a:moveTo>
                  <a:lnTo>
                    <a:pt x="0" y="21688"/>
                  </a:lnTo>
                  <a:lnTo>
                    <a:pt x="79388" y="21688"/>
                  </a:lnTo>
                  <a:lnTo>
                    <a:pt x="793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21"/>
            <p:cNvSpPr/>
            <p:nvPr/>
          </p:nvSpPr>
          <p:spPr>
            <a:xfrm>
              <a:off x="699787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21"/>
            <p:cNvSpPr/>
            <p:nvPr/>
          </p:nvSpPr>
          <p:spPr>
            <a:xfrm>
              <a:off x="727655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21"/>
            <p:cNvSpPr/>
            <p:nvPr/>
          </p:nvSpPr>
          <p:spPr>
            <a:xfrm>
              <a:off x="755556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21"/>
            <p:cNvSpPr/>
            <p:nvPr/>
          </p:nvSpPr>
          <p:spPr>
            <a:xfrm>
              <a:off x="6161542" y="4738462"/>
              <a:ext cx="155103" cy="78485"/>
            </a:xfrm>
            <a:custGeom>
              <a:rect b="b" l="l" r="r" t="t"/>
              <a:pathLst>
                <a:path extrusionOk="0" h="1892" w="3739">
                  <a:moveTo>
                    <a:pt x="304" y="0"/>
                  </a:moveTo>
                  <a:lnTo>
                    <a:pt x="0" y="330"/>
                  </a:lnTo>
                  <a:lnTo>
                    <a:pt x="1722" y="1891"/>
                  </a:lnTo>
                  <a:lnTo>
                    <a:pt x="2025" y="1891"/>
                  </a:lnTo>
                  <a:lnTo>
                    <a:pt x="3738"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21"/>
            <p:cNvSpPr/>
            <p:nvPr/>
          </p:nvSpPr>
          <p:spPr>
            <a:xfrm>
              <a:off x="6440181" y="4738462"/>
              <a:ext cx="155476" cy="79978"/>
            </a:xfrm>
            <a:custGeom>
              <a:rect b="b" l="l" r="r" t="t"/>
              <a:pathLst>
                <a:path extrusionOk="0" h="1928" w="3748">
                  <a:moveTo>
                    <a:pt x="313" y="0"/>
                  </a:moveTo>
                  <a:lnTo>
                    <a:pt x="1" y="321"/>
                  </a:lnTo>
                  <a:lnTo>
                    <a:pt x="1723" y="1927"/>
                  </a:lnTo>
                  <a:lnTo>
                    <a:pt x="2026" y="1927"/>
                  </a:lnTo>
                  <a:lnTo>
                    <a:pt x="3748"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21"/>
            <p:cNvSpPr/>
            <p:nvPr/>
          </p:nvSpPr>
          <p:spPr>
            <a:xfrm>
              <a:off x="671923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21"/>
            <p:cNvSpPr/>
            <p:nvPr/>
          </p:nvSpPr>
          <p:spPr>
            <a:xfrm>
              <a:off x="5325170" y="4737342"/>
              <a:ext cx="155103" cy="78858"/>
            </a:xfrm>
            <a:custGeom>
              <a:rect b="b" l="l" r="r" t="t"/>
              <a:pathLst>
                <a:path extrusionOk="0" h="1901" w="3739">
                  <a:moveTo>
                    <a:pt x="304" y="0"/>
                  </a:moveTo>
                  <a:lnTo>
                    <a:pt x="1" y="330"/>
                  </a:lnTo>
                  <a:lnTo>
                    <a:pt x="1723" y="1901"/>
                  </a:lnTo>
                  <a:lnTo>
                    <a:pt x="2026" y="190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21"/>
            <p:cNvSpPr/>
            <p:nvPr/>
          </p:nvSpPr>
          <p:spPr>
            <a:xfrm>
              <a:off x="5603850" y="4737716"/>
              <a:ext cx="155476" cy="79978"/>
            </a:xfrm>
            <a:custGeom>
              <a:rect b="b" l="l" r="r" t="t"/>
              <a:pathLst>
                <a:path extrusionOk="0" h="1928"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21"/>
            <p:cNvSpPr/>
            <p:nvPr/>
          </p:nvSpPr>
          <p:spPr>
            <a:xfrm>
              <a:off x="5882862"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21"/>
            <p:cNvSpPr/>
            <p:nvPr/>
          </p:nvSpPr>
          <p:spPr>
            <a:xfrm>
              <a:off x="4767851"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21"/>
            <p:cNvSpPr/>
            <p:nvPr/>
          </p:nvSpPr>
          <p:spPr>
            <a:xfrm>
              <a:off x="5046531" y="473771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21"/>
            <p:cNvSpPr/>
            <p:nvPr/>
          </p:nvSpPr>
          <p:spPr>
            <a:xfrm>
              <a:off x="699787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21"/>
            <p:cNvSpPr/>
            <p:nvPr/>
          </p:nvSpPr>
          <p:spPr>
            <a:xfrm>
              <a:off x="727655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21"/>
            <p:cNvSpPr/>
            <p:nvPr/>
          </p:nvSpPr>
          <p:spPr>
            <a:xfrm>
              <a:off x="755556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21"/>
            <p:cNvSpPr/>
            <p:nvPr/>
          </p:nvSpPr>
          <p:spPr>
            <a:xfrm>
              <a:off x="6161542" y="4922355"/>
              <a:ext cx="155103" cy="78526"/>
            </a:xfrm>
            <a:custGeom>
              <a:rect b="b" l="l" r="r" t="t"/>
              <a:pathLst>
                <a:path extrusionOk="0" h="1893"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21"/>
            <p:cNvSpPr/>
            <p:nvPr/>
          </p:nvSpPr>
          <p:spPr>
            <a:xfrm>
              <a:off x="6440181" y="4922355"/>
              <a:ext cx="155476" cy="80352"/>
            </a:xfrm>
            <a:custGeom>
              <a:rect b="b" l="l" r="r" t="t"/>
              <a:pathLst>
                <a:path extrusionOk="0" h="1937" w="3748">
                  <a:moveTo>
                    <a:pt x="313" y="1"/>
                  </a:moveTo>
                  <a:lnTo>
                    <a:pt x="1" y="322"/>
                  </a:lnTo>
                  <a:lnTo>
                    <a:pt x="1723" y="1937"/>
                  </a:lnTo>
                  <a:lnTo>
                    <a:pt x="2026" y="1937"/>
                  </a:lnTo>
                  <a:lnTo>
                    <a:pt x="3748"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21"/>
            <p:cNvSpPr/>
            <p:nvPr/>
          </p:nvSpPr>
          <p:spPr>
            <a:xfrm>
              <a:off x="671923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21"/>
            <p:cNvSpPr/>
            <p:nvPr/>
          </p:nvSpPr>
          <p:spPr>
            <a:xfrm>
              <a:off x="5325170" y="4921276"/>
              <a:ext cx="155103" cy="78858"/>
            </a:xfrm>
            <a:custGeom>
              <a:rect b="b" l="l" r="r" t="t"/>
              <a:pathLst>
                <a:path extrusionOk="0" h="1901" w="3739">
                  <a:moveTo>
                    <a:pt x="304" y="0"/>
                  </a:moveTo>
                  <a:lnTo>
                    <a:pt x="1" y="330"/>
                  </a:lnTo>
                  <a:lnTo>
                    <a:pt x="1723" y="1900"/>
                  </a:lnTo>
                  <a:lnTo>
                    <a:pt x="2026" y="1900"/>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21"/>
            <p:cNvSpPr/>
            <p:nvPr/>
          </p:nvSpPr>
          <p:spPr>
            <a:xfrm>
              <a:off x="5603850" y="4921649"/>
              <a:ext cx="155476" cy="79937"/>
            </a:xfrm>
            <a:custGeom>
              <a:rect b="b" l="l" r="r" t="t"/>
              <a:pathLst>
                <a:path extrusionOk="0" h="1927"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21"/>
            <p:cNvSpPr/>
            <p:nvPr/>
          </p:nvSpPr>
          <p:spPr>
            <a:xfrm>
              <a:off x="5882862"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21"/>
            <p:cNvSpPr/>
            <p:nvPr/>
          </p:nvSpPr>
          <p:spPr>
            <a:xfrm>
              <a:off x="4767851"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21"/>
            <p:cNvSpPr/>
            <p:nvPr/>
          </p:nvSpPr>
          <p:spPr>
            <a:xfrm>
              <a:off x="5046531" y="492164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21"/>
            <p:cNvSpPr/>
            <p:nvPr/>
          </p:nvSpPr>
          <p:spPr>
            <a:xfrm>
              <a:off x="699787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21"/>
            <p:cNvSpPr/>
            <p:nvPr/>
          </p:nvSpPr>
          <p:spPr>
            <a:xfrm>
              <a:off x="727655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21"/>
            <p:cNvSpPr/>
            <p:nvPr/>
          </p:nvSpPr>
          <p:spPr>
            <a:xfrm>
              <a:off x="755556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21"/>
            <p:cNvSpPr/>
            <p:nvPr/>
          </p:nvSpPr>
          <p:spPr>
            <a:xfrm>
              <a:off x="6161542" y="5106289"/>
              <a:ext cx="155103" cy="78485"/>
            </a:xfrm>
            <a:custGeom>
              <a:rect b="b" l="l" r="r" t="t"/>
              <a:pathLst>
                <a:path extrusionOk="0" h="1892"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21"/>
            <p:cNvSpPr/>
            <p:nvPr/>
          </p:nvSpPr>
          <p:spPr>
            <a:xfrm>
              <a:off x="6440181" y="5106289"/>
              <a:ext cx="155476" cy="80352"/>
            </a:xfrm>
            <a:custGeom>
              <a:rect b="b" l="l" r="r" t="t"/>
              <a:pathLst>
                <a:path extrusionOk="0" h="1937" w="3748">
                  <a:moveTo>
                    <a:pt x="313" y="1"/>
                  </a:moveTo>
                  <a:lnTo>
                    <a:pt x="1" y="331"/>
                  </a:lnTo>
                  <a:lnTo>
                    <a:pt x="1723" y="1936"/>
                  </a:lnTo>
                  <a:lnTo>
                    <a:pt x="2026" y="1936"/>
                  </a:lnTo>
                  <a:lnTo>
                    <a:pt x="3748"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21"/>
            <p:cNvSpPr/>
            <p:nvPr/>
          </p:nvSpPr>
          <p:spPr>
            <a:xfrm>
              <a:off x="671923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21"/>
            <p:cNvSpPr/>
            <p:nvPr/>
          </p:nvSpPr>
          <p:spPr>
            <a:xfrm>
              <a:off x="5325170" y="5105169"/>
              <a:ext cx="155103" cy="78900"/>
            </a:xfrm>
            <a:custGeom>
              <a:rect b="b" l="l" r="r" t="t"/>
              <a:pathLst>
                <a:path extrusionOk="0" h="1902" w="3739">
                  <a:moveTo>
                    <a:pt x="304" y="1"/>
                  </a:moveTo>
                  <a:lnTo>
                    <a:pt x="1" y="331"/>
                  </a:lnTo>
                  <a:lnTo>
                    <a:pt x="1723" y="1901"/>
                  </a:lnTo>
                  <a:lnTo>
                    <a:pt x="2026" y="1901"/>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21"/>
            <p:cNvSpPr/>
            <p:nvPr/>
          </p:nvSpPr>
          <p:spPr>
            <a:xfrm>
              <a:off x="5603850" y="5105542"/>
              <a:ext cx="155476" cy="79978"/>
            </a:xfrm>
            <a:custGeom>
              <a:rect b="b" l="l" r="r" t="t"/>
              <a:pathLst>
                <a:path extrusionOk="0" h="1928" w="3748">
                  <a:moveTo>
                    <a:pt x="313" y="1"/>
                  </a:moveTo>
                  <a:lnTo>
                    <a:pt x="0" y="322"/>
                  </a:lnTo>
                  <a:lnTo>
                    <a:pt x="1722" y="1928"/>
                  </a:lnTo>
                  <a:lnTo>
                    <a:pt x="2025" y="1928"/>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21"/>
            <p:cNvSpPr/>
            <p:nvPr/>
          </p:nvSpPr>
          <p:spPr>
            <a:xfrm>
              <a:off x="5882862"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21"/>
            <p:cNvSpPr/>
            <p:nvPr/>
          </p:nvSpPr>
          <p:spPr>
            <a:xfrm>
              <a:off x="4767851"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21"/>
            <p:cNvSpPr/>
            <p:nvPr/>
          </p:nvSpPr>
          <p:spPr>
            <a:xfrm>
              <a:off x="5046531" y="510554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21"/>
            <p:cNvSpPr/>
            <p:nvPr/>
          </p:nvSpPr>
          <p:spPr>
            <a:xfrm>
              <a:off x="810912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21"/>
            <p:cNvSpPr/>
            <p:nvPr/>
          </p:nvSpPr>
          <p:spPr>
            <a:xfrm>
              <a:off x="838780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21"/>
            <p:cNvSpPr/>
            <p:nvPr/>
          </p:nvSpPr>
          <p:spPr>
            <a:xfrm>
              <a:off x="866681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21"/>
            <p:cNvSpPr/>
            <p:nvPr/>
          </p:nvSpPr>
          <p:spPr>
            <a:xfrm>
              <a:off x="783048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21"/>
            <p:cNvSpPr/>
            <p:nvPr/>
          </p:nvSpPr>
          <p:spPr>
            <a:xfrm>
              <a:off x="810912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21"/>
            <p:cNvSpPr/>
            <p:nvPr/>
          </p:nvSpPr>
          <p:spPr>
            <a:xfrm>
              <a:off x="838780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21"/>
            <p:cNvSpPr/>
            <p:nvPr/>
          </p:nvSpPr>
          <p:spPr>
            <a:xfrm>
              <a:off x="866681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21"/>
            <p:cNvSpPr/>
            <p:nvPr/>
          </p:nvSpPr>
          <p:spPr>
            <a:xfrm>
              <a:off x="783048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21"/>
            <p:cNvSpPr/>
            <p:nvPr/>
          </p:nvSpPr>
          <p:spPr>
            <a:xfrm>
              <a:off x="810912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21"/>
            <p:cNvSpPr/>
            <p:nvPr/>
          </p:nvSpPr>
          <p:spPr>
            <a:xfrm>
              <a:off x="838780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21"/>
            <p:cNvSpPr/>
            <p:nvPr/>
          </p:nvSpPr>
          <p:spPr>
            <a:xfrm>
              <a:off x="866681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21"/>
            <p:cNvSpPr/>
            <p:nvPr/>
          </p:nvSpPr>
          <p:spPr>
            <a:xfrm>
              <a:off x="783048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21"/>
            <p:cNvSpPr/>
            <p:nvPr/>
          </p:nvSpPr>
          <p:spPr>
            <a:xfrm>
              <a:off x="8945478"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21"/>
            <p:cNvSpPr/>
            <p:nvPr/>
          </p:nvSpPr>
          <p:spPr>
            <a:xfrm>
              <a:off x="8945478"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21"/>
            <p:cNvSpPr/>
            <p:nvPr/>
          </p:nvSpPr>
          <p:spPr>
            <a:xfrm>
              <a:off x="8945478"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21"/>
            <p:cNvSpPr/>
            <p:nvPr/>
          </p:nvSpPr>
          <p:spPr>
            <a:xfrm>
              <a:off x="283072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21"/>
            <p:cNvSpPr/>
            <p:nvPr/>
          </p:nvSpPr>
          <p:spPr>
            <a:xfrm>
              <a:off x="310940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21"/>
            <p:cNvSpPr/>
            <p:nvPr/>
          </p:nvSpPr>
          <p:spPr>
            <a:xfrm>
              <a:off x="338841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21"/>
            <p:cNvSpPr/>
            <p:nvPr/>
          </p:nvSpPr>
          <p:spPr>
            <a:xfrm>
              <a:off x="1994392" y="4738462"/>
              <a:ext cx="155103" cy="78485"/>
            </a:xfrm>
            <a:custGeom>
              <a:rect b="b" l="l" r="r" t="t"/>
              <a:pathLst>
                <a:path extrusionOk="0" h="1892" w="3739">
                  <a:moveTo>
                    <a:pt x="304" y="0"/>
                  </a:moveTo>
                  <a:lnTo>
                    <a:pt x="0" y="330"/>
                  </a:lnTo>
                  <a:lnTo>
                    <a:pt x="1722" y="1891"/>
                  </a:lnTo>
                  <a:lnTo>
                    <a:pt x="2025" y="1891"/>
                  </a:lnTo>
                  <a:lnTo>
                    <a:pt x="3738"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21"/>
            <p:cNvSpPr/>
            <p:nvPr/>
          </p:nvSpPr>
          <p:spPr>
            <a:xfrm>
              <a:off x="2273031" y="4738462"/>
              <a:ext cx="155476" cy="79978"/>
            </a:xfrm>
            <a:custGeom>
              <a:rect b="b" l="l" r="r" t="t"/>
              <a:pathLst>
                <a:path extrusionOk="0" h="1928" w="3748">
                  <a:moveTo>
                    <a:pt x="313" y="0"/>
                  </a:moveTo>
                  <a:lnTo>
                    <a:pt x="1" y="321"/>
                  </a:lnTo>
                  <a:lnTo>
                    <a:pt x="1723" y="1927"/>
                  </a:lnTo>
                  <a:lnTo>
                    <a:pt x="2026" y="1927"/>
                  </a:lnTo>
                  <a:lnTo>
                    <a:pt x="3748"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21"/>
            <p:cNvSpPr/>
            <p:nvPr/>
          </p:nvSpPr>
          <p:spPr>
            <a:xfrm>
              <a:off x="255208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21"/>
            <p:cNvSpPr/>
            <p:nvPr/>
          </p:nvSpPr>
          <p:spPr>
            <a:xfrm>
              <a:off x="1158020" y="4737342"/>
              <a:ext cx="155103" cy="78858"/>
            </a:xfrm>
            <a:custGeom>
              <a:rect b="b" l="l" r="r" t="t"/>
              <a:pathLst>
                <a:path extrusionOk="0" h="1901" w="3739">
                  <a:moveTo>
                    <a:pt x="304" y="0"/>
                  </a:moveTo>
                  <a:lnTo>
                    <a:pt x="1" y="330"/>
                  </a:lnTo>
                  <a:lnTo>
                    <a:pt x="1723" y="1901"/>
                  </a:lnTo>
                  <a:lnTo>
                    <a:pt x="2026" y="190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21"/>
            <p:cNvSpPr/>
            <p:nvPr/>
          </p:nvSpPr>
          <p:spPr>
            <a:xfrm>
              <a:off x="1436700" y="4737716"/>
              <a:ext cx="155476" cy="79978"/>
            </a:xfrm>
            <a:custGeom>
              <a:rect b="b" l="l" r="r" t="t"/>
              <a:pathLst>
                <a:path extrusionOk="0" h="1928"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21"/>
            <p:cNvSpPr/>
            <p:nvPr/>
          </p:nvSpPr>
          <p:spPr>
            <a:xfrm>
              <a:off x="1715712"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21"/>
            <p:cNvSpPr/>
            <p:nvPr/>
          </p:nvSpPr>
          <p:spPr>
            <a:xfrm>
              <a:off x="600701"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21"/>
            <p:cNvSpPr/>
            <p:nvPr/>
          </p:nvSpPr>
          <p:spPr>
            <a:xfrm>
              <a:off x="879381" y="473771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21"/>
            <p:cNvSpPr/>
            <p:nvPr/>
          </p:nvSpPr>
          <p:spPr>
            <a:xfrm>
              <a:off x="283072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21"/>
            <p:cNvSpPr/>
            <p:nvPr/>
          </p:nvSpPr>
          <p:spPr>
            <a:xfrm>
              <a:off x="310940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21"/>
            <p:cNvSpPr/>
            <p:nvPr/>
          </p:nvSpPr>
          <p:spPr>
            <a:xfrm>
              <a:off x="338841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21"/>
            <p:cNvSpPr/>
            <p:nvPr/>
          </p:nvSpPr>
          <p:spPr>
            <a:xfrm>
              <a:off x="1994392" y="4922355"/>
              <a:ext cx="155103" cy="78526"/>
            </a:xfrm>
            <a:custGeom>
              <a:rect b="b" l="l" r="r" t="t"/>
              <a:pathLst>
                <a:path extrusionOk="0" h="1893"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21"/>
            <p:cNvSpPr/>
            <p:nvPr/>
          </p:nvSpPr>
          <p:spPr>
            <a:xfrm>
              <a:off x="2273031" y="4922355"/>
              <a:ext cx="155476" cy="80352"/>
            </a:xfrm>
            <a:custGeom>
              <a:rect b="b" l="l" r="r" t="t"/>
              <a:pathLst>
                <a:path extrusionOk="0" h="1937" w="3748">
                  <a:moveTo>
                    <a:pt x="313" y="1"/>
                  </a:moveTo>
                  <a:lnTo>
                    <a:pt x="1" y="322"/>
                  </a:lnTo>
                  <a:lnTo>
                    <a:pt x="1723" y="1937"/>
                  </a:lnTo>
                  <a:lnTo>
                    <a:pt x="2026" y="1937"/>
                  </a:lnTo>
                  <a:lnTo>
                    <a:pt x="3748"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21"/>
            <p:cNvSpPr/>
            <p:nvPr/>
          </p:nvSpPr>
          <p:spPr>
            <a:xfrm>
              <a:off x="255208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21"/>
            <p:cNvSpPr/>
            <p:nvPr/>
          </p:nvSpPr>
          <p:spPr>
            <a:xfrm>
              <a:off x="1158020" y="4921276"/>
              <a:ext cx="155103" cy="78858"/>
            </a:xfrm>
            <a:custGeom>
              <a:rect b="b" l="l" r="r" t="t"/>
              <a:pathLst>
                <a:path extrusionOk="0" h="1901" w="3739">
                  <a:moveTo>
                    <a:pt x="304" y="0"/>
                  </a:moveTo>
                  <a:lnTo>
                    <a:pt x="1" y="330"/>
                  </a:lnTo>
                  <a:lnTo>
                    <a:pt x="1723" y="1900"/>
                  </a:lnTo>
                  <a:lnTo>
                    <a:pt x="2026" y="1900"/>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21"/>
            <p:cNvSpPr/>
            <p:nvPr/>
          </p:nvSpPr>
          <p:spPr>
            <a:xfrm>
              <a:off x="1436700" y="4921649"/>
              <a:ext cx="155476" cy="79937"/>
            </a:xfrm>
            <a:custGeom>
              <a:rect b="b" l="l" r="r" t="t"/>
              <a:pathLst>
                <a:path extrusionOk="0" h="1927"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21"/>
            <p:cNvSpPr/>
            <p:nvPr/>
          </p:nvSpPr>
          <p:spPr>
            <a:xfrm>
              <a:off x="1715712"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21"/>
            <p:cNvSpPr/>
            <p:nvPr/>
          </p:nvSpPr>
          <p:spPr>
            <a:xfrm>
              <a:off x="600701"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21"/>
            <p:cNvSpPr/>
            <p:nvPr/>
          </p:nvSpPr>
          <p:spPr>
            <a:xfrm>
              <a:off x="879381" y="492164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21"/>
            <p:cNvSpPr/>
            <p:nvPr/>
          </p:nvSpPr>
          <p:spPr>
            <a:xfrm>
              <a:off x="283072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21"/>
            <p:cNvSpPr/>
            <p:nvPr/>
          </p:nvSpPr>
          <p:spPr>
            <a:xfrm>
              <a:off x="310940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21"/>
            <p:cNvSpPr/>
            <p:nvPr/>
          </p:nvSpPr>
          <p:spPr>
            <a:xfrm>
              <a:off x="338841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21"/>
            <p:cNvSpPr/>
            <p:nvPr/>
          </p:nvSpPr>
          <p:spPr>
            <a:xfrm>
              <a:off x="1994392" y="5106289"/>
              <a:ext cx="155103" cy="78485"/>
            </a:xfrm>
            <a:custGeom>
              <a:rect b="b" l="l" r="r" t="t"/>
              <a:pathLst>
                <a:path extrusionOk="0" h="1892"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21"/>
            <p:cNvSpPr/>
            <p:nvPr/>
          </p:nvSpPr>
          <p:spPr>
            <a:xfrm>
              <a:off x="2273031" y="5106289"/>
              <a:ext cx="155476" cy="80352"/>
            </a:xfrm>
            <a:custGeom>
              <a:rect b="b" l="l" r="r" t="t"/>
              <a:pathLst>
                <a:path extrusionOk="0" h="1937" w="3748">
                  <a:moveTo>
                    <a:pt x="313" y="1"/>
                  </a:moveTo>
                  <a:lnTo>
                    <a:pt x="1" y="331"/>
                  </a:lnTo>
                  <a:lnTo>
                    <a:pt x="1723" y="1936"/>
                  </a:lnTo>
                  <a:lnTo>
                    <a:pt x="2026" y="1936"/>
                  </a:lnTo>
                  <a:lnTo>
                    <a:pt x="3748"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21"/>
            <p:cNvSpPr/>
            <p:nvPr/>
          </p:nvSpPr>
          <p:spPr>
            <a:xfrm>
              <a:off x="255208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21"/>
            <p:cNvSpPr/>
            <p:nvPr/>
          </p:nvSpPr>
          <p:spPr>
            <a:xfrm>
              <a:off x="1158020" y="5105169"/>
              <a:ext cx="155103" cy="78900"/>
            </a:xfrm>
            <a:custGeom>
              <a:rect b="b" l="l" r="r" t="t"/>
              <a:pathLst>
                <a:path extrusionOk="0" h="1902" w="3739">
                  <a:moveTo>
                    <a:pt x="304" y="1"/>
                  </a:moveTo>
                  <a:lnTo>
                    <a:pt x="1" y="331"/>
                  </a:lnTo>
                  <a:lnTo>
                    <a:pt x="1723" y="1901"/>
                  </a:lnTo>
                  <a:lnTo>
                    <a:pt x="2026" y="1901"/>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21"/>
            <p:cNvSpPr/>
            <p:nvPr/>
          </p:nvSpPr>
          <p:spPr>
            <a:xfrm>
              <a:off x="1436700" y="5105542"/>
              <a:ext cx="155476" cy="79978"/>
            </a:xfrm>
            <a:custGeom>
              <a:rect b="b" l="l" r="r" t="t"/>
              <a:pathLst>
                <a:path extrusionOk="0" h="1928" w="3748">
                  <a:moveTo>
                    <a:pt x="313" y="1"/>
                  </a:moveTo>
                  <a:lnTo>
                    <a:pt x="0" y="322"/>
                  </a:lnTo>
                  <a:lnTo>
                    <a:pt x="1722" y="1928"/>
                  </a:lnTo>
                  <a:lnTo>
                    <a:pt x="2025" y="1928"/>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21"/>
            <p:cNvSpPr/>
            <p:nvPr/>
          </p:nvSpPr>
          <p:spPr>
            <a:xfrm>
              <a:off x="1715712"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21"/>
            <p:cNvSpPr/>
            <p:nvPr/>
          </p:nvSpPr>
          <p:spPr>
            <a:xfrm>
              <a:off x="600701"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21"/>
            <p:cNvSpPr/>
            <p:nvPr/>
          </p:nvSpPr>
          <p:spPr>
            <a:xfrm>
              <a:off x="879381" y="510554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21"/>
            <p:cNvSpPr/>
            <p:nvPr/>
          </p:nvSpPr>
          <p:spPr>
            <a:xfrm>
              <a:off x="394197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21"/>
            <p:cNvSpPr/>
            <p:nvPr/>
          </p:nvSpPr>
          <p:spPr>
            <a:xfrm>
              <a:off x="422065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21"/>
            <p:cNvSpPr/>
            <p:nvPr/>
          </p:nvSpPr>
          <p:spPr>
            <a:xfrm>
              <a:off x="449966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21"/>
            <p:cNvSpPr/>
            <p:nvPr/>
          </p:nvSpPr>
          <p:spPr>
            <a:xfrm>
              <a:off x="366333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21"/>
            <p:cNvSpPr/>
            <p:nvPr/>
          </p:nvSpPr>
          <p:spPr>
            <a:xfrm>
              <a:off x="394197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21"/>
            <p:cNvSpPr/>
            <p:nvPr/>
          </p:nvSpPr>
          <p:spPr>
            <a:xfrm>
              <a:off x="422065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21"/>
            <p:cNvSpPr/>
            <p:nvPr/>
          </p:nvSpPr>
          <p:spPr>
            <a:xfrm>
              <a:off x="449966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21"/>
            <p:cNvSpPr/>
            <p:nvPr/>
          </p:nvSpPr>
          <p:spPr>
            <a:xfrm>
              <a:off x="366333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21"/>
            <p:cNvSpPr/>
            <p:nvPr/>
          </p:nvSpPr>
          <p:spPr>
            <a:xfrm>
              <a:off x="394197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21"/>
            <p:cNvSpPr/>
            <p:nvPr/>
          </p:nvSpPr>
          <p:spPr>
            <a:xfrm>
              <a:off x="422065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21"/>
            <p:cNvSpPr/>
            <p:nvPr/>
          </p:nvSpPr>
          <p:spPr>
            <a:xfrm>
              <a:off x="449966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21"/>
            <p:cNvSpPr/>
            <p:nvPr/>
          </p:nvSpPr>
          <p:spPr>
            <a:xfrm>
              <a:off x="366333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21"/>
            <p:cNvSpPr/>
            <p:nvPr/>
          </p:nvSpPr>
          <p:spPr>
            <a:xfrm>
              <a:off x="43401"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21"/>
            <p:cNvSpPr/>
            <p:nvPr/>
          </p:nvSpPr>
          <p:spPr>
            <a:xfrm>
              <a:off x="322081" y="473771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21"/>
            <p:cNvSpPr/>
            <p:nvPr/>
          </p:nvSpPr>
          <p:spPr>
            <a:xfrm>
              <a:off x="43401"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21"/>
            <p:cNvSpPr/>
            <p:nvPr/>
          </p:nvSpPr>
          <p:spPr>
            <a:xfrm>
              <a:off x="322081" y="492164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21"/>
            <p:cNvSpPr/>
            <p:nvPr/>
          </p:nvSpPr>
          <p:spPr>
            <a:xfrm>
              <a:off x="43401"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21"/>
            <p:cNvSpPr/>
            <p:nvPr/>
          </p:nvSpPr>
          <p:spPr>
            <a:xfrm>
              <a:off x="322081" y="510554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0" name="Google Shape;4040;p21"/>
          <p:cNvGrpSpPr/>
          <p:nvPr/>
        </p:nvGrpSpPr>
        <p:grpSpPr>
          <a:xfrm>
            <a:off x="127153" y="3245713"/>
            <a:ext cx="461150" cy="1358395"/>
            <a:chOff x="6488875" y="1947200"/>
            <a:chExt cx="258275" cy="760750"/>
          </a:xfrm>
        </p:grpSpPr>
        <p:sp>
          <p:nvSpPr>
            <p:cNvPr id="4041" name="Google Shape;4041;p21"/>
            <p:cNvSpPr/>
            <p:nvPr/>
          </p:nvSpPr>
          <p:spPr>
            <a:xfrm>
              <a:off x="6612425" y="2049800"/>
              <a:ext cx="11175" cy="658150"/>
            </a:xfrm>
            <a:custGeom>
              <a:rect b="b" l="l" r="r" t="t"/>
              <a:pathLst>
                <a:path extrusionOk="0" h="26326" w="447">
                  <a:moveTo>
                    <a:pt x="0" y="0"/>
                  </a:moveTo>
                  <a:lnTo>
                    <a:pt x="0" y="26326"/>
                  </a:lnTo>
                  <a:lnTo>
                    <a:pt x="446" y="26326"/>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21"/>
            <p:cNvSpPr/>
            <p:nvPr/>
          </p:nvSpPr>
          <p:spPr>
            <a:xfrm>
              <a:off x="6574275" y="1947200"/>
              <a:ext cx="87450" cy="167075"/>
            </a:xfrm>
            <a:custGeom>
              <a:rect b="b" l="l" r="r" t="t"/>
              <a:pathLst>
                <a:path extrusionOk="0" h="6683" w="3498">
                  <a:moveTo>
                    <a:pt x="1749" y="0"/>
                  </a:moveTo>
                  <a:cubicBezTo>
                    <a:pt x="1749" y="0"/>
                    <a:pt x="1" y="1499"/>
                    <a:pt x="1" y="3346"/>
                  </a:cubicBezTo>
                  <a:cubicBezTo>
                    <a:pt x="1" y="5184"/>
                    <a:pt x="1749" y="6682"/>
                    <a:pt x="1749" y="6682"/>
                  </a:cubicBezTo>
                  <a:cubicBezTo>
                    <a:pt x="1749" y="6682"/>
                    <a:pt x="3498" y="5184"/>
                    <a:pt x="3498" y="3346"/>
                  </a:cubicBezTo>
                  <a:cubicBezTo>
                    <a:pt x="3498" y="1499"/>
                    <a:pt x="1749" y="0"/>
                    <a:pt x="17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21"/>
            <p:cNvSpPr/>
            <p:nvPr/>
          </p:nvSpPr>
          <p:spPr>
            <a:xfrm>
              <a:off x="6622675" y="2448325"/>
              <a:ext cx="124475" cy="118150"/>
            </a:xfrm>
            <a:custGeom>
              <a:rect b="b" l="l" r="r" t="t"/>
              <a:pathLst>
                <a:path extrusionOk="0" h="4726" w="4979">
                  <a:moveTo>
                    <a:pt x="4827" y="1"/>
                  </a:moveTo>
                  <a:lnTo>
                    <a:pt x="1" y="4720"/>
                  </a:lnTo>
                  <a:cubicBezTo>
                    <a:pt x="1" y="4720"/>
                    <a:pt x="84" y="4726"/>
                    <a:pt x="227" y="4726"/>
                  </a:cubicBezTo>
                  <a:cubicBezTo>
                    <a:pt x="842" y="4726"/>
                    <a:pt x="2571" y="4626"/>
                    <a:pt x="3649" y="3569"/>
                  </a:cubicBezTo>
                  <a:cubicBezTo>
                    <a:pt x="4979" y="2267"/>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21"/>
            <p:cNvSpPr/>
            <p:nvPr/>
          </p:nvSpPr>
          <p:spPr>
            <a:xfrm>
              <a:off x="6622675" y="2316525"/>
              <a:ext cx="124475" cy="118175"/>
            </a:xfrm>
            <a:custGeom>
              <a:rect b="b" l="l" r="r" t="t"/>
              <a:pathLst>
                <a:path extrusionOk="0" h="4727" w="4979">
                  <a:moveTo>
                    <a:pt x="4827" y="1"/>
                  </a:moveTo>
                  <a:lnTo>
                    <a:pt x="1" y="4720"/>
                  </a:lnTo>
                  <a:cubicBezTo>
                    <a:pt x="1" y="4720"/>
                    <a:pt x="92" y="4726"/>
                    <a:pt x="247" y="4726"/>
                  </a:cubicBezTo>
                  <a:cubicBezTo>
                    <a:pt x="880" y="4726"/>
                    <a:pt x="2583" y="4623"/>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21"/>
            <p:cNvSpPr/>
            <p:nvPr/>
          </p:nvSpPr>
          <p:spPr>
            <a:xfrm>
              <a:off x="6622675" y="2184950"/>
              <a:ext cx="124475" cy="118125"/>
            </a:xfrm>
            <a:custGeom>
              <a:rect b="b" l="l" r="r" t="t"/>
              <a:pathLst>
                <a:path extrusionOk="0" h="4725" w="4979">
                  <a:moveTo>
                    <a:pt x="4827" y="0"/>
                  </a:moveTo>
                  <a:lnTo>
                    <a:pt x="1" y="4719"/>
                  </a:lnTo>
                  <a:cubicBezTo>
                    <a:pt x="1" y="4719"/>
                    <a:pt x="84" y="4725"/>
                    <a:pt x="227" y="4725"/>
                  </a:cubicBezTo>
                  <a:cubicBezTo>
                    <a:pt x="842" y="4725"/>
                    <a:pt x="2571" y="4625"/>
                    <a:pt x="3649" y="3569"/>
                  </a:cubicBezTo>
                  <a:cubicBezTo>
                    <a:pt x="4979" y="2266"/>
                    <a:pt x="4827" y="1"/>
                    <a:pt x="48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21"/>
            <p:cNvSpPr/>
            <p:nvPr/>
          </p:nvSpPr>
          <p:spPr>
            <a:xfrm>
              <a:off x="6622675" y="2053125"/>
              <a:ext cx="124475" cy="118375"/>
            </a:xfrm>
            <a:custGeom>
              <a:rect b="b" l="l" r="r" t="t"/>
              <a:pathLst>
                <a:path extrusionOk="0" h="4735" w="4979">
                  <a:moveTo>
                    <a:pt x="4827" y="1"/>
                  </a:moveTo>
                  <a:lnTo>
                    <a:pt x="1" y="4729"/>
                  </a:lnTo>
                  <a:cubicBezTo>
                    <a:pt x="1" y="4729"/>
                    <a:pt x="84" y="4734"/>
                    <a:pt x="227" y="4734"/>
                  </a:cubicBezTo>
                  <a:cubicBezTo>
                    <a:pt x="842" y="4734"/>
                    <a:pt x="2571" y="4635"/>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21"/>
            <p:cNvSpPr/>
            <p:nvPr/>
          </p:nvSpPr>
          <p:spPr>
            <a:xfrm>
              <a:off x="6622675" y="2448325"/>
              <a:ext cx="124475" cy="118150"/>
            </a:xfrm>
            <a:custGeom>
              <a:rect b="b" l="l" r="r" t="t"/>
              <a:pathLst>
                <a:path extrusionOk="0" h="4726" w="4979">
                  <a:moveTo>
                    <a:pt x="4827" y="1"/>
                  </a:moveTo>
                  <a:lnTo>
                    <a:pt x="1" y="4720"/>
                  </a:lnTo>
                  <a:cubicBezTo>
                    <a:pt x="1" y="4720"/>
                    <a:pt x="84" y="4726"/>
                    <a:pt x="227" y="4726"/>
                  </a:cubicBezTo>
                  <a:cubicBezTo>
                    <a:pt x="842" y="4726"/>
                    <a:pt x="2571" y="4626"/>
                    <a:pt x="3649" y="3569"/>
                  </a:cubicBezTo>
                  <a:cubicBezTo>
                    <a:pt x="4979" y="2267"/>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21"/>
            <p:cNvSpPr/>
            <p:nvPr/>
          </p:nvSpPr>
          <p:spPr>
            <a:xfrm>
              <a:off x="6622675" y="2316525"/>
              <a:ext cx="124475" cy="118175"/>
            </a:xfrm>
            <a:custGeom>
              <a:rect b="b" l="l" r="r" t="t"/>
              <a:pathLst>
                <a:path extrusionOk="0" h="4727" w="4979">
                  <a:moveTo>
                    <a:pt x="4827" y="1"/>
                  </a:moveTo>
                  <a:lnTo>
                    <a:pt x="1" y="4720"/>
                  </a:lnTo>
                  <a:cubicBezTo>
                    <a:pt x="1" y="4720"/>
                    <a:pt x="92" y="4726"/>
                    <a:pt x="247" y="4726"/>
                  </a:cubicBezTo>
                  <a:cubicBezTo>
                    <a:pt x="880" y="4726"/>
                    <a:pt x="2583" y="4623"/>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21"/>
            <p:cNvSpPr/>
            <p:nvPr/>
          </p:nvSpPr>
          <p:spPr>
            <a:xfrm>
              <a:off x="6622675" y="2184950"/>
              <a:ext cx="124475" cy="118125"/>
            </a:xfrm>
            <a:custGeom>
              <a:rect b="b" l="l" r="r" t="t"/>
              <a:pathLst>
                <a:path extrusionOk="0" h="4725" w="4979">
                  <a:moveTo>
                    <a:pt x="4827" y="0"/>
                  </a:moveTo>
                  <a:lnTo>
                    <a:pt x="1" y="4719"/>
                  </a:lnTo>
                  <a:cubicBezTo>
                    <a:pt x="1" y="4719"/>
                    <a:pt x="84" y="4725"/>
                    <a:pt x="227" y="4725"/>
                  </a:cubicBezTo>
                  <a:cubicBezTo>
                    <a:pt x="842" y="4725"/>
                    <a:pt x="2571" y="4625"/>
                    <a:pt x="3649" y="3569"/>
                  </a:cubicBezTo>
                  <a:cubicBezTo>
                    <a:pt x="4979" y="2266"/>
                    <a:pt x="4827" y="1"/>
                    <a:pt x="48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21"/>
            <p:cNvSpPr/>
            <p:nvPr/>
          </p:nvSpPr>
          <p:spPr>
            <a:xfrm>
              <a:off x="6622675" y="2053125"/>
              <a:ext cx="124475" cy="118375"/>
            </a:xfrm>
            <a:custGeom>
              <a:rect b="b" l="l" r="r" t="t"/>
              <a:pathLst>
                <a:path extrusionOk="0" h="4735" w="4979">
                  <a:moveTo>
                    <a:pt x="4827" y="1"/>
                  </a:moveTo>
                  <a:lnTo>
                    <a:pt x="1" y="4729"/>
                  </a:lnTo>
                  <a:cubicBezTo>
                    <a:pt x="1" y="4729"/>
                    <a:pt x="84" y="4734"/>
                    <a:pt x="227" y="4734"/>
                  </a:cubicBezTo>
                  <a:cubicBezTo>
                    <a:pt x="842" y="4734"/>
                    <a:pt x="2571" y="4635"/>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21"/>
            <p:cNvSpPr/>
            <p:nvPr/>
          </p:nvSpPr>
          <p:spPr>
            <a:xfrm>
              <a:off x="6488875" y="2448325"/>
              <a:ext cx="124475" cy="118150"/>
            </a:xfrm>
            <a:custGeom>
              <a:rect b="b" l="l" r="r" t="t"/>
              <a:pathLst>
                <a:path extrusionOk="0" h="4726" w="4979">
                  <a:moveTo>
                    <a:pt x="161" y="1"/>
                  </a:moveTo>
                  <a:cubicBezTo>
                    <a:pt x="161" y="1"/>
                    <a:pt x="0" y="2267"/>
                    <a:pt x="1329" y="3569"/>
                  </a:cubicBezTo>
                  <a:cubicBezTo>
                    <a:pt x="2408" y="4626"/>
                    <a:pt x="4137" y="4726"/>
                    <a:pt x="4752" y="4726"/>
                  </a:cubicBezTo>
                  <a:cubicBezTo>
                    <a:pt x="4895" y="4726"/>
                    <a:pt x="4978" y="4720"/>
                    <a:pt x="4978" y="4720"/>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21"/>
            <p:cNvSpPr/>
            <p:nvPr/>
          </p:nvSpPr>
          <p:spPr>
            <a:xfrm>
              <a:off x="6488875" y="2316525"/>
              <a:ext cx="124475" cy="118175"/>
            </a:xfrm>
            <a:custGeom>
              <a:rect b="b" l="l" r="r" t="t"/>
              <a:pathLst>
                <a:path extrusionOk="0" h="4727" w="4979">
                  <a:moveTo>
                    <a:pt x="161" y="1"/>
                  </a:moveTo>
                  <a:cubicBezTo>
                    <a:pt x="161" y="1"/>
                    <a:pt x="0" y="2276"/>
                    <a:pt x="1329" y="3578"/>
                  </a:cubicBezTo>
                  <a:cubicBezTo>
                    <a:pt x="2396" y="4623"/>
                    <a:pt x="4099" y="4726"/>
                    <a:pt x="4731" y="4726"/>
                  </a:cubicBezTo>
                  <a:cubicBezTo>
                    <a:pt x="4887" y="4726"/>
                    <a:pt x="4978" y="4720"/>
                    <a:pt x="4978" y="4720"/>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21"/>
            <p:cNvSpPr/>
            <p:nvPr/>
          </p:nvSpPr>
          <p:spPr>
            <a:xfrm>
              <a:off x="6488875" y="2184950"/>
              <a:ext cx="124475" cy="118125"/>
            </a:xfrm>
            <a:custGeom>
              <a:rect b="b" l="l" r="r" t="t"/>
              <a:pathLst>
                <a:path extrusionOk="0" h="4725" w="4979">
                  <a:moveTo>
                    <a:pt x="161" y="0"/>
                  </a:moveTo>
                  <a:cubicBezTo>
                    <a:pt x="161" y="1"/>
                    <a:pt x="0" y="2266"/>
                    <a:pt x="1329" y="3569"/>
                  </a:cubicBezTo>
                  <a:cubicBezTo>
                    <a:pt x="2408" y="4625"/>
                    <a:pt x="4137" y="4725"/>
                    <a:pt x="4752" y="4725"/>
                  </a:cubicBezTo>
                  <a:cubicBezTo>
                    <a:pt x="4895" y="4725"/>
                    <a:pt x="4978" y="4719"/>
                    <a:pt x="4978" y="4719"/>
                  </a:cubicBezTo>
                  <a:lnTo>
                    <a:pt x="16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21"/>
            <p:cNvSpPr/>
            <p:nvPr/>
          </p:nvSpPr>
          <p:spPr>
            <a:xfrm>
              <a:off x="6488875" y="2053125"/>
              <a:ext cx="124475" cy="118375"/>
            </a:xfrm>
            <a:custGeom>
              <a:rect b="b" l="l" r="r" t="t"/>
              <a:pathLst>
                <a:path extrusionOk="0" h="4735" w="4979">
                  <a:moveTo>
                    <a:pt x="161" y="1"/>
                  </a:moveTo>
                  <a:cubicBezTo>
                    <a:pt x="161" y="1"/>
                    <a:pt x="0" y="2276"/>
                    <a:pt x="1329" y="3578"/>
                  </a:cubicBezTo>
                  <a:cubicBezTo>
                    <a:pt x="2408" y="4635"/>
                    <a:pt x="4137" y="4734"/>
                    <a:pt x="4752" y="4734"/>
                  </a:cubicBezTo>
                  <a:cubicBezTo>
                    <a:pt x="4895" y="4734"/>
                    <a:pt x="4978" y="4729"/>
                    <a:pt x="4978" y="4729"/>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6_1">
    <p:spTree>
      <p:nvGrpSpPr>
        <p:cNvPr id="4055" name="Shape 4055"/>
        <p:cNvGrpSpPr/>
        <p:nvPr/>
      </p:nvGrpSpPr>
      <p:grpSpPr>
        <a:xfrm>
          <a:off x="0" y="0"/>
          <a:ext cx="0" cy="0"/>
          <a:chOff x="0" y="0"/>
          <a:chExt cx="0" cy="0"/>
        </a:xfrm>
      </p:grpSpPr>
      <p:sp>
        <p:nvSpPr>
          <p:cNvPr id="4056" name="Google Shape;4056;p2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057" name="Google Shape;4057;p22"/>
          <p:cNvSpPr txBox="1"/>
          <p:nvPr>
            <p:ph idx="2" type="title"/>
          </p:nvPr>
        </p:nvSpPr>
        <p:spPr>
          <a:xfrm>
            <a:off x="720000" y="3063500"/>
            <a:ext cx="2086800" cy="484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20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4058" name="Google Shape;4058;p22"/>
          <p:cNvSpPr txBox="1"/>
          <p:nvPr>
            <p:ph idx="1" type="subTitle"/>
          </p:nvPr>
        </p:nvSpPr>
        <p:spPr>
          <a:xfrm>
            <a:off x="720002" y="3471725"/>
            <a:ext cx="2086800" cy="660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4059" name="Google Shape;4059;p22"/>
          <p:cNvSpPr txBox="1"/>
          <p:nvPr>
            <p:ph idx="3" type="title"/>
          </p:nvPr>
        </p:nvSpPr>
        <p:spPr>
          <a:xfrm>
            <a:off x="3528600" y="3063425"/>
            <a:ext cx="2086800" cy="484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20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4060" name="Google Shape;4060;p22"/>
          <p:cNvSpPr txBox="1"/>
          <p:nvPr>
            <p:ph idx="4" type="subTitle"/>
          </p:nvPr>
        </p:nvSpPr>
        <p:spPr>
          <a:xfrm>
            <a:off x="3528597" y="3471725"/>
            <a:ext cx="2086800" cy="660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4061" name="Google Shape;4061;p22"/>
          <p:cNvSpPr txBox="1"/>
          <p:nvPr>
            <p:ph idx="5" type="title"/>
          </p:nvPr>
        </p:nvSpPr>
        <p:spPr>
          <a:xfrm>
            <a:off x="6337199" y="3063425"/>
            <a:ext cx="2086800" cy="484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None/>
              <a:defRPr sz="20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4062" name="Google Shape;4062;p22"/>
          <p:cNvSpPr txBox="1"/>
          <p:nvPr>
            <p:ph idx="6" type="subTitle"/>
          </p:nvPr>
        </p:nvSpPr>
        <p:spPr>
          <a:xfrm>
            <a:off x="6337198" y="3471725"/>
            <a:ext cx="2086800" cy="660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grpSp>
        <p:nvGrpSpPr>
          <p:cNvPr id="4063" name="Google Shape;4063;p22"/>
          <p:cNvGrpSpPr/>
          <p:nvPr/>
        </p:nvGrpSpPr>
        <p:grpSpPr>
          <a:xfrm>
            <a:off x="50" y="4604100"/>
            <a:ext cx="9144025" cy="709198"/>
            <a:chOff x="50" y="4604100"/>
            <a:chExt cx="9144025" cy="709198"/>
          </a:xfrm>
        </p:grpSpPr>
        <p:sp>
          <p:nvSpPr>
            <p:cNvPr id="4064" name="Google Shape;4064;p22"/>
            <p:cNvSpPr/>
            <p:nvPr/>
          </p:nvSpPr>
          <p:spPr>
            <a:xfrm>
              <a:off x="50" y="4604100"/>
              <a:ext cx="9144025" cy="709198"/>
            </a:xfrm>
            <a:custGeom>
              <a:rect b="b" l="l" r="r" t="t"/>
              <a:pathLst>
                <a:path extrusionOk="0" h="21688" w="79389">
                  <a:moveTo>
                    <a:pt x="0" y="1"/>
                  </a:moveTo>
                  <a:lnTo>
                    <a:pt x="0" y="21688"/>
                  </a:lnTo>
                  <a:lnTo>
                    <a:pt x="79388" y="21688"/>
                  </a:lnTo>
                  <a:lnTo>
                    <a:pt x="793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22"/>
            <p:cNvSpPr/>
            <p:nvPr/>
          </p:nvSpPr>
          <p:spPr>
            <a:xfrm>
              <a:off x="699787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22"/>
            <p:cNvSpPr/>
            <p:nvPr/>
          </p:nvSpPr>
          <p:spPr>
            <a:xfrm>
              <a:off x="727655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22"/>
            <p:cNvSpPr/>
            <p:nvPr/>
          </p:nvSpPr>
          <p:spPr>
            <a:xfrm>
              <a:off x="755556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22"/>
            <p:cNvSpPr/>
            <p:nvPr/>
          </p:nvSpPr>
          <p:spPr>
            <a:xfrm>
              <a:off x="6161542" y="4738462"/>
              <a:ext cx="155103" cy="78485"/>
            </a:xfrm>
            <a:custGeom>
              <a:rect b="b" l="l" r="r" t="t"/>
              <a:pathLst>
                <a:path extrusionOk="0" h="1892" w="3739">
                  <a:moveTo>
                    <a:pt x="304" y="0"/>
                  </a:moveTo>
                  <a:lnTo>
                    <a:pt x="0" y="330"/>
                  </a:lnTo>
                  <a:lnTo>
                    <a:pt x="1722" y="1891"/>
                  </a:lnTo>
                  <a:lnTo>
                    <a:pt x="2025" y="1891"/>
                  </a:lnTo>
                  <a:lnTo>
                    <a:pt x="3738"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22"/>
            <p:cNvSpPr/>
            <p:nvPr/>
          </p:nvSpPr>
          <p:spPr>
            <a:xfrm>
              <a:off x="6440181" y="4738462"/>
              <a:ext cx="155476" cy="79978"/>
            </a:xfrm>
            <a:custGeom>
              <a:rect b="b" l="l" r="r" t="t"/>
              <a:pathLst>
                <a:path extrusionOk="0" h="1928" w="3748">
                  <a:moveTo>
                    <a:pt x="313" y="0"/>
                  </a:moveTo>
                  <a:lnTo>
                    <a:pt x="1" y="321"/>
                  </a:lnTo>
                  <a:lnTo>
                    <a:pt x="1723" y="1927"/>
                  </a:lnTo>
                  <a:lnTo>
                    <a:pt x="2026" y="1927"/>
                  </a:lnTo>
                  <a:lnTo>
                    <a:pt x="3748"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22"/>
            <p:cNvSpPr/>
            <p:nvPr/>
          </p:nvSpPr>
          <p:spPr>
            <a:xfrm>
              <a:off x="671923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22"/>
            <p:cNvSpPr/>
            <p:nvPr/>
          </p:nvSpPr>
          <p:spPr>
            <a:xfrm>
              <a:off x="5325170" y="4737342"/>
              <a:ext cx="155103" cy="78858"/>
            </a:xfrm>
            <a:custGeom>
              <a:rect b="b" l="l" r="r" t="t"/>
              <a:pathLst>
                <a:path extrusionOk="0" h="1901" w="3739">
                  <a:moveTo>
                    <a:pt x="304" y="0"/>
                  </a:moveTo>
                  <a:lnTo>
                    <a:pt x="1" y="330"/>
                  </a:lnTo>
                  <a:lnTo>
                    <a:pt x="1723" y="1901"/>
                  </a:lnTo>
                  <a:lnTo>
                    <a:pt x="2026" y="190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22"/>
            <p:cNvSpPr/>
            <p:nvPr/>
          </p:nvSpPr>
          <p:spPr>
            <a:xfrm>
              <a:off x="5603850" y="4737716"/>
              <a:ext cx="155476" cy="79978"/>
            </a:xfrm>
            <a:custGeom>
              <a:rect b="b" l="l" r="r" t="t"/>
              <a:pathLst>
                <a:path extrusionOk="0" h="1928"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22"/>
            <p:cNvSpPr/>
            <p:nvPr/>
          </p:nvSpPr>
          <p:spPr>
            <a:xfrm>
              <a:off x="5882862"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22"/>
            <p:cNvSpPr/>
            <p:nvPr/>
          </p:nvSpPr>
          <p:spPr>
            <a:xfrm>
              <a:off x="4767851"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22"/>
            <p:cNvSpPr/>
            <p:nvPr/>
          </p:nvSpPr>
          <p:spPr>
            <a:xfrm>
              <a:off x="5046531" y="473771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22"/>
            <p:cNvSpPr/>
            <p:nvPr/>
          </p:nvSpPr>
          <p:spPr>
            <a:xfrm>
              <a:off x="699787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22"/>
            <p:cNvSpPr/>
            <p:nvPr/>
          </p:nvSpPr>
          <p:spPr>
            <a:xfrm>
              <a:off x="727655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22"/>
            <p:cNvSpPr/>
            <p:nvPr/>
          </p:nvSpPr>
          <p:spPr>
            <a:xfrm>
              <a:off x="755556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22"/>
            <p:cNvSpPr/>
            <p:nvPr/>
          </p:nvSpPr>
          <p:spPr>
            <a:xfrm>
              <a:off x="6161542" y="4922355"/>
              <a:ext cx="155103" cy="78526"/>
            </a:xfrm>
            <a:custGeom>
              <a:rect b="b" l="l" r="r" t="t"/>
              <a:pathLst>
                <a:path extrusionOk="0" h="1893"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22"/>
            <p:cNvSpPr/>
            <p:nvPr/>
          </p:nvSpPr>
          <p:spPr>
            <a:xfrm>
              <a:off x="6440181" y="4922355"/>
              <a:ext cx="155476" cy="80352"/>
            </a:xfrm>
            <a:custGeom>
              <a:rect b="b" l="l" r="r" t="t"/>
              <a:pathLst>
                <a:path extrusionOk="0" h="1937" w="3748">
                  <a:moveTo>
                    <a:pt x="313" y="1"/>
                  </a:moveTo>
                  <a:lnTo>
                    <a:pt x="1" y="322"/>
                  </a:lnTo>
                  <a:lnTo>
                    <a:pt x="1723" y="1937"/>
                  </a:lnTo>
                  <a:lnTo>
                    <a:pt x="2026" y="1937"/>
                  </a:lnTo>
                  <a:lnTo>
                    <a:pt x="3748"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22"/>
            <p:cNvSpPr/>
            <p:nvPr/>
          </p:nvSpPr>
          <p:spPr>
            <a:xfrm>
              <a:off x="671923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22"/>
            <p:cNvSpPr/>
            <p:nvPr/>
          </p:nvSpPr>
          <p:spPr>
            <a:xfrm>
              <a:off x="5325170" y="4921276"/>
              <a:ext cx="155103" cy="78858"/>
            </a:xfrm>
            <a:custGeom>
              <a:rect b="b" l="l" r="r" t="t"/>
              <a:pathLst>
                <a:path extrusionOk="0" h="1901" w="3739">
                  <a:moveTo>
                    <a:pt x="304" y="0"/>
                  </a:moveTo>
                  <a:lnTo>
                    <a:pt x="1" y="330"/>
                  </a:lnTo>
                  <a:lnTo>
                    <a:pt x="1723" y="1900"/>
                  </a:lnTo>
                  <a:lnTo>
                    <a:pt x="2026" y="1900"/>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22"/>
            <p:cNvSpPr/>
            <p:nvPr/>
          </p:nvSpPr>
          <p:spPr>
            <a:xfrm>
              <a:off x="5603850" y="4921649"/>
              <a:ext cx="155476" cy="79937"/>
            </a:xfrm>
            <a:custGeom>
              <a:rect b="b" l="l" r="r" t="t"/>
              <a:pathLst>
                <a:path extrusionOk="0" h="1927"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22"/>
            <p:cNvSpPr/>
            <p:nvPr/>
          </p:nvSpPr>
          <p:spPr>
            <a:xfrm>
              <a:off x="5882862"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22"/>
            <p:cNvSpPr/>
            <p:nvPr/>
          </p:nvSpPr>
          <p:spPr>
            <a:xfrm>
              <a:off x="4767851"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22"/>
            <p:cNvSpPr/>
            <p:nvPr/>
          </p:nvSpPr>
          <p:spPr>
            <a:xfrm>
              <a:off x="5046531" y="492164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22"/>
            <p:cNvSpPr/>
            <p:nvPr/>
          </p:nvSpPr>
          <p:spPr>
            <a:xfrm>
              <a:off x="699787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22"/>
            <p:cNvSpPr/>
            <p:nvPr/>
          </p:nvSpPr>
          <p:spPr>
            <a:xfrm>
              <a:off x="727655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22"/>
            <p:cNvSpPr/>
            <p:nvPr/>
          </p:nvSpPr>
          <p:spPr>
            <a:xfrm>
              <a:off x="755556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22"/>
            <p:cNvSpPr/>
            <p:nvPr/>
          </p:nvSpPr>
          <p:spPr>
            <a:xfrm>
              <a:off x="6161542" y="5106289"/>
              <a:ext cx="155103" cy="78485"/>
            </a:xfrm>
            <a:custGeom>
              <a:rect b="b" l="l" r="r" t="t"/>
              <a:pathLst>
                <a:path extrusionOk="0" h="1892"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22"/>
            <p:cNvSpPr/>
            <p:nvPr/>
          </p:nvSpPr>
          <p:spPr>
            <a:xfrm>
              <a:off x="6440181" y="5106289"/>
              <a:ext cx="155476" cy="80352"/>
            </a:xfrm>
            <a:custGeom>
              <a:rect b="b" l="l" r="r" t="t"/>
              <a:pathLst>
                <a:path extrusionOk="0" h="1937" w="3748">
                  <a:moveTo>
                    <a:pt x="313" y="1"/>
                  </a:moveTo>
                  <a:lnTo>
                    <a:pt x="1" y="331"/>
                  </a:lnTo>
                  <a:lnTo>
                    <a:pt x="1723" y="1936"/>
                  </a:lnTo>
                  <a:lnTo>
                    <a:pt x="2026" y="1936"/>
                  </a:lnTo>
                  <a:lnTo>
                    <a:pt x="3748"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22"/>
            <p:cNvSpPr/>
            <p:nvPr/>
          </p:nvSpPr>
          <p:spPr>
            <a:xfrm>
              <a:off x="671923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22"/>
            <p:cNvSpPr/>
            <p:nvPr/>
          </p:nvSpPr>
          <p:spPr>
            <a:xfrm>
              <a:off x="5325170" y="5105169"/>
              <a:ext cx="155103" cy="78900"/>
            </a:xfrm>
            <a:custGeom>
              <a:rect b="b" l="l" r="r" t="t"/>
              <a:pathLst>
                <a:path extrusionOk="0" h="1902" w="3739">
                  <a:moveTo>
                    <a:pt x="304" y="1"/>
                  </a:moveTo>
                  <a:lnTo>
                    <a:pt x="1" y="331"/>
                  </a:lnTo>
                  <a:lnTo>
                    <a:pt x="1723" y="1901"/>
                  </a:lnTo>
                  <a:lnTo>
                    <a:pt x="2026" y="1901"/>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22"/>
            <p:cNvSpPr/>
            <p:nvPr/>
          </p:nvSpPr>
          <p:spPr>
            <a:xfrm>
              <a:off x="5603850" y="5105542"/>
              <a:ext cx="155476" cy="79978"/>
            </a:xfrm>
            <a:custGeom>
              <a:rect b="b" l="l" r="r" t="t"/>
              <a:pathLst>
                <a:path extrusionOk="0" h="1928" w="3748">
                  <a:moveTo>
                    <a:pt x="313" y="1"/>
                  </a:moveTo>
                  <a:lnTo>
                    <a:pt x="0" y="322"/>
                  </a:lnTo>
                  <a:lnTo>
                    <a:pt x="1722" y="1928"/>
                  </a:lnTo>
                  <a:lnTo>
                    <a:pt x="2025" y="1928"/>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22"/>
            <p:cNvSpPr/>
            <p:nvPr/>
          </p:nvSpPr>
          <p:spPr>
            <a:xfrm>
              <a:off x="5882862"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22"/>
            <p:cNvSpPr/>
            <p:nvPr/>
          </p:nvSpPr>
          <p:spPr>
            <a:xfrm>
              <a:off x="4767851"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22"/>
            <p:cNvSpPr/>
            <p:nvPr/>
          </p:nvSpPr>
          <p:spPr>
            <a:xfrm>
              <a:off x="5046531" y="510554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22"/>
            <p:cNvSpPr/>
            <p:nvPr/>
          </p:nvSpPr>
          <p:spPr>
            <a:xfrm>
              <a:off x="810912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22"/>
            <p:cNvSpPr/>
            <p:nvPr/>
          </p:nvSpPr>
          <p:spPr>
            <a:xfrm>
              <a:off x="838780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22"/>
            <p:cNvSpPr/>
            <p:nvPr/>
          </p:nvSpPr>
          <p:spPr>
            <a:xfrm>
              <a:off x="866681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22"/>
            <p:cNvSpPr/>
            <p:nvPr/>
          </p:nvSpPr>
          <p:spPr>
            <a:xfrm>
              <a:off x="783048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22"/>
            <p:cNvSpPr/>
            <p:nvPr/>
          </p:nvSpPr>
          <p:spPr>
            <a:xfrm>
              <a:off x="810912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22"/>
            <p:cNvSpPr/>
            <p:nvPr/>
          </p:nvSpPr>
          <p:spPr>
            <a:xfrm>
              <a:off x="838780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22"/>
            <p:cNvSpPr/>
            <p:nvPr/>
          </p:nvSpPr>
          <p:spPr>
            <a:xfrm>
              <a:off x="866681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22"/>
            <p:cNvSpPr/>
            <p:nvPr/>
          </p:nvSpPr>
          <p:spPr>
            <a:xfrm>
              <a:off x="783048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22"/>
            <p:cNvSpPr/>
            <p:nvPr/>
          </p:nvSpPr>
          <p:spPr>
            <a:xfrm>
              <a:off x="810912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22"/>
            <p:cNvSpPr/>
            <p:nvPr/>
          </p:nvSpPr>
          <p:spPr>
            <a:xfrm>
              <a:off x="838780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22"/>
            <p:cNvSpPr/>
            <p:nvPr/>
          </p:nvSpPr>
          <p:spPr>
            <a:xfrm>
              <a:off x="866681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22"/>
            <p:cNvSpPr/>
            <p:nvPr/>
          </p:nvSpPr>
          <p:spPr>
            <a:xfrm>
              <a:off x="783048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22"/>
            <p:cNvSpPr/>
            <p:nvPr/>
          </p:nvSpPr>
          <p:spPr>
            <a:xfrm>
              <a:off x="8945478"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22"/>
            <p:cNvSpPr/>
            <p:nvPr/>
          </p:nvSpPr>
          <p:spPr>
            <a:xfrm>
              <a:off x="8945478"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22"/>
            <p:cNvSpPr/>
            <p:nvPr/>
          </p:nvSpPr>
          <p:spPr>
            <a:xfrm>
              <a:off x="8945478"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22"/>
            <p:cNvSpPr/>
            <p:nvPr/>
          </p:nvSpPr>
          <p:spPr>
            <a:xfrm>
              <a:off x="283072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22"/>
            <p:cNvSpPr/>
            <p:nvPr/>
          </p:nvSpPr>
          <p:spPr>
            <a:xfrm>
              <a:off x="310940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22"/>
            <p:cNvSpPr/>
            <p:nvPr/>
          </p:nvSpPr>
          <p:spPr>
            <a:xfrm>
              <a:off x="338841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22"/>
            <p:cNvSpPr/>
            <p:nvPr/>
          </p:nvSpPr>
          <p:spPr>
            <a:xfrm>
              <a:off x="1994392" y="4738462"/>
              <a:ext cx="155103" cy="78485"/>
            </a:xfrm>
            <a:custGeom>
              <a:rect b="b" l="l" r="r" t="t"/>
              <a:pathLst>
                <a:path extrusionOk="0" h="1892" w="3739">
                  <a:moveTo>
                    <a:pt x="304" y="0"/>
                  </a:moveTo>
                  <a:lnTo>
                    <a:pt x="0" y="330"/>
                  </a:lnTo>
                  <a:lnTo>
                    <a:pt x="1722" y="1891"/>
                  </a:lnTo>
                  <a:lnTo>
                    <a:pt x="2025" y="1891"/>
                  </a:lnTo>
                  <a:lnTo>
                    <a:pt x="3738"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22"/>
            <p:cNvSpPr/>
            <p:nvPr/>
          </p:nvSpPr>
          <p:spPr>
            <a:xfrm>
              <a:off x="2273031" y="4738462"/>
              <a:ext cx="155476" cy="79978"/>
            </a:xfrm>
            <a:custGeom>
              <a:rect b="b" l="l" r="r" t="t"/>
              <a:pathLst>
                <a:path extrusionOk="0" h="1928" w="3748">
                  <a:moveTo>
                    <a:pt x="313" y="0"/>
                  </a:moveTo>
                  <a:lnTo>
                    <a:pt x="1" y="321"/>
                  </a:lnTo>
                  <a:lnTo>
                    <a:pt x="1723" y="1927"/>
                  </a:lnTo>
                  <a:lnTo>
                    <a:pt x="2026" y="1927"/>
                  </a:lnTo>
                  <a:lnTo>
                    <a:pt x="3748"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22"/>
            <p:cNvSpPr/>
            <p:nvPr/>
          </p:nvSpPr>
          <p:spPr>
            <a:xfrm>
              <a:off x="255208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22"/>
            <p:cNvSpPr/>
            <p:nvPr/>
          </p:nvSpPr>
          <p:spPr>
            <a:xfrm>
              <a:off x="1158020" y="4737342"/>
              <a:ext cx="155103" cy="78858"/>
            </a:xfrm>
            <a:custGeom>
              <a:rect b="b" l="l" r="r" t="t"/>
              <a:pathLst>
                <a:path extrusionOk="0" h="1901" w="3739">
                  <a:moveTo>
                    <a:pt x="304" y="0"/>
                  </a:moveTo>
                  <a:lnTo>
                    <a:pt x="1" y="330"/>
                  </a:lnTo>
                  <a:lnTo>
                    <a:pt x="1723" y="1901"/>
                  </a:lnTo>
                  <a:lnTo>
                    <a:pt x="2026" y="190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22"/>
            <p:cNvSpPr/>
            <p:nvPr/>
          </p:nvSpPr>
          <p:spPr>
            <a:xfrm>
              <a:off x="1436700" y="4737716"/>
              <a:ext cx="155476" cy="79978"/>
            </a:xfrm>
            <a:custGeom>
              <a:rect b="b" l="l" r="r" t="t"/>
              <a:pathLst>
                <a:path extrusionOk="0" h="1928"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22"/>
            <p:cNvSpPr/>
            <p:nvPr/>
          </p:nvSpPr>
          <p:spPr>
            <a:xfrm>
              <a:off x="1715712"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22"/>
            <p:cNvSpPr/>
            <p:nvPr/>
          </p:nvSpPr>
          <p:spPr>
            <a:xfrm>
              <a:off x="600701"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22"/>
            <p:cNvSpPr/>
            <p:nvPr/>
          </p:nvSpPr>
          <p:spPr>
            <a:xfrm>
              <a:off x="879381" y="473771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22"/>
            <p:cNvSpPr/>
            <p:nvPr/>
          </p:nvSpPr>
          <p:spPr>
            <a:xfrm>
              <a:off x="283072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22"/>
            <p:cNvSpPr/>
            <p:nvPr/>
          </p:nvSpPr>
          <p:spPr>
            <a:xfrm>
              <a:off x="310940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22"/>
            <p:cNvSpPr/>
            <p:nvPr/>
          </p:nvSpPr>
          <p:spPr>
            <a:xfrm>
              <a:off x="338841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22"/>
            <p:cNvSpPr/>
            <p:nvPr/>
          </p:nvSpPr>
          <p:spPr>
            <a:xfrm>
              <a:off x="1994392" y="4922355"/>
              <a:ext cx="155103" cy="78526"/>
            </a:xfrm>
            <a:custGeom>
              <a:rect b="b" l="l" r="r" t="t"/>
              <a:pathLst>
                <a:path extrusionOk="0" h="1893"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22"/>
            <p:cNvSpPr/>
            <p:nvPr/>
          </p:nvSpPr>
          <p:spPr>
            <a:xfrm>
              <a:off x="2273031" y="4922355"/>
              <a:ext cx="155476" cy="80352"/>
            </a:xfrm>
            <a:custGeom>
              <a:rect b="b" l="l" r="r" t="t"/>
              <a:pathLst>
                <a:path extrusionOk="0" h="1937" w="3748">
                  <a:moveTo>
                    <a:pt x="313" y="1"/>
                  </a:moveTo>
                  <a:lnTo>
                    <a:pt x="1" y="322"/>
                  </a:lnTo>
                  <a:lnTo>
                    <a:pt x="1723" y="1937"/>
                  </a:lnTo>
                  <a:lnTo>
                    <a:pt x="2026" y="1937"/>
                  </a:lnTo>
                  <a:lnTo>
                    <a:pt x="3748"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22"/>
            <p:cNvSpPr/>
            <p:nvPr/>
          </p:nvSpPr>
          <p:spPr>
            <a:xfrm>
              <a:off x="255208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22"/>
            <p:cNvSpPr/>
            <p:nvPr/>
          </p:nvSpPr>
          <p:spPr>
            <a:xfrm>
              <a:off x="1158020" y="4921276"/>
              <a:ext cx="155103" cy="78858"/>
            </a:xfrm>
            <a:custGeom>
              <a:rect b="b" l="l" r="r" t="t"/>
              <a:pathLst>
                <a:path extrusionOk="0" h="1901" w="3739">
                  <a:moveTo>
                    <a:pt x="304" y="0"/>
                  </a:moveTo>
                  <a:lnTo>
                    <a:pt x="1" y="330"/>
                  </a:lnTo>
                  <a:lnTo>
                    <a:pt x="1723" y="1900"/>
                  </a:lnTo>
                  <a:lnTo>
                    <a:pt x="2026" y="1900"/>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22"/>
            <p:cNvSpPr/>
            <p:nvPr/>
          </p:nvSpPr>
          <p:spPr>
            <a:xfrm>
              <a:off x="1436700" y="4921649"/>
              <a:ext cx="155476" cy="79937"/>
            </a:xfrm>
            <a:custGeom>
              <a:rect b="b" l="l" r="r" t="t"/>
              <a:pathLst>
                <a:path extrusionOk="0" h="1927"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22"/>
            <p:cNvSpPr/>
            <p:nvPr/>
          </p:nvSpPr>
          <p:spPr>
            <a:xfrm>
              <a:off x="1715712"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22"/>
            <p:cNvSpPr/>
            <p:nvPr/>
          </p:nvSpPr>
          <p:spPr>
            <a:xfrm>
              <a:off x="600701"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22"/>
            <p:cNvSpPr/>
            <p:nvPr/>
          </p:nvSpPr>
          <p:spPr>
            <a:xfrm>
              <a:off x="879381" y="492164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22"/>
            <p:cNvSpPr/>
            <p:nvPr/>
          </p:nvSpPr>
          <p:spPr>
            <a:xfrm>
              <a:off x="283072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22"/>
            <p:cNvSpPr/>
            <p:nvPr/>
          </p:nvSpPr>
          <p:spPr>
            <a:xfrm>
              <a:off x="310940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22"/>
            <p:cNvSpPr/>
            <p:nvPr/>
          </p:nvSpPr>
          <p:spPr>
            <a:xfrm>
              <a:off x="338841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22"/>
            <p:cNvSpPr/>
            <p:nvPr/>
          </p:nvSpPr>
          <p:spPr>
            <a:xfrm>
              <a:off x="1994392" y="5106289"/>
              <a:ext cx="155103" cy="78485"/>
            </a:xfrm>
            <a:custGeom>
              <a:rect b="b" l="l" r="r" t="t"/>
              <a:pathLst>
                <a:path extrusionOk="0" h="1892"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22"/>
            <p:cNvSpPr/>
            <p:nvPr/>
          </p:nvSpPr>
          <p:spPr>
            <a:xfrm>
              <a:off x="2273031" y="5106289"/>
              <a:ext cx="155476" cy="80352"/>
            </a:xfrm>
            <a:custGeom>
              <a:rect b="b" l="l" r="r" t="t"/>
              <a:pathLst>
                <a:path extrusionOk="0" h="1937" w="3748">
                  <a:moveTo>
                    <a:pt x="313" y="1"/>
                  </a:moveTo>
                  <a:lnTo>
                    <a:pt x="1" y="331"/>
                  </a:lnTo>
                  <a:lnTo>
                    <a:pt x="1723" y="1936"/>
                  </a:lnTo>
                  <a:lnTo>
                    <a:pt x="2026" y="1936"/>
                  </a:lnTo>
                  <a:lnTo>
                    <a:pt x="3748"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22"/>
            <p:cNvSpPr/>
            <p:nvPr/>
          </p:nvSpPr>
          <p:spPr>
            <a:xfrm>
              <a:off x="255208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22"/>
            <p:cNvSpPr/>
            <p:nvPr/>
          </p:nvSpPr>
          <p:spPr>
            <a:xfrm>
              <a:off x="1158020" y="5105169"/>
              <a:ext cx="155103" cy="78900"/>
            </a:xfrm>
            <a:custGeom>
              <a:rect b="b" l="l" r="r" t="t"/>
              <a:pathLst>
                <a:path extrusionOk="0" h="1902" w="3739">
                  <a:moveTo>
                    <a:pt x="304" y="1"/>
                  </a:moveTo>
                  <a:lnTo>
                    <a:pt x="1" y="331"/>
                  </a:lnTo>
                  <a:lnTo>
                    <a:pt x="1723" y="1901"/>
                  </a:lnTo>
                  <a:lnTo>
                    <a:pt x="2026" y="1901"/>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22"/>
            <p:cNvSpPr/>
            <p:nvPr/>
          </p:nvSpPr>
          <p:spPr>
            <a:xfrm>
              <a:off x="1436700" y="5105542"/>
              <a:ext cx="155476" cy="79978"/>
            </a:xfrm>
            <a:custGeom>
              <a:rect b="b" l="l" r="r" t="t"/>
              <a:pathLst>
                <a:path extrusionOk="0" h="1928" w="3748">
                  <a:moveTo>
                    <a:pt x="313" y="1"/>
                  </a:moveTo>
                  <a:lnTo>
                    <a:pt x="0" y="322"/>
                  </a:lnTo>
                  <a:lnTo>
                    <a:pt x="1722" y="1928"/>
                  </a:lnTo>
                  <a:lnTo>
                    <a:pt x="2025" y="1928"/>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22"/>
            <p:cNvSpPr/>
            <p:nvPr/>
          </p:nvSpPr>
          <p:spPr>
            <a:xfrm>
              <a:off x="1715712"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22"/>
            <p:cNvSpPr/>
            <p:nvPr/>
          </p:nvSpPr>
          <p:spPr>
            <a:xfrm>
              <a:off x="600701"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22"/>
            <p:cNvSpPr/>
            <p:nvPr/>
          </p:nvSpPr>
          <p:spPr>
            <a:xfrm>
              <a:off x="879381" y="510554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22"/>
            <p:cNvSpPr/>
            <p:nvPr/>
          </p:nvSpPr>
          <p:spPr>
            <a:xfrm>
              <a:off x="394197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22"/>
            <p:cNvSpPr/>
            <p:nvPr/>
          </p:nvSpPr>
          <p:spPr>
            <a:xfrm>
              <a:off x="422065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22"/>
            <p:cNvSpPr/>
            <p:nvPr/>
          </p:nvSpPr>
          <p:spPr>
            <a:xfrm>
              <a:off x="449966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22"/>
            <p:cNvSpPr/>
            <p:nvPr/>
          </p:nvSpPr>
          <p:spPr>
            <a:xfrm>
              <a:off x="366333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22"/>
            <p:cNvSpPr/>
            <p:nvPr/>
          </p:nvSpPr>
          <p:spPr>
            <a:xfrm>
              <a:off x="394197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22"/>
            <p:cNvSpPr/>
            <p:nvPr/>
          </p:nvSpPr>
          <p:spPr>
            <a:xfrm>
              <a:off x="422065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22"/>
            <p:cNvSpPr/>
            <p:nvPr/>
          </p:nvSpPr>
          <p:spPr>
            <a:xfrm>
              <a:off x="449966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22"/>
            <p:cNvSpPr/>
            <p:nvPr/>
          </p:nvSpPr>
          <p:spPr>
            <a:xfrm>
              <a:off x="366333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22"/>
            <p:cNvSpPr/>
            <p:nvPr/>
          </p:nvSpPr>
          <p:spPr>
            <a:xfrm>
              <a:off x="394197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22"/>
            <p:cNvSpPr/>
            <p:nvPr/>
          </p:nvSpPr>
          <p:spPr>
            <a:xfrm>
              <a:off x="422065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22"/>
            <p:cNvSpPr/>
            <p:nvPr/>
          </p:nvSpPr>
          <p:spPr>
            <a:xfrm>
              <a:off x="449966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22"/>
            <p:cNvSpPr/>
            <p:nvPr/>
          </p:nvSpPr>
          <p:spPr>
            <a:xfrm>
              <a:off x="366333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22"/>
            <p:cNvSpPr/>
            <p:nvPr/>
          </p:nvSpPr>
          <p:spPr>
            <a:xfrm>
              <a:off x="43401"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22"/>
            <p:cNvSpPr/>
            <p:nvPr/>
          </p:nvSpPr>
          <p:spPr>
            <a:xfrm>
              <a:off x="322081" y="473771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22"/>
            <p:cNvSpPr/>
            <p:nvPr/>
          </p:nvSpPr>
          <p:spPr>
            <a:xfrm>
              <a:off x="43401"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22"/>
            <p:cNvSpPr/>
            <p:nvPr/>
          </p:nvSpPr>
          <p:spPr>
            <a:xfrm>
              <a:off x="322081" y="492164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22"/>
            <p:cNvSpPr/>
            <p:nvPr/>
          </p:nvSpPr>
          <p:spPr>
            <a:xfrm>
              <a:off x="43401"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22"/>
            <p:cNvSpPr/>
            <p:nvPr/>
          </p:nvSpPr>
          <p:spPr>
            <a:xfrm>
              <a:off x="322081" y="510554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4" name="Google Shape;4164;p22"/>
          <p:cNvGrpSpPr/>
          <p:nvPr/>
        </p:nvGrpSpPr>
        <p:grpSpPr>
          <a:xfrm flipH="1">
            <a:off x="8430902" y="3240918"/>
            <a:ext cx="1036850" cy="1363170"/>
            <a:chOff x="-3129125" y="2333125"/>
            <a:chExt cx="531500" cy="698775"/>
          </a:xfrm>
        </p:grpSpPr>
        <p:sp>
          <p:nvSpPr>
            <p:cNvPr id="4165" name="Google Shape;4165;p22"/>
            <p:cNvSpPr/>
            <p:nvPr/>
          </p:nvSpPr>
          <p:spPr>
            <a:xfrm>
              <a:off x="-2863500" y="2696225"/>
              <a:ext cx="265875" cy="74950"/>
            </a:xfrm>
            <a:custGeom>
              <a:rect b="b" l="l" r="r" t="t"/>
              <a:pathLst>
                <a:path extrusionOk="0" h="2998" w="10635">
                  <a:moveTo>
                    <a:pt x="1740" y="0"/>
                  </a:moveTo>
                  <a:lnTo>
                    <a:pt x="0" y="1695"/>
                  </a:lnTo>
                  <a:lnTo>
                    <a:pt x="0" y="2998"/>
                  </a:lnTo>
                  <a:lnTo>
                    <a:pt x="10634" y="2998"/>
                  </a:lnTo>
                  <a:cubicBezTo>
                    <a:pt x="10634" y="2525"/>
                    <a:pt x="10599" y="2061"/>
                    <a:pt x="10536" y="1597"/>
                  </a:cubicBezTo>
                  <a:lnTo>
                    <a:pt x="8895" y="0"/>
                  </a:lnTo>
                  <a:lnTo>
                    <a:pt x="7110" y="1749"/>
                  </a:lnTo>
                  <a:lnTo>
                    <a:pt x="5317" y="0"/>
                  </a:lnTo>
                  <a:lnTo>
                    <a:pt x="3533" y="1749"/>
                  </a:lnTo>
                  <a:lnTo>
                    <a:pt x="17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22"/>
            <p:cNvSpPr/>
            <p:nvPr/>
          </p:nvSpPr>
          <p:spPr>
            <a:xfrm>
              <a:off x="-2863500" y="2492600"/>
              <a:ext cx="263425" cy="247350"/>
            </a:xfrm>
            <a:custGeom>
              <a:rect b="b" l="l" r="r" t="t"/>
              <a:pathLst>
                <a:path extrusionOk="0" h="9894" w="10537">
                  <a:moveTo>
                    <a:pt x="0" y="0"/>
                  </a:moveTo>
                  <a:lnTo>
                    <a:pt x="0" y="9840"/>
                  </a:lnTo>
                  <a:lnTo>
                    <a:pt x="1740" y="8145"/>
                  </a:lnTo>
                  <a:lnTo>
                    <a:pt x="3533" y="9894"/>
                  </a:lnTo>
                  <a:lnTo>
                    <a:pt x="5317" y="8145"/>
                  </a:lnTo>
                  <a:lnTo>
                    <a:pt x="7110" y="9894"/>
                  </a:lnTo>
                  <a:lnTo>
                    <a:pt x="8895" y="8145"/>
                  </a:lnTo>
                  <a:lnTo>
                    <a:pt x="10536" y="9742"/>
                  </a:lnTo>
                  <a:cubicBezTo>
                    <a:pt x="9876" y="4916"/>
                    <a:pt x="5835" y="1142"/>
                    <a:pt x="821" y="768"/>
                  </a:cubicBezTo>
                  <a:cubicBezTo>
                    <a:pt x="553" y="741"/>
                    <a:pt x="277" y="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22"/>
            <p:cNvSpPr/>
            <p:nvPr/>
          </p:nvSpPr>
          <p:spPr>
            <a:xfrm>
              <a:off x="-2769175" y="2489925"/>
              <a:ext cx="104850" cy="44625"/>
            </a:xfrm>
            <a:custGeom>
              <a:rect b="b" l="l" r="r" t="t"/>
              <a:pathLst>
                <a:path extrusionOk="0" h="1785" w="4194">
                  <a:moveTo>
                    <a:pt x="1" y="0"/>
                  </a:moveTo>
                  <a:lnTo>
                    <a:pt x="1" y="1784"/>
                  </a:lnTo>
                  <a:lnTo>
                    <a:pt x="4194" y="1784"/>
                  </a:lnTo>
                  <a:lnTo>
                    <a:pt x="205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22"/>
            <p:cNvSpPr/>
            <p:nvPr/>
          </p:nvSpPr>
          <p:spPr>
            <a:xfrm>
              <a:off x="-2863500" y="2425475"/>
              <a:ext cx="146775" cy="143425"/>
            </a:xfrm>
            <a:custGeom>
              <a:rect b="b" l="l" r="r" t="t"/>
              <a:pathLst>
                <a:path extrusionOk="0" h="5737" w="5871">
                  <a:moveTo>
                    <a:pt x="2935" y="0"/>
                  </a:moveTo>
                  <a:cubicBezTo>
                    <a:pt x="1321" y="0"/>
                    <a:pt x="0" y="1285"/>
                    <a:pt x="0" y="2873"/>
                  </a:cubicBezTo>
                  <a:cubicBezTo>
                    <a:pt x="0" y="4452"/>
                    <a:pt x="1321" y="5736"/>
                    <a:pt x="2935" y="5736"/>
                  </a:cubicBezTo>
                  <a:cubicBezTo>
                    <a:pt x="4550" y="5736"/>
                    <a:pt x="5870" y="4452"/>
                    <a:pt x="5870" y="2873"/>
                  </a:cubicBezTo>
                  <a:cubicBezTo>
                    <a:pt x="5870" y="1285"/>
                    <a:pt x="4550" y="0"/>
                    <a:pt x="29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22"/>
            <p:cNvSpPr/>
            <p:nvPr/>
          </p:nvSpPr>
          <p:spPr>
            <a:xfrm>
              <a:off x="-3129125" y="2771600"/>
              <a:ext cx="531500" cy="260300"/>
            </a:xfrm>
            <a:custGeom>
              <a:rect b="b" l="l" r="r" t="t"/>
              <a:pathLst>
                <a:path extrusionOk="0" h="10412" w="21260">
                  <a:moveTo>
                    <a:pt x="0" y="1"/>
                  </a:moveTo>
                  <a:cubicBezTo>
                    <a:pt x="0" y="5755"/>
                    <a:pt x="4755" y="10411"/>
                    <a:pt x="10625" y="10411"/>
                  </a:cubicBezTo>
                  <a:cubicBezTo>
                    <a:pt x="16504" y="10411"/>
                    <a:pt x="21259" y="5755"/>
                    <a:pt x="21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22"/>
            <p:cNvSpPr/>
            <p:nvPr/>
          </p:nvSpPr>
          <p:spPr>
            <a:xfrm>
              <a:off x="-3088100" y="2771600"/>
              <a:ext cx="350625" cy="171750"/>
            </a:xfrm>
            <a:custGeom>
              <a:rect b="b" l="l" r="r" t="t"/>
              <a:pathLst>
                <a:path extrusionOk="0" h="6870" w="14025">
                  <a:moveTo>
                    <a:pt x="1" y="1"/>
                  </a:moveTo>
                  <a:cubicBezTo>
                    <a:pt x="1" y="3801"/>
                    <a:pt x="3141" y="6870"/>
                    <a:pt x="7013" y="6870"/>
                  </a:cubicBezTo>
                  <a:cubicBezTo>
                    <a:pt x="10885" y="6870"/>
                    <a:pt x="14025" y="3801"/>
                    <a:pt x="1402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22"/>
            <p:cNvSpPr/>
            <p:nvPr/>
          </p:nvSpPr>
          <p:spPr>
            <a:xfrm>
              <a:off x="-2820675" y="2448650"/>
              <a:ext cx="89675" cy="87675"/>
            </a:xfrm>
            <a:custGeom>
              <a:rect b="b" l="l" r="r" t="t"/>
              <a:pathLst>
                <a:path extrusionOk="0" h="3507" w="3587">
                  <a:moveTo>
                    <a:pt x="1793" y="1"/>
                  </a:moveTo>
                  <a:cubicBezTo>
                    <a:pt x="803" y="1"/>
                    <a:pt x="0" y="786"/>
                    <a:pt x="0" y="1758"/>
                  </a:cubicBezTo>
                  <a:cubicBezTo>
                    <a:pt x="0" y="2722"/>
                    <a:pt x="803" y="3507"/>
                    <a:pt x="1793" y="3507"/>
                  </a:cubicBezTo>
                  <a:cubicBezTo>
                    <a:pt x="2784" y="3507"/>
                    <a:pt x="3586" y="2722"/>
                    <a:pt x="3586" y="1758"/>
                  </a:cubicBezTo>
                  <a:cubicBezTo>
                    <a:pt x="3586" y="786"/>
                    <a:pt x="2784" y="1"/>
                    <a:pt x="17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22"/>
            <p:cNvSpPr/>
            <p:nvPr/>
          </p:nvSpPr>
          <p:spPr>
            <a:xfrm>
              <a:off x="-2820675" y="2528950"/>
              <a:ext cx="89675" cy="87675"/>
            </a:xfrm>
            <a:custGeom>
              <a:rect b="b" l="l" r="r" t="t"/>
              <a:pathLst>
                <a:path extrusionOk="0" h="3507" w="3587">
                  <a:moveTo>
                    <a:pt x="1793" y="0"/>
                  </a:moveTo>
                  <a:cubicBezTo>
                    <a:pt x="803" y="0"/>
                    <a:pt x="0" y="786"/>
                    <a:pt x="0" y="1749"/>
                  </a:cubicBezTo>
                  <a:cubicBezTo>
                    <a:pt x="0" y="2721"/>
                    <a:pt x="803" y="3506"/>
                    <a:pt x="1793" y="3506"/>
                  </a:cubicBezTo>
                  <a:cubicBezTo>
                    <a:pt x="2784" y="3506"/>
                    <a:pt x="3586" y="2721"/>
                    <a:pt x="3586" y="1749"/>
                  </a:cubicBezTo>
                  <a:cubicBezTo>
                    <a:pt x="3586" y="786"/>
                    <a:pt x="2784" y="0"/>
                    <a:pt x="17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22"/>
            <p:cNvSpPr/>
            <p:nvPr/>
          </p:nvSpPr>
          <p:spPr>
            <a:xfrm>
              <a:off x="-2790125" y="2475875"/>
              <a:ext cx="28800" cy="28125"/>
            </a:xfrm>
            <a:custGeom>
              <a:rect b="b" l="l" r="r" t="t"/>
              <a:pathLst>
                <a:path extrusionOk="0" h="1125" w="1152">
                  <a:moveTo>
                    <a:pt x="571" y="0"/>
                  </a:moveTo>
                  <a:cubicBezTo>
                    <a:pt x="259" y="0"/>
                    <a:pt x="0" y="250"/>
                    <a:pt x="0" y="562"/>
                  </a:cubicBezTo>
                  <a:cubicBezTo>
                    <a:pt x="0" y="875"/>
                    <a:pt x="259" y="1124"/>
                    <a:pt x="571" y="1124"/>
                  </a:cubicBezTo>
                  <a:cubicBezTo>
                    <a:pt x="892" y="1124"/>
                    <a:pt x="1151" y="875"/>
                    <a:pt x="1151" y="562"/>
                  </a:cubicBezTo>
                  <a:cubicBezTo>
                    <a:pt x="1151" y="250"/>
                    <a:pt x="892" y="0"/>
                    <a:pt x="5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22"/>
            <p:cNvSpPr/>
            <p:nvPr/>
          </p:nvSpPr>
          <p:spPr>
            <a:xfrm>
              <a:off x="-3066450" y="2771600"/>
              <a:ext cx="307125" cy="150575"/>
            </a:xfrm>
            <a:custGeom>
              <a:rect b="b" l="l" r="r" t="t"/>
              <a:pathLst>
                <a:path extrusionOk="0" h="6023" w="12285">
                  <a:moveTo>
                    <a:pt x="0" y="1"/>
                  </a:moveTo>
                  <a:cubicBezTo>
                    <a:pt x="0" y="3328"/>
                    <a:pt x="2757" y="6022"/>
                    <a:pt x="6147" y="6022"/>
                  </a:cubicBezTo>
                  <a:cubicBezTo>
                    <a:pt x="9528" y="6022"/>
                    <a:pt x="12284" y="3328"/>
                    <a:pt x="12284" y="1"/>
                  </a:cubicBezTo>
                  <a:lnTo>
                    <a:pt x="11838" y="1"/>
                  </a:lnTo>
                  <a:cubicBezTo>
                    <a:pt x="11838" y="3078"/>
                    <a:pt x="9287" y="5576"/>
                    <a:pt x="6147" y="5576"/>
                  </a:cubicBezTo>
                  <a:cubicBezTo>
                    <a:pt x="3007" y="5576"/>
                    <a:pt x="446" y="3078"/>
                    <a:pt x="4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22"/>
            <p:cNvSpPr/>
            <p:nvPr/>
          </p:nvSpPr>
          <p:spPr>
            <a:xfrm>
              <a:off x="-3036575" y="2771600"/>
              <a:ext cx="247575" cy="121350"/>
            </a:xfrm>
            <a:custGeom>
              <a:rect b="b" l="l" r="r" t="t"/>
              <a:pathLst>
                <a:path extrusionOk="0" h="4854" w="9903">
                  <a:moveTo>
                    <a:pt x="1" y="1"/>
                  </a:moveTo>
                  <a:cubicBezTo>
                    <a:pt x="1" y="2677"/>
                    <a:pt x="2222" y="4854"/>
                    <a:pt x="4952" y="4854"/>
                  </a:cubicBezTo>
                  <a:cubicBezTo>
                    <a:pt x="7682" y="4854"/>
                    <a:pt x="9903" y="2677"/>
                    <a:pt x="9903" y="1"/>
                  </a:cubicBezTo>
                  <a:lnTo>
                    <a:pt x="9457" y="1"/>
                  </a:lnTo>
                  <a:cubicBezTo>
                    <a:pt x="9457" y="2436"/>
                    <a:pt x="7432" y="4407"/>
                    <a:pt x="4952" y="4407"/>
                  </a:cubicBezTo>
                  <a:cubicBezTo>
                    <a:pt x="2463" y="4407"/>
                    <a:pt x="447" y="2436"/>
                    <a:pt x="4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22"/>
            <p:cNvSpPr/>
            <p:nvPr/>
          </p:nvSpPr>
          <p:spPr>
            <a:xfrm>
              <a:off x="-3129125" y="2575125"/>
              <a:ext cx="200750" cy="196500"/>
            </a:xfrm>
            <a:custGeom>
              <a:rect b="b" l="l" r="r" t="t"/>
              <a:pathLst>
                <a:path extrusionOk="0" h="7860" w="8030">
                  <a:moveTo>
                    <a:pt x="0" y="0"/>
                  </a:moveTo>
                  <a:lnTo>
                    <a:pt x="0" y="7860"/>
                  </a:lnTo>
                  <a:lnTo>
                    <a:pt x="8029" y="7860"/>
                  </a:lnTo>
                  <a:cubicBezTo>
                    <a:pt x="8029" y="3524"/>
                    <a:pt x="4434"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22"/>
            <p:cNvSpPr/>
            <p:nvPr/>
          </p:nvSpPr>
          <p:spPr>
            <a:xfrm>
              <a:off x="-2884475" y="2333125"/>
              <a:ext cx="94375" cy="92375"/>
            </a:xfrm>
            <a:custGeom>
              <a:rect b="b" l="l" r="r" t="t"/>
              <a:pathLst>
                <a:path extrusionOk="0" h="3695" w="3775">
                  <a:moveTo>
                    <a:pt x="1" y="1"/>
                  </a:moveTo>
                  <a:lnTo>
                    <a:pt x="1" y="3694"/>
                  </a:lnTo>
                  <a:lnTo>
                    <a:pt x="3774" y="3694"/>
                  </a:lnTo>
                  <a:cubicBezTo>
                    <a:pt x="3774" y="1651"/>
                    <a:pt x="2088" y="1"/>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8" name="Google Shape;4178;p22"/>
          <p:cNvGrpSpPr/>
          <p:nvPr/>
        </p:nvGrpSpPr>
        <p:grpSpPr>
          <a:xfrm>
            <a:off x="127153" y="3245713"/>
            <a:ext cx="461150" cy="1358395"/>
            <a:chOff x="6488875" y="1947200"/>
            <a:chExt cx="258275" cy="760750"/>
          </a:xfrm>
        </p:grpSpPr>
        <p:sp>
          <p:nvSpPr>
            <p:cNvPr id="4179" name="Google Shape;4179;p22"/>
            <p:cNvSpPr/>
            <p:nvPr/>
          </p:nvSpPr>
          <p:spPr>
            <a:xfrm>
              <a:off x="6612425" y="2049800"/>
              <a:ext cx="11175" cy="658150"/>
            </a:xfrm>
            <a:custGeom>
              <a:rect b="b" l="l" r="r" t="t"/>
              <a:pathLst>
                <a:path extrusionOk="0" h="26326" w="447">
                  <a:moveTo>
                    <a:pt x="0" y="0"/>
                  </a:moveTo>
                  <a:lnTo>
                    <a:pt x="0" y="26326"/>
                  </a:lnTo>
                  <a:lnTo>
                    <a:pt x="446" y="26326"/>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22"/>
            <p:cNvSpPr/>
            <p:nvPr/>
          </p:nvSpPr>
          <p:spPr>
            <a:xfrm>
              <a:off x="6574275" y="1947200"/>
              <a:ext cx="87450" cy="167075"/>
            </a:xfrm>
            <a:custGeom>
              <a:rect b="b" l="l" r="r" t="t"/>
              <a:pathLst>
                <a:path extrusionOk="0" h="6683" w="3498">
                  <a:moveTo>
                    <a:pt x="1749" y="0"/>
                  </a:moveTo>
                  <a:cubicBezTo>
                    <a:pt x="1749" y="0"/>
                    <a:pt x="1" y="1499"/>
                    <a:pt x="1" y="3346"/>
                  </a:cubicBezTo>
                  <a:cubicBezTo>
                    <a:pt x="1" y="5184"/>
                    <a:pt x="1749" y="6682"/>
                    <a:pt x="1749" y="6682"/>
                  </a:cubicBezTo>
                  <a:cubicBezTo>
                    <a:pt x="1749" y="6682"/>
                    <a:pt x="3498" y="5184"/>
                    <a:pt x="3498" y="3346"/>
                  </a:cubicBezTo>
                  <a:cubicBezTo>
                    <a:pt x="3498" y="1499"/>
                    <a:pt x="1749" y="0"/>
                    <a:pt x="17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22"/>
            <p:cNvSpPr/>
            <p:nvPr/>
          </p:nvSpPr>
          <p:spPr>
            <a:xfrm>
              <a:off x="6622675" y="2448325"/>
              <a:ext cx="124475" cy="118150"/>
            </a:xfrm>
            <a:custGeom>
              <a:rect b="b" l="l" r="r" t="t"/>
              <a:pathLst>
                <a:path extrusionOk="0" h="4726" w="4979">
                  <a:moveTo>
                    <a:pt x="4827" y="1"/>
                  </a:moveTo>
                  <a:lnTo>
                    <a:pt x="1" y="4720"/>
                  </a:lnTo>
                  <a:cubicBezTo>
                    <a:pt x="1" y="4720"/>
                    <a:pt x="84" y="4726"/>
                    <a:pt x="227" y="4726"/>
                  </a:cubicBezTo>
                  <a:cubicBezTo>
                    <a:pt x="842" y="4726"/>
                    <a:pt x="2571" y="4626"/>
                    <a:pt x="3649" y="3569"/>
                  </a:cubicBezTo>
                  <a:cubicBezTo>
                    <a:pt x="4979" y="2267"/>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22"/>
            <p:cNvSpPr/>
            <p:nvPr/>
          </p:nvSpPr>
          <p:spPr>
            <a:xfrm>
              <a:off x="6622675" y="2316525"/>
              <a:ext cx="124475" cy="118175"/>
            </a:xfrm>
            <a:custGeom>
              <a:rect b="b" l="l" r="r" t="t"/>
              <a:pathLst>
                <a:path extrusionOk="0" h="4727" w="4979">
                  <a:moveTo>
                    <a:pt x="4827" y="1"/>
                  </a:moveTo>
                  <a:lnTo>
                    <a:pt x="1" y="4720"/>
                  </a:lnTo>
                  <a:cubicBezTo>
                    <a:pt x="1" y="4720"/>
                    <a:pt x="92" y="4726"/>
                    <a:pt x="247" y="4726"/>
                  </a:cubicBezTo>
                  <a:cubicBezTo>
                    <a:pt x="880" y="4726"/>
                    <a:pt x="2583" y="4623"/>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22"/>
            <p:cNvSpPr/>
            <p:nvPr/>
          </p:nvSpPr>
          <p:spPr>
            <a:xfrm>
              <a:off x="6622675" y="2184950"/>
              <a:ext cx="124475" cy="118125"/>
            </a:xfrm>
            <a:custGeom>
              <a:rect b="b" l="l" r="r" t="t"/>
              <a:pathLst>
                <a:path extrusionOk="0" h="4725" w="4979">
                  <a:moveTo>
                    <a:pt x="4827" y="0"/>
                  </a:moveTo>
                  <a:lnTo>
                    <a:pt x="1" y="4719"/>
                  </a:lnTo>
                  <a:cubicBezTo>
                    <a:pt x="1" y="4719"/>
                    <a:pt x="84" y="4725"/>
                    <a:pt x="227" y="4725"/>
                  </a:cubicBezTo>
                  <a:cubicBezTo>
                    <a:pt x="842" y="4725"/>
                    <a:pt x="2571" y="4625"/>
                    <a:pt x="3649" y="3569"/>
                  </a:cubicBezTo>
                  <a:cubicBezTo>
                    <a:pt x="4979" y="2266"/>
                    <a:pt x="4827" y="1"/>
                    <a:pt x="48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22"/>
            <p:cNvSpPr/>
            <p:nvPr/>
          </p:nvSpPr>
          <p:spPr>
            <a:xfrm>
              <a:off x="6622675" y="2053125"/>
              <a:ext cx="124475" cy="118375"/>
            </a:xfrm>
            <a:custGeom>
              <a:rect b="b" l="l" r="r" t="t"/>
              <a:pathLst>
                <a:path extrusionOk="0" h="4735" w="4979">
                  <a:moveTo>
                    <a:pt x="4827" y="1"/>
                  </a:moveTo>
                  <a:lnTo>
                    <a:pt x="1" y="4729"/>
                  </a:lnTo>
                  <a:cubicBezTo>
                    <a:pt x="1" y="4729"/>
                    <a:pt x="84" y="4734"/>
                    <a:pt x="227" y="4734"/>
                  </a:cubicBezTo>
                  <a:cubicBezTo>
                    <a:pt x="842" y="4734"/>
                    <a:pt x="2571" y="4635"/>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22"/>
            <p:cNvSpPr/>
            <p:nvPr/>
          </p:nvSpPr>
          <p:spPr>
            <a:xfrm>
              <a:off x="6622675" y="2448325"/>
              <a:ext cx="124475" cy="118150"/>
            </a:xfrm>
            <a:custGeom>
              <a:rect b="b" l="l" r="r" t="t"/>
              <a:pathLst>
                <a:path extrusionOk="0" h="4726" w="4979">
                  <a:moveTo>
                    <a:pt x="4827" y="1"/>
                  </a:moveTo>
                  <a:lnTo>
                    <a:pt x="1" y="4720"/>
                  </a:lnTo>
                  <a:cubicBezTo>
                    <a:pt x="1" y="4720"/>
                    <a:pt x="84" y="4726"/>
                    <a:pt x="227" y="4726"/>
                  </a:cubicBezTo>
                  <a:cubicBezTo>
                    <a:pt x="842" y="4726"/>
                    <a:pt x="2571" y="4626"/>
                    <a:pt x="3649" y="3569"/>
                  </a:cubicBezTo>
                  <a:cubicBezTo>
                    <a:pt x="4979" y="2267"/>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22"/>
            <p:cNvSpPr/>
            <p:nvPr/>
          </p:nvSpPr>
          <p:spPr>
            <a:xfrm>
              <a:off x="6622675" y="2316525"/>
              <a:ext cx="124475" cy="118175"/>
            </a:xfrm>
            <a:custGeom>
              <a:rect b="b" l="l" r="r" t="t"/>
              <a:pathLst>
                <a:path extrusionOk="0" h="4727" w="4979">
                  <a:moveTo>
                    <a:pt x="4827" y="1"/>
                  </a:moveTo>
                  <a:lnTo>
                    <a:pt x="1" y="4720"/>
                  </a:lnTo>
                  <a:cubicBezTo>
                    <a:pt x="1" y="4720"/>
                    <a:pt x="92" y="4726"/>
                    <a:pt x="247" y="4726"/>
                  </a:cubicBezTo>
                  <a:cubicBezTo>
                    <a:pt x="880" y="4726"/>
                    <a:pt x="2583" y="4623"/>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22"/>
            <p:cNvSpPr/>
            <p:nvPr/>
          </p:nvSpPr>
          <p:spPr>
            <a:xfrm>
              <a:off x="6622675" y="2184950"/>
              <a:ext cx="124475" cy="118125"/>
            </a:xfrm>
            <a:custGeom>
              <a:rect b="b" l="l" r="r" t="t"/>
              <a:pathLst>
                <a:path extrusionOk="0" h="4725" w="4979">
                  <a:moveTo>
                    <a:pt x="4827" y="0"/>
                  </a:moveTo>
                  <a:lnTo>
                    <a:pt x="1" y="4719"/>
                  </a:lnTo>
                  <a:cubicBezTo>
                    <a:pt x="1" y="4719"/>
                    <a:pt x="84" y="4725"/>
                    <a:pt x="227" y="4725"/>
                  </a:cubicBezTo>
                  <a:cubicBezTo>
                    <a:pt x="842" y="4725"/>
                    <a:pt x="2571" y="4625"/>
                    <a:pt x="3649" y="3569"/>
                  </a:cubicBezTo>
                  <a:cubicBezTo>
                    <a:pt x="4979" y="2266"/>
                    <a:pt x="4827" y="1"/>
                    <a:pt x="48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22"/>
            <p:cNvSpPr/>
            <p:nvPr/>
          </p:nvSpPr>
          <p:spPr>
            <a:xfrm>
              <a:off x="6622675" y="2053125"/>
              <a:ext cx="124475" cy="118375"/>
            </a:xfrm>
            <a:custGeom>
              <a:rect b="b" l="l" r="r" t="t"/>
              <a:pathLst>
                <a:path extrusionOk="0" h="4735" w="4979">
                  <a:moveTo>
                    <a:pt x="4827" y="1"/>
                  </a:moveTo>
                  <a:lnTo>
                    <a:pt x="1" y="4729"/>
                  </a:lnTo>
                  <a:cubicBezTo>
                    <a:pt x="1" y="4729"/>
                    <a:pt x="84" y="4734"/>
                    <a:pt x="227" y="4734"/>
                  </a:cubicBezTo>
                  <a:cubicBezTo>
                    <a:pt x="842" y="4734"/>
                    <a:pt x="2571" y="4635"/>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22"/>
            <p:cNvSpPr/>
            <p:nvPr/>
          </p:nvSpPr>
          <p:spPr>
            <a:xfrm>
              <a:off x="6488875" y="2448325"/>
              <a:ext cx="124475" cy="118150"/>
            </a:xfrm>
            <a:custGeom>
              <a:rect b="b" l="l" r="r" t="t"/>
              <a:pathLst>
                <a:path extrusionOk="0" h="4726" w="4979">
                  <a:moveTo>
                    <a:pt x="161" y="1"/>
                  </a:moveTo>
                  <a:cubicBezTo>
                    <a:pt x="161" y="1"/>
                    <a:pt x="0" y="2267"/>
                    <a:pt x="1329" y="3569"/>
                  </a:cubicBezTo>
                  <a:cubicBezTo>
                    <a:pt x="2408" y="4626"/>
                    <a:pt x="4137" y="4726"/>
                    <a:pt x="4752" y="4726"/>
                  </a:cubicBezTo>
                  <a:cubicBezTo>
                    <a:pt x="4895" y="4726"/>
                    <a:pt x="4978" y="4720"/>
                    <a:pt x="4978" y="4720"/>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22"/>
            <p:cNvSpPr/>
            <p:nvPr/>
          </p:nvSpPr>
          <p:spPr>
            <a:xfrm>
              <a:off x="6488875" y="2316525"/>
              <a:ext cx="124475" cy="118175"/>
            </a:xfrm>
            <a:custGeom>
              <a:rect b="b" l="l" r="r" t="t"/>
              <a:pathLst>
                <a:path extrusionOk="0" h="4727" w="4979">
                  <a:moveTo>
                    <a:pt x="161" y="1"/>
                  </a:moveTo>
                  <a:cubicBezTo>
                    <a:pt x="161" y="1"/>
                    <a:pt x="0" y="2276"/>
                    <a:pt x="1329" y="3578"/>
                  </a:cubicBezTo>
                  <a:cubicBezTo>
                    <a:pt x="2396" y="4623"/>
                    <a:pt x="4099" y="4726"/>
                    <a:pt x="4731" y="4726"/>
                  </a:cubicBezTo>
                  <a:cubicBezTo>
                    <a:pt x="4887" y="4726"/>
                    <a:pt x="4978" y="4720"/>
                    <a:pt x="4978" y="4720"/>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22"/>
            <p:cNvSpPr/>
            <p:nvPr/>
          </p:nvSpPr>
          <p:spPr>
            <a:xfrm>
              <a:off x="6488875" y="2184950"/>
              <a:ext cx="124475" cy="118125"/>
            </a:xfrm>
            <a:custGeom>
              <a:rect b="b" l="l" r="r" t="t"/>
              <a:pathLst>
                <a:path extrusionOk="0" h="4725" w="4979">
                  <a:moveTo>
                    <a:pt x="161" y="0"/>
                  </a:moveTo>
                  <a:cubicBezTo>
                    <a:pt x="161" y="1"/>
                    <a:pt x="0" y="2266"/>
                    <a:pt x="1329" y="3569"/>
                  </a:cubicBezTo>
                  <a:cubicBezTo>
                    <a:pt x="2408" y="4625"/>
                    <a:pt x="4137" y="4725"/>
                    <a:pt x="4752" y="4725"/>
                  </a:cubicBezTo>
                  <a:cubicBezTo>
                    <a:pt x="4895" y="4725"/>
                    <a:pt x="4978" y="4719"/>
                    <a:pt x="4978" y="4719"/>
                  </a:cubicBezTo>
                  <a:lnTo>
                    <a:pt x="16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22"/>
            <p:cNvSpPr/>
            <p:nvPr/>
          </p:nvSpPr>
          <p:spPr>
            <a:xfrm>
              <a:off x="6488875" y="2053125"/>
              <a:ext cx="124475" cy="118375"/>
            </a:xfrm>
            <a:custGeom>
              <a:rect b="b" l="l" r="r" t="t"/>
              <a:pathLst>
                <a:path extrusionOk="0" h="4735" w="4979">
                  <a:moveTo>
                    <a:pt x="161" y="1"/>
                  </a:moveTo>
                  <a:cubicBezTo>
                    <a:pt x="161" y="1"/>
                    <a:pt x="0" y="2276"/>
                    <a:pt x="1329" y="3578"/>
                  </a:cubicBezTo>
                  <a:cubicBezTo>
                    <a:pt x="2408" y="4635"/>
                    <a:pt x="4137" y="4734"/>
                    <a:pt x="4752" y="4734"/>
                  </a:cubicBezTo>
                  <a:cubicBezTo>
                    <a:pt x="4895" y="4734"/>
                    <a:pt x="4978" y="4729"/>
                    <a:pt x="4978" y="4729"/>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4193" name="Shape 4193"/>
        <p:cNvGrpSpPr/>
        <p:nvPr/>
      </p:nvGrpSpPr>
      <p:grpSpPr>
        <a:xfrm>
          <a:off x="0" y="0"/>
          <a:ext cx="0" cy="0"/>
          <a:chOff x="0" y="0"/>
          <a:chExt cx="0" cy="0"/>
        </a:xfrm>
      </p:grpSpPr>
      <p:sp>
        <p:nvSpPr>
          <p:cNvPr id="4194" name="Google Shape;4194;p2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195" name="Google Shape;4195;p23"/>
          <p:cNvSpPr txBox="1"/>
          <p:nvPr>
            <p:ph idx="2" type="title"/>
          </p:nvPr>
        </p:nvSpPr>
        <p:spPr>
          <a:xfrm>
            <a:off x="1607950" y="1417425"/>
            <a:ext cx="2730600" cy="4119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196" name="Google Shape;4196;p23"/>
          <p:cNvSpPr txBox="1"/>
          <p:nvPr>
            <p:ph idx="1" type="subTitle"/>
          </p:nvPr>
        </p:nvSpPr>
        <p:spPr>
          <a:xfrm>
            <a:off x="1607950" y="1753125"/>
            <a:ext cx="2730600" cy="94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4197" name="Google Shape;4197;p23"/>
          <p:cNvSpPr txBox="1"/>
          <p:nvPr>
            <p:ph idx="3" type="title"/>
          </p:nvPr>
        </p:nvSpPr>
        <p:spPr>
          <a:xfrm>
            <a:off x="4805456" y="1417425"/>
            <a:ext cx="2730600" cy="4119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198" name="Google Shape;4198;p23"/>
          <p:cNvSpPr txBox="1"/>
          <p:nvPr>
            <p:ph idx="4" type="subTitle"/>
          </p:nvPr>
        </p:nvSpPr>
        <p:spPr>
          <a:xfrm>
            <a:off x="4805449" y="1753125"/>
            <a:ext cx="2730600" cy="94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4199" name="Google Shape;4199;p23"/>
          <p:cNvSpPr txBox="1"/>
          <p:nvPr>
            <p:ph idx="5" type="title"/>
          </p:nvPr>
        </p:nvSpPr>
        <p:spPr>
          <a:xfrm>
            <a:off x="1607950" y="3001700"/>
            <a:ext cx="2730600" cy="4119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200" name="Google Shape;4200;p23"/>
          <p:cNvSpPr txBox="1"/>
          <p:nvPr>
            <p:ph idx="6" type="subTitle"/>
          </p:nvPr>
        </p:nvSpPr>
        <p:spPr>
          <a:xfrm>
            <a:off x="1607950" y="3337400"/>
            <a:ext cx="2730600" cy="94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4201" name="Google Shape;4201;p23"/>
          <p:cNvSpPr txBox="1"/>
          <p:nvPr>
            <p:ph idx="7" type="title"/>
          </p:nvPr>
        </p:nvSpPr>
        <p:spPr>
          <a:xfrm>
            <a:off x="4805456" y="3001700"/>
            <a:ext cx="2730600" cy="4119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202" name="Google Shape;4202;p23"/>
          <p:cNvSpPr txBox="1"/>
          <p:nvPr>
            <p:ph idx="8" type="subTitle"/>
          </p:nvPr>
        </p:nvSpPr>
        <p:spPr>
          <a:xfrm>
            <a:off x="4805448" y="3337400"/>
            <a:ext cx="2730600" cy="94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grpSp>
        <p:nvGrpSpPr>
          <p:cNvPr id="4203" name="Google Shape;4203;p23"/>
          <p:cNvGrpSpPr/>
          <p:nvPr/>
        </p:nvGrpSpPr>
        <p:grpSpPr>
          <a:xfrm>
            <a:off x="50" y="4604100"/>
            <a:ext cx="9144025" cy="709198"/>
            <a:chOff x="50" y="4604100"/>
            <a:chExt cx="9144025" cy="709198"/>
          </a:xfrm>
        </p:grpSpPr>
        <p:sp>
          <p:nvSpPr>
            <p:cNvPr id="4204" name="Google Shape;4204;p23"/>
            <p:cNvSpPr/>
            <p:nvPr/>
          </p:nvSpPr>
          <p:spPr>
            <a:xfrm>
              <a:off x="50" y="4604100"/>
              <a:ext cx="9144025" cy="709198"/>
            </a:xfrm>
            <a:custGeom>
              <a:rect b="b" l="l" r="r" t="t"/>
              <a:pathLst>
                <a:path extrusionOk="0" h="21688" w="79389">
                  <a:moveTo>
                    <a:pt x="0" y="1"/>
                  </a:moveTo>
                  <a:lnTo>
                    <a:pt x="0" y="21688"/>
                  </a:lnTo>
                  <a:lnTo>
                    <a:pt x="79388" y="21688"/>
                  </a:lnTo>
                  <a:lnTo>
                    <a:pt x="793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23"/>
            <p:cNvSpPr/>
            <p:nvPr/>
          </p:nvSpPr>
          <p:spPr>
            <a:xfrm>
              <a:off x="699787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23"/>
            <p:cNvSpPr/>
            <p:nvPr/>
          </p:nvSpPr>
          <p:spPr>
            <a:xfrm>
              <a:off x="727655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23"/>
            <p:cNvSpPr/>
            <p:nvPr/>
          </p:nvSpPr>
          <p:spPr>
            <a:xfrm>
              <a:off x="755556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23"/>
            <p:cNvSpPr/>
            <p:nvPr/>
          </p:nvSpPr>
          <p:spPr>
            <a:xfrm>
              <a:off x="6161542" y="4738462"/>
              <a:ext cx="155103" cy="78485"/>
            </a:xfrm>
            <a:custGeom>
              <a:rect b="b" l="l" r="r" t="t"/>
              <a:pathLst>
                <a:path extrusionOk="0" h="1892" w="3739">
                  <a:moveTo>
                    <a:pt x="304" y="0"/>
                  </a:moveTo>
                  <a:lnTo>
                    <a:pt x="0" y="330"/>
                  </a:lnTo>
                  <a:lnTo>
                    <a:pt x="1722" y="1891"/>
                  </a:lnTo>
                  <a:lnTo>
                    <a:pt x="2025" y="1891"/>
                  </a:lnTo>
                  <a:lnTo>
                    <a:pt x="3738"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23"/>
            <p:cNvSpPr/>
            <p:nvPr/>
          </p:nvSpPr>
          <p:spPr>
            <a:xfrm>
              <a:off x="6440181" y="4738462"/>
              <a:ext cx="155476" cy="79978"/>
            </a:xfrm>
            <a:custGeom>
              <a:rect b="b" l="l" r="r" t="t"/>
              <a:pathLst>
                <a:path extrusionOk="0" h="1928" w="3748">
                  <a:moveTo>
                    <a:pt x="313" y="0"/>
                  </a:moveTo>
                  <a:lnTo>
                    <a:pt x="1" y="321"/>
                  </a:lnTo>
                  <a:lnTo>
                    <a:pt x="1723" y="1927"/>
                  </a:lnTo>
                  <a:lnTo>
                    <a:pt x="2026" y="1927"/>
                  </a:lnTo>
                  <a:lnTo>
                    <a:pt x="3748"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23"/>
            <p:cNvSpPr/>
            <p:nvPr/>
          </p:nvSpPr>
          <p:spPr>
            <a:xfrm>
              <a:off x="671923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23"/>
            <p:cNvSpPr/>
            <p:nvPr/>
          </p:nvSpPr>
          <p:spPr>
            <a:xfrm>
              <a:off x="5325170" y="4737342"/>
              <a:ext cx="155103" cy="78858"/>
            </a:xfrm>
            <a:custGeom>
              <a:rect b="b" l="l" r="r" t="t"/>
              <a:pathLst>
                <a:path extrusionOk="0" h="1901" w="3739">
                  <a:moveTo>
                    <a:pt x="304" y="0"/>
                  </a:moveTo>
                  <a:lnTo>
                    <a:pt x="1" y="330"/>
                  </a:lnTo>
                  <a:lnTo>
                    <a:pt x="1723" y="1901"/>
                  </a:lnTo>
                  <a:lnTo>
                    <a:pt x="2026" y="190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23"/>
            <p:cNvSpPr/>
            <p:nvPr/>
          </p:nvSpPr>
          <p:spPr>
            <a:xfrm>
              <a:off x="5603850" y="4737716"/>
              <a:ext cx="155476" cy="79978"/>
            </a:xfrm>
            <a:custGeom>
              <a:rect b="b" l="l" r="r" t="t"/>
              <a:pathLst>
                <a:path extrusionOk="0" h="1928"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23"/>
            <p:cNvSpPr/>
            <p:nvPr/>
          </p:nvSpPr>
          <p:spPr>
            <a:xfrm>
              <a:off x="5882862"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23"/>
            <p:cNvSpPr/>
            <p:nvPr/>
          </p:nvSpPr>
          <p:spPr>
            <a:xfrm>
              <a:off x="4767851"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23"/>
            <p:cNvSpPr/>
            <p:nvPr/>
          </p:nvSpPr>
          <p:spPr>
            <a:xfrm>
              <a:off x="5046531" y="473771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23"/>
            <p:cNvSpPr/>
            <p:nvPr/>
          </p:nvSpPr>
          <p:spPr>
            <a:xfrm>
              <a:off x="699787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23"/>
            <p:cNvSpPr/>
            <p:nvPr/>
          </p:nvSpPr>
          <p:spPr>
            <a:xfrm>
              <a:off x="727655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23"/>
            <p:cNvSpPr/>
            <p:nvPr/>
          </p:nvSpPr>
          <p:spPr>
            <a:xfrm>
              <a:off x="755556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23"/>
            <p:cNvSpPr/>
            <p:nvPr/>
          </p:nvSpPr>
          <p:spPr>
            <a:xfrm>
              <a:off x="6161542" y="4922355"/>
              <a:ext cx="155103" cy="78526"/>
            </a:xfrm>
            <a:custGeom>
              <a:rect b="b" l="l" r="r" t="t"/>
              <a:pathLst>
                <a:path extrusionOk="0" h="1893"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23"/>
            <p:cNvSpPr/>
            <p:nvPr/>
          </p:nvSpPr>
          <p:spPr>
            <a:xfrm>
              <a:off x="6440181" y="4922355"/>
              <a:ext cx="155476" cy="80352"/>
            </a:xfrm>
            <a:custGeom>
              <a:rect b="b" l="l" r="r" t="t"/>
              <a:pathLst>
                <a:path extrusionOk="0" h="1937" w="3748">
                  <a:moveTo>
                    <a:pt x="313" y="1"/>
                  </a:moveTo>
                  <a:lnTo>
                    <a:pt x="1" y="322"/>
                  </a:lnTo>
                  <a:lnTo>
                    <a:pt x="1723" y="1937"/>
                  </a:lnTo>
                  <a:lnTo>
                    <a:pt x="2026" y="1937"/>
                  </a:lnTo>
                  <a:lnTo>
                    <a:pt x="3748"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23"/>
            <p:cNvSpPr/>
            <p:nvPr/>
          </p:nvSpPr>
          <p:spPr>
            <a:xfrm>
              <a:off x="671923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23"/>
            <p:cNvSpPr/>
            <p:nvPr/>
          </p:nvSpPr>
          <p:spPr>
            <a:xfrm>
              <a:off x="5325170" y="4921276"/>
              <a:ext cx="155103" cy="78858"/>
            </a:xfrm>
            <a:custGeom>
              <a:rect b="b" l="l" r="r" t="t"/>
              <a:pathLst>
                <a:path extrusionOk="0" h="1901" w="3739">
                  <a:moveTo>
                    <a:pt x="304" y="0"/>
                  </a:moveTo>
                  <a:lnTo>
                    <a:pt x="1" y="330"/>
                  </a:lnTo>
                  <a:lnTo>
                    <a:pt x="1723" y="1900"/>
                  </a:lnTo>
                  <a:lnTo>
                    <a:pt x="2026" y="1900"/>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23"/>
            <p:cNvSpPr/>
            <p:nvPr/>
          </p:nvSpPr>
          <p:spPr>
            <a:xfrm>
              <a:off x="5603850" y="4921649"/>
              <a:ext cx="155476" cy="79937"/>
            </a:xfrm>
            <a:custGeom>
              <a:rect b="b" l="l" r="r" t="t"/>
              <a:pathLst>
                <a:path extrusionOk="0" h="1927"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23"/>
            <p:cNvSpPr/>
            <p:nvPr/>
          </p:nvSpPr>
          <p:spPr>
            <a:xfrm>
              <a:off x="5882862"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23"/>
            <p:cNvSpPr/>
            <p:nvPr/>
          </p:nvSpPr>
          <p:spPr>
            <a:xfrm>
              <a:off x="4767851"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23"/>
            <p:cNvSpPr/>
            <p:nvPr/>
          </p:nvSpPr>
          <p:spPr>
            <a:xfrm>
              <a:off x="5046531" y="492164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23"/>
            <p:cNvSpPr/>
            <p:nvPr/>
          </p:nvSpPr>
          <p:spPr>
            <a:xfrm>
              <a:off x="699787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23"/>
            <p:cNvSpPr/>
            <p:nvPr/>
          </p:nvSpPr>
          <p:spPr>
            <a:xfrm>
              <a:off x="727655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23"/>
            <p:cNvSpPr/>
            <p:nvPr/>
          </p:nvSpPr>
          <p:spPr>
            <a:xfrm>
              <a:off x="755556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23"/>
            <p:cNvSpPr/>
            <p:nvPr/>
          </p:nvSpPr>
          <p:spPr>
            <a:xfrm>
              <a:off x="6161542" y="5106289"/>
              <a:ext cx="155103" cy="78485"/>
            </a:xfrm>
            <a:custGeom>
              <a:rect b="b" l="l" r="r" t="t"/>
              <a:pathLst>
                <a:path extrusionOk="0" h="1892"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23"/>
            <p:cNvSpPr/>
            <p:nvPr/>
          </p:nvSpPr>
          <p:spPr>
            <a:xfrm>
              <a:off x="6440181" y="5106289"/>
              <a:ext cx="155476" cy="80352"/>
            </a:xfrm>
            <a:custGeom>
              <a:rect b="b" l="l" r="r" t="t"/>
              <a:pathLst>
                <a:path extrusionOk="0" h="1937" w="3748">
                  <a:moveTo>
                    <a:pt x="313" y="1"/>
                  </a:moveTo>
                  <a:lnTo>
                    <a:pt x="1" y="331"/>
                  </a:lnTo>
                  <a:lnTo>
                    <a:pt x="1723" y="1936"/>
                  </a:lnTo>
                  <a:lnTo>
                    <a:pt x="2026" y="1936"/>
                  </a:lnTo>
                  <a:lnTo>
                    <a:pt x="3748"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23"/>
            <p:cNvSpPr/>
            <p:nvPr/>
          </p:nvSpPr>
          <p:spPr>
            <a:xfrm>
              <a:off x="671923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23"/>
            <p:cNvSpPr/>
            <p:nvPr/>
          </p:nvSpPr>
          <p:spPr>
            <a:xfrm>
              <a:off x="5325170" y="5105169"/>
              <a:ext cx="155103" cy="78900"/>
            </a:xfrm>
            <a:custGeom>
              <a:rect b="b" l="l" r="r" t="t"/>
              <a:pathLst>
                <a:path extrusionOk="0" h="1902" w="3739">
                  <a:moveTo>
                    <a:pt x="304" y="1"/>
                  </a:moveTo>
                  <a:lnTo>
                    <a:pt x="1" y="331"/>
                  </a:lnTo>
                  <a:lnTo>
                    <a:pt x="1723" y="1901"/>
                  </a:lnTo>
                  <a:lnTo>
                    <a:pt x="2026" y="1901"/>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23"/>
            <p:cNvSpPr/>
            <p:nvPr/>
          </p:nvSpPr>
          <p:spPr>
            <a:xfrm>
              <a:off x="5603850" y="5105542"/>
              <a:ext cx="155476" cy="79978"/>
            </a:xfrm>
            <a:custGeom>
              <a:rect b="b" l="l" r="r" t="t"/>
              <a:pathLst>
                <a:path extrusionOk="0" h="1928" w="3748">
                  <a:moveTo>
                    <a:pt x="313" y="1"/>
                  </a:moveTo>
                  <a:lnTo>
                    <a:pt x="0" y="322"/>
                  </a:lnTo>
                  <a:lnTo>
                    <a:pt x="1722" y="1928"/>
                  </a:lnTo>
                  <a:lnTo>
                    <a:pt x="2025" y="1928"/>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23"/>
            <p:cNvSpPr/>
            <p:nvPr/>
          </p:nvSpPr>
          <p:spPr>
            <a:xfrm>
              <a:off x="5882862"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23"/>
            <p:cNvSpPr/>
            <p:nvPr/>
          </p:nvSpPr>
          <p:spPr>
            <a:xfrm>
              <a:off x="4767851"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23"/>
            <p:cNvSpPr/>
            <p:nvPr/>
          </p:nvSpPr>
          <p:spPr>
            <a:xfrm>
              <a:off x="5046531" y="510554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23"/>
            <p:cNvSpPr/>
            <p:nvPr/>
          </p:nvSpPr>
          <p:spPr>
            <a:xfrm>
              <a:off x="810912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23"/>
            <p:cNvSpPr/>
            <p:nvPr/>
          </p:nvSpPr>
          <p:spPr>
            <a:xfrm>
              <a:off x="838780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23"/>
            <p:cNvSpPr/>
            <p:nvPr/>
          </p:nvSpPr>
          <p:spPr>
            <a:xfrm>
              <a:off x="866681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23"/>
            <p:cNvSpPr/>
            <p:nvPr/>
          </p:nvSpPr>
          <p:spPr>
            <a:xfrm>
              <a:off x="783048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23"/>
            <p:cNvSpPr/>
            <p:nvPr/>
          </p:nvSpPr>
          <p:spPr>
            <a:xfrm>
              <a:off x="810912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23"/>
            <p:cNvSpPr/>
            <p:nvPr/>
          </p:nvSpPr>
          <p:spPr>
            <a:xfrm>
              <a:off x="838780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23"/>
            <p:cNvSpPr/>
            <p:nvPr/>
          </p:nvSpPr>
          <p:spPr>
            <a:xfrm>
              <a:off x="866681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23"/>
            <p:cNvSpPr/>
            <p:nvPr/>
          </p:nvSpPr>
          <p:spPr>
            <a:xfrm>
              <a:off x="783048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23"/>
            <p:cNvSpPr/>
            <p:nvPr/>
          </p:nvSpPr>
          <p:spPr>
            <a:xfrm>
              <a:off x="810912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23"/>
            <p:cNvSpPr/>
            <p:nvPr/>
          </p:nvSpPr>
          <p:spPr>
            <a:xfrm>
              <a:off x="838780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23"/>
            <p:cNvSpPr/>
            <p:nvPr/>
          </p:nvSpPr>
          <p:spPr>
            <a:xfrm>
              <a:off x="866681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23"/>
            <p:cNvSpPr/>
            <p:nvPr/>
          </p:nvSpPr>
          <p:spPr>
            <a:xfrm>
              <a:off x="783048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23"/>
            <p:cNvSpPr/>
            <p:nvPr/>
          </p:nvSpPr>
          <p:spPr>
            <a:xfrm>
              <a:off x="8945478"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23"/>
            <p:cNvSpPr/>
            <p:nvPr/>
          </p:nvSpPr>
          <p:spPr>
            <a:xfrm>
              <a:off x="8945478"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23"/>
            <p:cNvSpPr/>
            <p:nvPr/>
          </p:nvSpPr>
          <p:spPr>
            <a:xfrm>
              <a:off x="8945478"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23"/>
            <p:cNvSpPr/>
            <p:nvPr/>
          </p:nvSpPr>
          <p:spPr>
            <a:xfrm>
              <a:off x="283072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23"/>
            <p:cNvSpPr/>
            <p:nvPr/>
          </p:nvSpPr>
          <p:spPr>
            <a:xfrm>
              <a:off x="310940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23"/>
            <p:cNvSpPr/>
            <p:nvPr/>
          </p:nvSpPr>
          <p:spPr>
            <a:xfrm>
              <a:off x="338841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23"/>
            <p:cNvSpPr/>
            <p:nvPr/>
          </p:nvSpPr>
          <p:spPr>
            <a:xfrm>
              <a:off x="1994392" y="4738462"/>
              <a:ext cx="155103" cy="78485"/>
            </a:xfrm>
            <a:custGeom>
              <a:rect b="b" l="l" r="r" t="t"/>
              <a:pathLst>
                <a:path extrusionOk="0" h="1892" w="3739">
                  <a:moveTo>
                    <a:pt x="304" y="0"/>
                  </a:moveTo>
                  <a:lnTo>
                    <a:pt x="0" y="330"/>
                  </a:lnTo>
                  <a:lnTo>
                    <a:pt x="1722" y="1891"/>
                  </a:lnTo>
                  <a:lnTo>
                    <a:pt x="2025" y="1891"/>
                  </a:lnTo>
                  <a:lnTo>
                    <a:pt x="3738"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23"/>
            <p:cNvSpPr/>
            <p:nvPr/>
          </p:nvSpPr>
          <p:spPr>
            <a:xfrm>
              <a:off x="2273031" y="4738462"/>
              <a:ext cx="155476" cy="79978"/>
            </a:xfrm>
            <a:custGeom>
              <a:rect b="b" l="l" r="r" t="t"/>
              <a:pathLst>
                <a:path extrusionOk="0" h="1928" w="3748">
                  <a:moveTo>
                    <a:pt x="313" y="0"/>
                  </a:moveTo>
                  <a:lnTo>
                    <a:pt x="1" y="321"/>
                  </a:lnTo>
                  <a:lnTo>
                    <a:pt x="1723" y="1927"/>
                  </a:lnTo>
                  <a:lnTo>
                    <a:pt x="2026" y="1927"/>
                  </a:lnTo>
                  <a:lnTo>
                    <a:pt x="3748"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23"/>
            <p:cNvSpPr/>
            <p:nvPr/>
          </p:nvSpPr>
          <p:spPr>
            <a:xfrm>
              <a:off x="255208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23"/>
            <p:cNvSpPr/>
            <p:nvPr/>
          </p:nvSpPr>
          <p:spPr>
            <a:xfrm>
              <a:off x="1158020" y="4737342"/>
              <a:ext cx="155103" cy="78858"/>
            </a:xfrm>
            <a:custGeom>
              <a:rect b="b" l="l" r="r" t="t"/>
              <a:pathLst>
                <a:path extrusionOk="0" h="1901" w="3739">
                  <a:moveTo>
                    <a:pt x="304" y="0"/>
                  </a:moveTo>
                  <a:lnTo>
                    <a:pt x="1" y="330"/>
                  </a:lnTo>
                  <a:lnTo>
                    <a:pt x="1723" y="1901"/>
                  </a:lnTo>
                  <a:lnTo>
                    <a:pt x="2026" y="190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23"/>
            <p:cNvSpPr/>
            <p:nvPr/>
          </p:nvSpPr>
          <p:spPr>
            <a:xfrm>
              <a:off x="1436700" y="4737716"/>
              <a:ext cx="155476" cy="79978"/>
            </a:xfrm>
            <a:custGeom>
              <a:rect b="b" l="l" r="r" t="t"/>
              <a:pathLst>
                <a:path extrusionOk="0" h="1928"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23"/>
            <p:cNvSpPr/>
            <p:nvPr/>
          </p:nvSpPr>
          <p:spPr>
            <a:xfrm>
              <a:off x="1715712"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23"/>
            <p:cNvSpPr/>
            <p:nvPr/>
          </p:nvSpPr>
          <p:spPr>
            <a:xfrm>
              <a:off x="600701"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23"/>
            <p:cNvSpPr/>
            <p:nvPr/>
          </p:nvSpPr>
          <p:spPr>
            <a:xfrm>
              <a:off x="879381" y="473771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23"/>
            <p:cNvSpPr/>
            <p:nvPr/>
          </p:nvSpPr>
          <p:spPr>
            <a:xfrm>
              <a:off x="283072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23"/>
            <p:cNvSpPr/>
            <p:nvPr/>
          </p:nvSpPr>
          <p:spPr>
            <a:xfrm>
              <a:off x="310940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23"/>
            <p:cNvSpPr/>
            <p:nvPr/>
          </p:nvSpPr>
          <p:spPr>
            <a:xfrm>
              <a:off x="338841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23"/>
            <p:cNvSpPr/>
            <p:nvPr/>
          </p:nvSpPr>
          <p:spPr>
            <a:xfrm>
              <a:off x="1994392" y="4922355"/>
              <a:ext cx="155103" cy="78526"/>
            </a:xfrm>
            <a:custGeom>
              <a:rect b="b" l="l" r="r" t="t"/>
              <a:pathLst>
                <a:path extrusionOk="0" h="1893"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23"/>
            <p:cNvSpPr/>
            <p:nvPr/>
          </p:nvSpPr>
          <p:spPr>
            <a:xfrm>
              <a:off x="2273031" y="4922355"/>
              <a:ext cx="155476" cy="80352"/>
            </a:xfrm>
            <a:custGeom>
              <a:rect b="b" l="l" r="r" t="t"/>
              <a:pathLst>
                <a:path extrusionOk="0" h="1937" w="3748">
                  <a:moveTo>
                    <a:pt x="313" y="1"/>
                  </a:moveTo>
                  <a:lnTo>
                    <a:pt x="1" y="322"/>
                  </a:lnTo>
                  <a:lnTo>
                    <a:pt x="1723" y="1937"/>
                  </a:lnTo>
                  <a:lnTo>
                    <a:pt x="2026" y="1937"/>
                  </a:lnTo>
                  <a:lnTo>
                    <a:pt x="3748"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23"/>
            <p:cNvSpPr/>
            <p:nvPr/>
          </p:nvSpPr>
          <p:spPr>
            <a:xfrm>
              <a:off x="255208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23"/>
            <p:cNvSpPr/>
            <p:nvPr/>
          </p:nvSpPr>
          <p:spPr>
            <a:xfrm>
              <a:off x="1158020" y="4921276"/>
              <a:ext cx="155103" cy="78858"/>
            </a:xfrm>
            <a:custGeom>
              <a:rect b="b" l="l" r="r" t="t"/>
              <a:pathLst>
                <a:path extrusionOk="0" h="1901" w="3739">
                  <a:moveTo>
                    <a:pt x="304" y="0"/>
                  </a:moveTo>
                  <a:lnTo>
                    <a:pt x="1" y="330"/>
                  </a:lnTo>
                  <a:lnTo>
                    <a:pt x="1723" y="1900"/>
                  </a:lnTo>
                  <a:lnTo>
                    <a:pt x="2026" y="1900"/>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23"/>
            <p:cNvSpPr/>
            <p:nvPr/>
          </p:nvSpPr>
          <p:spPr>
            <a:xfrm>
              <a:off x="1436700" y="4921649"/>
              <a:ext cx="155476" cy="79937"/>
            </a:xfrm>
            <a:custGeom>
              <a:rect b="b" l="l" r="r" t="t"/>
              <a:pathLst>
                <a:path extrusionOk="0" h="1927"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23"/>
            <p:cNvSpPr/>
            <p:nvPr/>
          </p:nvSpPr>
          <p:spPr>
            <a:xfrm>
              <a:off x="1715712"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23"/>
            <p:cNvSpPr/>
            <p:nvPr/>
          </p:nvSpPr>
          <p:spPr>
            <a:xfrm>
              <a:off x="600701"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23"/>
            <p:cNvSpPr/>
            <p:nvPr/>
          </p:nvSpPr>
          <p:spPr>
            <a:xfrm>
              <a:off x="879381" y="492164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23"/>
            <p:cNvSpPr/>
            <p:nvPr/>
          </p:nvSpPr>
          <p:spPr>
            <a:xfrm>
              <a:off x="283072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23"/>
            <p:cNvSpPr/>
            <p:nvPr/>
          </p:nvSpPr>
          <p:spPr>
            <a:xfrm>
              <a:off x="310940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23"/>
            <p:cNvSpPr/>
            <p:nvPr/>
          </p:nvSpPr>
          <p:spPr>
            <a:xfrm>
              <a:off x="338841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23"/>
            <p:cNvSpPr/>
            <p:nvPr/>
          </p:nvSpPr>
          <p:spPr>
            <a:xfrm>
              <a:off x="1994392" y="5106289"/>
              <a:ext cx="155103" cy="78485"/>
            </a:xfrm>
            <a:custGeom>
              <a:rect b="b" l="l" r="r" t="t"/>
              <a:pathLst>
                <a:path extrusionOk="0" h="1892"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23"/>
            <p:cNvSpPr/>
            <p:nvPr/>
          </p:nvSpPr>
          <p:spPr>
            <a:xfrm>
              <a:off x="2273031" y="5106289"/>
              <a:ext cx="155476" cy="80352"/>
            </a:xfrm>
            <a:custGeom>
              <a:rect b="b" l="l" r="r" t="t"/>
              <a:pathLst>
                <a:path extrusionOk="0" h="1937" w="3748">
                  <a:moveTo>
                    <a:pt x="313" y="1"/>
                  </a:moveTo>
                  <a:lnTo>
                    <a:pt x="1" y="331"/>
                  </a:lnTo>
                  <a:lnTo>
                    <a:pt x="1723" y="1936"/>
                  </a:lnTo>
                  <a:lnTo>
                    <a:pt x="2026" y="1936"/>
                  </a:lnTo>
                  <a:lnTo>
                    <a:pt x="3748"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23"/>
            <p:cNvSpPr/>
            <p:nvPr/>
          </p:nvSpPr>
          <p:spPr>
            <a:xfrm>
              <a:off x="255208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23"/>
            <p:cNvSpPr/>
            <p:nvPr/>
          </p:nvSpPr>
          <p:spPr>
            <a:xfrm>
              <a:off x="1158020" y="5105169"/>
              <a:ext cx="155103" cy="78900"/>
            </a:xfrm>
            <a:custGeom>
              <a:rect b="b" l="l" r="r" t="t"/>
              <a:pathLst>
                <a:path extrusionOk="0" h="1902" w="3739">
                  <a:moveTo>
                    <a:pt x="304" y="1"/>
                  </a:moveTo>
                  <a:lnTo>
                    <a:pt x="1" y="331"/>
                  </a:lnTo>
                  <a:lnTo>
                    <a:pt x="1723" y="1901"/>
                  </a:lnTo>
                  <a:lnTo>
                    <a:pt x="2026" y="1901"/>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23"/>
            <p:cNvSpPr/>
            <p:nvPr/>
          </p:nvSpPr>
          <p:spPr>
            <a:xfrm>
              <a:off x="1436700" y="5105542"/>
              <a:ext cx="155476" cy="79978"/>
            </a:xfrm>
            <a:custGeom>
              <a:rect b="b" l="l" r="r" t="t"/>
              <a:pathLst>
                <a:path extrusionOk="0" h="1928" w="3748">
                  <a:moveTo>
                    <a:pt x="313" y="1"/>
                  </a:moveTo>
                  <a:lnTo>
                    <a:pt x="0" y="322"/>
                  </a:lnTo>
                  <a:lnTo>
                    <a:pt x="1722" y="1928"/>
                  </a:lnTo>
                  <a:lnTo>
                    <a:pt x="2025" y="1928"/>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23"/>
            <p:cNvSpPr/>
            <p:nvPr/>
          </p:nvSpPr>
          <p:spPr>
            <a:xfrm>
              <a:off x="1715712"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23"/>
            <p:cNvSpPr/>
            <p:nvPr/>
          </p:nvSpPr>
          <p:spPr>
            <a:xfrm>
              <a:off x="600701"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23"/>
            <p:cNvSpPr/>
            <p:nvPr/>
          </p:nvSpPr>
          <p:spPr>
            <a:xfrm>
              <a:off x="879381" y="510554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23"/>
            <p:cNvSpPr/>
            <p:nvPr/>
          </p:nvSpPr>
          <p:spPr>
            <a:xfrm>
              <a:off x="394197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23"/>
            <p:cNvSpPr/>
            <p:nvPr/>
          </p:nvSpPr>
          <p:spPr>
            <a:xfrm>
              <a:off x="422065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23"/>
            <p:cNvSpPr/>
            <p:nvPr/>
          </p:nvSpPr>
          <p:spPr>
            <a:xfrm>
              <a:off x="449966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23"/>
            <p:cNvSpPr/>
            <p:nvPr/>
          </p:nvSpPr>
          <p:spPr>
            <a:xfrm>
              <a:off x="366333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23"/>
            <p:cNvSpPr/>
            <p:nvPr/>
          </p:nvSpPr>
          <p:spPr>
            <a:xfrm>
              <a:off x="394197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23"/>
            <p:cNvSpPr/>
            <p:nvPr/>
          </p:nvSpPr>
          <p:spPr>
            <a:xfrm>
              <a:off x="422065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23"/>
            <p:cNvSpPr/>
            <p:nvPr/>
          </p:nvSpPr>
          <p:spPr>
            <a:xfrm>
              <a:off x="449966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23"/>
            <p:cNvSpPr/>
            <p:nvPr/>
          </p:nvSpPr>
          <p:spPr>
            <a:xfrm>
              <a:off x="366333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23"/>
            <p:cNvSpPr/>
            <p:nvPr/>
          </p:nvSpPr>
          <p:spPr>
            <a:xfrm>
              <a:off x="394197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23"/>
            <p:cNvSpPr/>
            <p:nvPr/>
          </p:nvSpPr>
          <p:spPr>
            <a:xfrm>
              <a:off x="422065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23"/>
            <p:cNvSpPr/>
            <p:nvPr/>
          </p:nvSpPr>
          <p:spPr>
            <a:xfrm>
              <a:off x="449966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23"/>
            <p:cNvSpPr/>
            <p:nvPr/>
          </p:nvSpPr>
          <p:spPr>
            <a:xfrm>
              <a:off x="366333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23"/>
            <p:cNvSpPr/>
            <p:nvPr/>
          </p:nvSpPr>
          <p:spPr>
            <a:xfrm>
              <a:off x="43401"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23"/>
            <p:cNvSpPr/>
            <p:nvPr/>
          </p:nvSpPr>
          <p:spPr>
            <a:xfrm>
              <a:off x="322081" y="473771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23"/>
            <p:cNvSpPr/>
            <p:nvPr/>
          </p:nvSpPr>
          <p:spPr>
            <a:xfrm>
              <a:off x="43401"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23"/>
            <p:cNvSpPr/>
            <p:nvPr/>
          </p:nvSpPr>
          <p:spPr>
            <a:xfrm>
              <a:off x="322081" y="492164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23"/>
            <p:cNvSpPr/>
            <p:nvPr/>
          </p:nvSpPr>
          <p:spPr>
            <a:xfrm>
              <a:off x="43401"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23"/>
            <p:cNvSpPr/>
            <p:nvPr/>
          </p:nvSpPr>
          <p:spPr>
            <a:xfrm>
              <a:off x="322081" y="510554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4" name="Google Shape;4304;p23"/>
          <p:cNvGrpSpPr/>
          <p:nvPr/>
        </p:nvGrpSpPr>
        <p:grpSpPr>
          <a:xfrm>
            <a:off x="-1752148" y="1083850"/>
            <a:ext cx="2465252" cy="3520244"/>
            <a:chOff x="-669075" y="576450"/>
            <a:chExt cx="2578177" cy="3681493"/>
          </a:xfrm>
        </p:grpSpPr>
        <p:sp>
          <p:nvSpPr>
            <p:cNvPr id="4305" name="Google Shape;4305;p23"/>
            <p:cNvSpPr/>
            <p:nvPr/>
          </p:nvSpPr>
          <p:spPr>
            <a:xfrm>
              <a:off x="-669075" y="1675860"/>
              <a:ext cx="1127232" cy="481160"/>
            </a:xfrm>
            <a:custGeom>
              <a:rect b="b" l="l" r="r" t="t"/>
              <a:pathLst>
                <a:path extrusionOk="0" h="9109" w="21340">
                  <a:moveTo>
                    <a:pt x="10670" y="0"/>
                  </a:moveTo>
                  <a:cubicBezTo>
                    <a:pt x="5308" y="0"/>
                    <a:pt x="0" y="3613"/>
                    <a:pt x="0" y="9108"/>
                  </a:cubicBezTo>
                  <a:lnTo>
                    <a:pt x="21339" y="9108"/>
                  </a:lnTo>
                  <a:cubicBezTo>
                    <a:pt x="21179" y="4059"/>
                    <a:pt x="16031" y="0"/>
                    <a:pt x="106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23"/>
            <p:cNvSpPr/>
            <p:nvPr/>
          </p:nvSpPr>
          <p:spPr>
            <a:xfrm>
              <a:off x="-669075" y="2156974"/>
              <a:ext cx="1127232" cy="2100804"/>
            </a:xfrm>
            <a:custGeom>
              <a:rect b="b" l="l" r="r" t="t"/>
              <a:pathLst>
                <a:path extrusionOk="0" h="39771" w="21340">
                  <a:moveTo>
                    <a:pt x="0" y="0"/>
                  </a:moveTo>
                  <a:lnTo>
                    <a:pt x="0" y="39770"/>
                  </a:lnTo>
                  <a:lnTo>
                    <a:pt x="21339" y="39770"/>
                  </a:lnTo>
                  <a:lnTo>
                    <a:pt x="2133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23"/>
            <p:cNvSpPr/>
            <p:nvPr/>
          </p:nvSpPr>
          <p:spPr>
            <a:xfrm>
              <a:off x="301185" y="576450"/>
              <a:ext cx="1607917" cy="686164"/>
            </a:xfrm>
            <a:custGeom>
              <a:rect b="b" l="l" r="r" t="t"/>
              <a:pathLst>
                <a:path extrusionOk="0" h="12990" w="30440">
                  <a:moveTo>
                    <a:pt x="15220" y="0"/>
                  </a:moveTo>
                  <a:cubicBezTo>
                    <a:pt x="7583" y="0"/>
                    <a:pt x="1" y="5148"/>
                    <a:pt x="1" y="12989"/>
                  </a:cubicBezTo>
                  <a:lnTo>
                    <a:pt x="30439" y="12989"/>
                  </a:lnTo>
                  <a:cubicBezTo>
                    <a:pt x="30207" y="5772"/>
                    <a:pt x="22865" y="0"/>
                    <a:pt x="152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23"/>
            <p:cNvSpPr/>
            <p:nvPr/>
          </p:nvSpPr>
          <p:spPr>
            <a:xfrm>
              <a:off x="301185" y="1262096"/>
              <a:ext cx="1607917" cy="2995670"/>
            </a:xfrm>
            <a:custGeom>
              <a:rect b="b" l="l" r="r" t="t"/>
              <a:pathLst>
                <a:path extrusionOk="0" h="56712" w="30440">
                  <a:moveTo>
                    <a:pt x="1" y="1"/>
                  </a:moveTo>
                  <a:lnTo>
                    <a:pt x="1" y="56711"/>
                  </a:lnTo>
                  <a:lnTo>
                    <a:pt x="30439" y="56711"/>
                  </a:lnTo>
                  <a:lnTo>
                    <a:pt x="3043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23"/>
            <p:cNvSpPr/>
            <p:nvPr/>
          </p:nvSpPr>
          <p:spPr>
            <a:xfrm>
              <a:off x="814364" y="1408205"/>
              <a:ext cx="212558" cy="371818"/>
            </a:xfrm>
            <a:custGeom>
              <a:rect b="b" l="l" r="r" t="t"/>
              <a:pathLst>
                <a:path extrusionOk="0" h="7039" w="4024">
                  <a:moveTo>
                    <a:pt x="3578" y="446"/>
                  </a:moveTo>
                  <a:lnTo>
                    <a:pt x="3578" y="6593"/>
                  </a:lnTo>
                  <a:lnTo>
                    <a:pt x="447" y="6593"/>
                  </a:lnTo>
                  <a:lnTo>
                    <a:pt x="447" y="446"/>
                  </a:lnTo>
                  <a:close/>
                  <a:moveTo>
                    <a:pt x="224" y="0"/>
                  </a:moveTo>
                  <a:lnTo>
                    <a:pt x="1" y="223"/>
                  </a:lnTo>
                  <a:lnTo>
                    <a:pt x="1" y="6816"/>
                  </a:lnTo>
                  <a:lnTo>
                    <a:pt x="224" y="7039"/>
                  </a:lnTo>
                  <a:lnTo>
                    <a:pt x="3801" y="7039"/>
                  </a:lnTo>
                  <a:lnTo>
                    <a:pt x="4024" y="6816"/>
                  </a:lnTo>
                  <a:lnTo>
                    <a:pt x="4024" y="223"/>
                  </a:lnTo>
                  <a:lnTo>
                    <a:pt x="380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23"/>
            <p:cNvSpPr/>
            <p:nvPr/>
          </p:nvSpPr>
          <p:spPr>
            <a:xfrm>
              <a:off x="1235640" y="576450"/>
              <a:ext cx="23664" cy="3681493"/>
            </a:xfrm>
            <a:custGeom>
              <a:rect b="b" l="l" r="r" t="t"/>
              <a:pathLst>
                <a:path extrusionOk="0" h="62261" w="448">
                  <a:moveTo>
                    <a:pt x="1" y="0"/>
                  </a:moveTo>
                  <a:lnTo>
                    <a:pt x="1" y="62260"/>
                  </a:lnTo>
                  <a:lnTo>
                    <a:pt x="447" y="62260"/>
                  </a:lnTo>
                  <a:lnTo>
                    <a:pt x="44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23"/>
            <p:cNvSpPr/>
            <p:nvPr/>
          </p:nvSpPr>
          <p:spPr>
            <a:xfrm>
              <a:off x="1515121" y="576450"/>
              <a:ext cx="23612" cy="3681493"/>
            </a:xfrm>
            <a:custGeom>
              <a:rect b="b" l="l" r="r" t="t"/>
              <a:pathLst>
                <a:path extrusionOk="0" h="62261" w="447">
                  <a:moveTo>
                    <a:pt x="0" y="0"/>
                  </a:moveTo>
                  <a:lnTo>
                    <a:pt x="0" y="62260"/>
                  </a:lnTo>
                  <a:lnTo>
                    <a:pt x="446" y="62260"/>
                  </a:lnTo>
                  <a:lnTo>
                    <a:pt x="44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23"/>
            <p:cNvSpPr/>
            <p:nvPr/>
          </p:nvSpPr>
          <p:spPr>
            <a:xfrm>
              <a:off x="1247463" y="1237586"/>
              <a:ext cx="279008" cy="23612"/>
            </a:xfrm>
            <a:custGeom>
              <a:rect b="b" l="l" r="r" t="t"/>
              <a:pathLst>
                <a:path extrusionOk="0" h="447" w="5282">
                  <a:moveTo>
                    <a:pt x="0" y="1"/>
                  </a:moveTo>
                  <a:lnTo>
                    <a:pt x="0" y="447"/>
                  </a:lnTo>
                  <a:lnTo>
                    <a:pt x="5281" y="447"/>
                  </a:lnTo>
                  <a:lnTo>
                    <a:pt x="52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23"/>
            <p:cNvSpPr/>
            <p:nvPr/>
          </p:nvSpPr>
          <p:spPr>
            <a:xfrm>
              <a:off x="1247463" y="1496314"/>
              <a:ext cx="279008" cy="23612"/>
            </a:xfrm>
            <a:custGeom>
              <a:rect b="b" l="l" r="r" t="t"/>
              <a:pathLst>
                <a:path extrusionOk="0" h="447" w="5282">
                  <a:moveTo>
                    <a:pt x="0" y="0"/>
                  </a:moveTo>
                  <a:lnTo>
                    <a:pt x="0" y="446"/>
                  </a:lnTo>
                  <a:lnTo>
                    <a:pt x="5281" y="446"/>
                  </a:lnTo>
                  <a:lnTo>
                    <a:pt x="52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23"/>
            <p:cNvSpPr/>
            <p:nvPr/>
          </p:nvSpPr>
          <p:spPr>
            <a:xfrm>
              <a:off x="1247463" y="1754989"/>
              <a:ext cx="279008" cy="23612"/>
            </a:xfrm>
            <a:custGeom>
              <a:rect b="b" l="l" r="r" t="t"/>
              <a:pathLst>
                <a:path extrusionOk="0" h="447" w="5282">
                  <a:moveTo>
                    <a:pt x="0" y="1"/>
                  </a:moveTo>
                  <a:lnTo>
                    <a:pt x="0" y="447"/>
                  </a:lnTo>
                  <a:lnTo>
                    <a:pt x="5281" y="447"/>
                  </a:lnTo>
                  <a:lnTo>
                    <a:pt x="52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23"/>
            <p:cNvSpPr/>
            <p:nvPr/>
          </p:nvSpPr>
          <p:spPr>
            <a:xfrm>
              <a:off x="1247463" y="978840"/>
              <a:ext cx="279008" cy="23612"/>
            </a:xfrm>
            <a:custGeom>
              <a:rect b="b" l="l" r="r" t="t"/>
              <a:pathLst>
                <a:path extrusionOk="0" h="447" w="5282">
                  <a:moveTo>
                    <a:pt x="0" y="1"/>
                  </a:moveTo>
                  <a:lnTo>
                    <a:pt x="0" y="447"/>
                  </a:lnTo>
                  <a:lnTo>
                    <a:pt x="5281" y="447"/>
                  </a:lnTo>
                  <a:lnTo>
                    <a:pt x="52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23"/>
            <p:cNvSpPr/>
            <p:nvPr/>
          </p:nvSpPr>
          <p:spPr>
            <a:xfrm>
              <a:off x="1247463" y="2013660"/>
              <a:ext cx="279008" cy="23612"/>
            </a:xfrm>
            <a:custGeom>
              <a:rect b="b" l="l" r="r" t="t"/>
              <a:pathLst>
                <a:path extrusionOk="0" h="447" w="5282">
                  <a:moveTo>
                    <a:pt x="0" y="1"/>
                  </a:moveTo>
                  <a:lnTo>
                    <a:pt x="0" y="447"/>
                  </a:lnTo>
                  <a:lnTo>
                    <a:pt x="5281" y="447"/>
                  </a:lnTo>
                  <a:lnTo>
                    <a:pt x="52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23"/>
            <p:cNvSpPr/>
            <p:nvPr/>
          </p:nvSpPr>
          <p:spPr>
            <a:xfrm>
              <a:off x="1247463" y="2272331"/>
              <a:ext cx="279008" cy="23612"/>
            </a:xfrm>
            <a:custGeom>
              <a:rect b="b" l="l" r="r" t="t"/>
              <a:pathLst>
                <a:path extrusionOk="0" h="447" w="5282">
                  <a:moveTo>
                    <a:pt x="0" y="1"/>
                  </a:moveTo>
                  <a:lnTo>
                    <a:pt x="0" y="447"/>
                  </a:lnTo>
                  <a:lnTo>
                    <a:pt x="5281" y="447"/>
                  </a:lnTo>
                  <a:lnTo>
                    <a:pt x="52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23"/>
            <p:cNvSpPr/>
            <p:nvPr/>
          </p:nvSpPr>
          <p:spPr>
            <a:xfrm>
              <a:off x="1247463" y="2531002"/>
              <a:ext cx="279008" cy="23612"/>
            </a:xfrm>
            <a:custGeom>
              <a:rect b="b" l="l" r="r" t="t"/>
              <a:pathLst>
                <a:path extrusionOk="0" h="447" w="5282">
                  <a:moveTo>
                    <a:pt x="0" y="1"/>
                  </a:moveTo>
                  <a:lnTo>
                    <a:pt x="0" y="447"/>
                  </a:lnTo>
                  <a:lnTo>
                    <a:pt x="5281" y="447"/>
                  </a:lnTo>
                  <a:lnTo>
                    <a:pt x="52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23"/>
            <p:cNvSpPr/>
            <p:nvPr/>
          </p:nvSpPr>
          <p:spPr>
            <a:xfrm>
              <a:off x="1247463" y="2789673"/>
              <a:ext cx="279008" cy="23612"/>
            </a:xfrm>
            <a:custGeom>
              <a:rect b="b" l="l" r="r" t="t"/>
              <a:pathLst>
                <a:path extrusionOk="0" h="447" w="5282">
                  <a:moveTo>
                    <a:pt x="0" y="1"/>
                  </a:moveTo>
                  <a:lnTo>
                    <a:pt x="0" y="447"/>
                  </a:lnTo>
                  <a:lnTo>
                    <a:pt x="5281" y="447"/>
                  </a:lnTo>
                  <a:lnTo>
                    <a:pt x="52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23"/>
            <p:cNvSpPr/>
            <p:nvPr/>
          </p:nvSpPr>
          <p:spPr>
            <a:xfrm>
              <a:off x="1247463" y="3048344"/>
              <a:ext cx="279008" cy="23612"/>
            </a:xfrm>
            <a:custGeom>
              <a:rect b="b" l="l" r="r" t="t"/>
              <a:pathLst>
                <a:path extrusionOk="0" h="447" w="5282">
                  <a:moveTo>
                    <a:pt x="0" y="1"/>
                  </a:moveTo>
                  <a:lnTo>
                    <a:pt x="0" y="447"/>
                  </a:lnTo>
                  <a:lnTo>
                    <a:pt x="5281" y="447"/>
                  </a:lnTo>
                  <a:lnTo>
                    <a:pt x="52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23"/>
            <p:cNvSpPr/>
            <p:nvPr/>
          </p:nvSpPr>
          <p:spPr>
            <a:xfrm>
              <a:off x="1247463" y="3307015"/>
              <a:ext cx="279008" cy="23612"/>
            </a:xfrm>
            <a:custGeom>
              <a:rect b="b" l="l" r="r" t="t"/>
              <a:pathLst>
                <a:path extrusionOk="0" h="447" w="5282">
                  <a:moveTo>
                    <a:pt x="0" y="1"/>
                  </a:moveTo>
                  <a:lnTo>
                    <a:pt x="0" y="447"/>
                  </a:lnTo>
                  <a:lnTo>
                    <a:pt x="5281" y="447"/>
                  </a:lnTo>
                  <a:lnTo>
                    <a:pt x="52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23"/>
            <p:cNvSpPr/>
            <p:nvPr/>
          </p:nvSpPr>
          <p:spPr>
            <a:xfrm>
              <a:off x="1247463" y="3565686"/>
              <a:ext cx="279008" cy="23612"/>
            </a:xfrm>
            <a:custGeom>
              <a:rect b="b" l="l" r="r" t="t"/>
              <a:pathLst>
                <a:path extrusionOk="0" h="447" w="5282">
                  <a:moveTo>
                    <a:pt x="0" y="1"/>
                  </a:moveTo>
                  <a:lnTo>
                    <a:pt x="0" y="447"/>
                  </a:lnTo>
                  <a:lnTo>
                    <a:pt x="5281" y="447"/>
                  </a:lnTo>
                  <a:lnTo>
                    <a:pt x="52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23"/>
            <p:cNvSpPr/>
            <p:nvPr/>
          </p:nvSpPr>
          <p:spPr>
            <a:xfrm>
              <a:off x="1247463" y="3824357"/>
              <a:ext cx="279008" cy="23612"/>
            </a:xfrm>
            <a:custGeom>
              <a:rect b="b" l="l" r="r" t="t"/>
              <a:pathLst>
                <a:path extrusionOk="0" h="447" w="5282">
                  <a:moveTo>
                    <a:pt x="0" y="1"/>
                  </a:moveTo>
                  <a:lnTo>
                    <a:pt x="0" y="447"/>
                  </a:lnTo>
                  <a:lnTo>
                    <a:pt x="5281" y="447"/>
                  </a:lnTo>
                  <a:lnTo>
                    <a:pt x="52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23"/>
            <p:cNvSpPr/>
            <p:nvPr/>
          </p:nvSpPr>
          <p:spPr>
            <a:xfrm>
              <a:off x="1247463" y="4083028"/>
              <a:ext cx="279008" cy="23612"/>
            </a:xfrm>
            <a:custGeom>
              <a:rect b="b" l="l" r="r" t="t"/>
              <a:pathLst>
                <a:path extrusionOk="0" h="447" w="5282">
                  <a:moveTo>
                    <a:pt x="0" y="1"/>
                  </a:moveTo>
                  <a:lnTo>
                    <a:pt x="0" y="447"/>
                  </a:lnTo>
                  <a:lnTo>
                    <a:pt x="5281" y="447"/>
                  </a:lnTo>
                  <a:lnTo>
                    <a:pt x="52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5" name="Google Shape;4325;p23"/>
          <p:cNvGrpSpPr/>
          <p:nvPr/>
        </p:nvGrpSpPr>
        <p:grpSpPr>
          <a:xfrm flipH="1">
            <a:off x="7920748" y="3240918"/>
            <a:ext cx="1036850" cy="1363170"/>
            <a:chOff x="-3129125" y="2333125"/>
            <a:chExt cx="531500" cy="698775"/>
          </a:xfrm>
        </p:grpSpPr>
        <p:sp>
          <p:nvSpPr>
            <p:cNvPr id="4326" name="Google Shape;4326;p23"/>
            <p:cNvSpPr/>
            <p:nvPr/>
          </p:nvSpPr>
          <p:spPr>
            <a:xfrm>
              <a:off x="-2863500" y="2696225"/>
              <a:ext cx="265875" cy="74950"/>
            </a:xfrm>
            <a:custGeom>
              <a:rect b="b" l="l" r="r" t="t"/>
              <a:pathLst>
                <a:path extrusionOk="0" h="2998" w="10635">
                  <a:moveTo>
                    <a:pt x="1740" y="0"/>
                  </a:moveTo>
                  <a:lnTo>
                    <a:pt x="0" y="1695"/>
                  </a:lnTo>
                  <a:lnTo>
                    <a:pt x="0" y="2998"/>
                  </a:lnTo>
                  <a:lnTo>
                    <a:pt x="10634" y="2998"/>
                  </a:lnTo>
                  <a:cubicBezTo>
                    <a:pt x="10634" y="2525"/>
                    <a:pt x="10599" y="2061"/>
                    <a:pt x="10536" y="1597"/>
                  </a:cubicBezTo>
                  <a:lnTo>
                    <a:pt x="8895" y="0"/>
                  </a:lnTo>
                  <a:lnTo>
                    <a:pt x="7110" y="1749"/>
                  </a:lnTo>
                  <a:lnTo>
                    <a:pt x="5317" y="0"/>
                  </a:lnTo>
                  <a:lnTo>
                    <a:pt x="3533" y="1749"/>
                  </a:lnTo>
                  <a:lnTo>
                    <a:pt x="17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23"/>
            <p:cNvSpPr/>
            <p:nvPr/>
          </p:nvSpPr>
          <p:spPr>
            <a:xfrm>
              <a:off x="-2863500" y="2492600"/>
              <a:ext cx="263425" cy="247350"/>
            </a:xfrm>
            <a:custGeom>
              <a:rect b="b" l="l" r="r" t="t"/>
              <a:pathLst>
                <a:path extrusionOk="0" h="9894" w="10537">
                  <a:moveTo>
                    <a:pt x="0" y="0"/>
                  </a:moveTo>
                  <a:lnTo>
                    <a:pt x="0" y="9840"/>
                  </a:lnTo>
                  <a:lnTo>
                    <a:pt x="1740" y="8145"/>
                  </a:lnTo>
                  <a:lnTo>
                    <a:pt x="3533" y="9894"/>
                  </a:lnTo>
                  <a:lnTo>
                    <a:pt x="5317" y="8145"/>
                  </a:lnTo>
                  <a:lnTo>
                    <a:pt x="7110" y="9894"/>
                  </a:lnTo>
                  <a:lnTo>
                    <a:pt x="8895" y="8145"/>
                  </a:lnTo>
                  <a:lnTo>
                    <a:pt x="10536" y="9742"/>
                  </a:lnTo>
                  <a:cubicBezTo>
                    <a:pt x="9876" y="4916"/>
                    <a:pt x="5835" y="1142"/>
                    <a:pt x="821" y="768"/>
                  </a:cubicBezTo>
                  <a:cubicBezTo>
                    <a:pt x="553" y="741"/>
                    <a:pt x="277" y="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23"/>
            <p:cNvSpPr/>
            <p:nvPr/>
          </p:nvSpPr>
          <p:spPr>
            <a:xfrm>
              <a:off x="-2769175" y="2489925"/>
              <a:ext cx="104850" cy="44625"/>
            </a:xfrm>
            <a:custGeom>
              <a:rect b="b" l="l" r="r" t="t"/>
              <a:pathLst>
                <a:path extrusionOk="0" h="1785" w="4194">
                  <a:moveTo>
                    <a:pt x="1" y="0"/>
                  </a:moveTo>
                  <a:lnTo>
                    <a:pt x="1" y="1784"/>
                  </a:lnTo>
                  <a:lnTo>
                    <a:pt x="4194" y="1784"/>
                  </a:lnTo>
                  <a:lnTo>
                    <a:pt x="205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23"/>
            <p:cNvSpPr/>
            <p:nvPr/>
          </p:nvSpPr>
          <p:spPr>
            <a:xfrm>
              <a:off x="-2863500" y="2425475"/>
              <a:ext cx="146775" cy="143425"/>
            </a:xfrm>
            <a:custGeom>
              <a:rect b="b" l="l" r="r" t="t"/>
              <a:pathLst>
                <a:path extrusionOk="0" h="5737" w="5871">
                  <a:moveTo>
                    <a:pt x="2935" y="0"/>
                  </a:moveTo>
                  <a:cubicBezTo>
                    <a:pt x="1321" y="0"/>
                    <a:pt x="0" y="1285"/>
                    <a:pt x="0" y="2873"/>
                  </a:cubicBezTo>
                  <a:cubicBezTo>
                    <a:pt x="0" y="4452"/>
                    <a:pt x="1321" y="5736"/>
                    <a:pt x="2935" y="5736"/>
                  </a:cubicBezTo>
                  <a:cubicBezTo>
                    <a:pt x="4550" y="5736"/>
                    <a:pt x="5870" y="4452"/>
                    <a:pt x="5870" y="2873"/>
                  </a:cubicBezTo>
                  <a:cubicBezTo>
                    <a:pt x="5870" y="1285"/>
                    <a:pt x="4550" y="0"/>
                    <a:pt x="29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23"/>
            <p:cNvSpPr/>
            <p:nvPr/>
          </p:nvSpPr>
          <p:spPr>
            <a:xfrm>
              <a:off x="-3129125" y="2771600"/>
              <a:ext cx="531500" cy="260300"/>
            </a:xfrm>
            <a:custGeom>
              <a:rect b="b" l="l" r="r" t="t"/>
              <a:pathLst>
                <a:path extrusionOk="0" h="10412" w="21260">
                  <a:moveTo>
                    <a:pt x="0" y="1"/>
                  </a:moveTo>
                  <a:cubicBezTo>
                    <a:pt x="0" y="5755"/>
                    <a:pt x="4755" y="10411"/>
                    <a:pt x="10625" y="10411"/>
                  </a:cubicBezTo>
                  <a:cubicBezTo>
                    <a:pt x="16504" y="10411"/>
                    <a:pt x="21259" y="5755"/>
                    <a:pt x="21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23"/>
            <p:cNvSpPr/>
            <p:nvPr/>
          </p:nvSpPr>
          <p:spPr>
            <a:xfrm>
              <a:off x="-3088100" y="2771600"/>
              <a:ext cx="350625" cy="171750"/>
            </a:xfrm>
            <a:custGeom>
              <a:rect b="b" l="l" r="r" t="t"/>
              <a:pathLst>
                <a:path extrusionOk="0" h="6870" w="14025">
                  <a:moveTo>
                    <a:pt x="1" y="1"/>
                  </a:moveTo>
                  <a:cubicBezTo>
                    <a:pt x="1" y="3801"/>
                    <a:pt x="3141" y="6870"/>
                    <a:pt x="7013" y="6870"/>
                  </a:cubicBezTo>
                  <a:cubicBezTo>
                    <a:pt x="10885" y="6870"/>
                    <a:pt x="14025" y="3801"/>
                    <a:pt x="1402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23"/>
            <p:cNvSpPr/>
            <p:nvPr/>
          </p:nvSpPr>
          <p:spPr>
            <a:xfrm>
              <a:off x="-2820675" y="2448650"/>
              <a:ext cx="89675" cy="87675"/>
            </a:xfrm>
            <a:custGeom>
              <a:rect b="b" l="l" r="r" t="t"/>
              <a:pathLst>
                <a:path extrusionOk="0" h="3507" w="3587">
                  <a:moveTo>
                    <a:pt x="1793" y="1"/>
                  </a:moveTo>
                  <a:cubicBezTo>
                    <a:pt x="803" y="1"/>
                    <a:pt x="0" y="786"/>
                    <a:pt x="0" y="1758"/>
                  </a:cubicBezTo>
                  <a:cubicBezTo>
                    <a:pt x="0" y="2722"/>
                    <a:pt x="803" y="3507"/>
                    <a:pt x="1793" y="3507"/>
                  </a:cubicBezTo>
                  <a:cubicBezTo>
                    <a:pt x="2784" y="3507"/>
                    <a:pt x="3586" y="2722"/>
                    <a:pt x="3586" y="1758"/>
                  </a:cubicBezTo>
                  <a:cubicBezTo>
                    <a:pt x="3586" y="786"/>
                    <a:pt x="2784" y="1"/>
                    <a:pt x="17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23"/>
            <p:cNvSpPr/>
            <p:nvPr/>
          </p:nvSpPr>
          <p:spPr>
            <a:xfrm>
              <a:off x="-2820675" y="2528950"/>
              <a:ext cx="89675" cy="87675"/>
            </a:xfrm>
            <a:custGeom>
              <a:rect b="b" l="l" r="r" t="t"/>
              <a:pathLst>
                <a:path extrusionOk="0" h="3507" w="3587">
                  <a:moveTo>
                    <a:pt x="1793" y="0"/>
                  </a:moveTo>
                  <a:cubicBezTo>
                    <a:pt x="803" y="0"/>
                    <a:pt x="0" y="786"/>
                    <a:pt x="0" y="1749"/>
                  </a:cubicBezTo>
                  <a:cubicBezTo>
                    <a:pt x="0" y="2721"/>
                    <a:pt x="803" y="3506"/>
                    <a:pt x="1793" y="3506"/>
                  </a:cubicBezTo>
                  <a:cubicBezTo>
                    <a:pt x="2784" y="3506"/>
                    <a:pt x="3586" y="2721"/>
                    <a:pt x="3586" y="1749"/>
                  </a:cubicBezTo>
                  <a:cubicBezTo>
                    <a:pt x="3586" y="786"/>
                    <a:pt x="2784" y="0"/>
                    <a:pt x="17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23"/>
            <p:cNvSpPr/>
            <p:nvPr/>
          </p:nvSpPr>
          <p:spPr>
            <a:xfrm>
              <a:off x="-2790125" y="2475875"/>
              <a:ext cx="28800" cy="28125"/>
            </a:xfrm>
            <a:custGeom>
              <a:rect b="b" l="l" r="r" t="t"/>
              <a:pathLst>
                <a:path extrusionOk="0" h="1125" w="1152">
                  <a:moveTo>
                    <a:pt x="571" y="0"/>
                  </a:moveTo>
                  <a:cubicBezTo>
                    <a:pt x="259" y="0"/>
                    <a:pt x="0" y="250"/>
                    <a:pt x="0" y="562"/>
                  </a:cubicBezTo>
                  <a:cubicBezTo>
                    <a:pt x="0" y="875"/>
                    <a:pt x="259" y="1124"/>
                    <a:pt x="571" y="1124"/>
                  </a:cubicBezTo>
                  <a:cubicBezTo>
                    <a:pt x="892" y="1124"/>
                    <a:pt x="1151" y="875"/>
                    <a:pt x="1151" y="562"/>
                  </a:cubicBezTo>
                  <a:cubicBezTo>
                    <a:pt x="1151" y="250"/>
                    <a:pt x="892" y="0"/>
                    <a:pt x="5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23"/>
            <p:cNvSpPr/>
            <p:nvPr/>
          </p:nvSpPr>
          <p:spPr>
            <a:xfrm>
              <a:off x="-3066450" y="2771600"/>
              <a:ext cx="307125" cy="150575"/>
            </a:xfrm>
            <a:custGeom>
              <a:rect b="b" l="l" r="r" t="t"/>
              <a:pathLst>
                <a:path extrusionOk="0" h="6023" w="12285">
                  <a:moveTo>
                    <a:pt x="0" y="1"/>
                  </a:moveTo>
                  <a:cubicBezTo>
                    <a:pt x="0" y="3328"/>
                    <a:pt x="2757" y="6022"/>
                    <a:pt x="6147" y="6022"/>
                  </a:cubicBezTo>
                  <a:cubicBezTo>
                    <a:pt x="9528" y="6022"/>
                    <a:pt x="12284" y="3328"/>
                    <a:pt x="12284" y="1"/>
                  </a:cubicBezTo>
                  <a:lnTo>
                    <a:pt x="11838" y="1"/>
                  </a:lnTo>
                  <a:cubicBezTo>
                    <a:pt x="11838" y="3078"/>
                    <a:pt x="9287" y="5576"/>
                    <a:pt x="6147" y="5576"/>
                  </a:cubicBezTo>
                  <a:cubicBezTo>
                    <a:pt x="3007" y="5576"/>
                    <a:pt x="446" y="3078"/>
                    <a:pt x="4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23"/>
            <p:cNvSpPr/>
            <p:nvPr/>
          </p:nvSpPr>
          <p:spPr>
            <a:xfrm>
              <a:off x="-3036575" y="2771600"/>
              <a:ext cx="247575" cy="121350"/>
            </a:xfrm>
            <a:custGeom>
              <a:rect b="b" l="l" r="r" t="t"/>
              <a:pathLst>
                <a:path extrusionOk="0" h="4854" w="9903">
                  <a:moveTo>
                    <a:pt x="1" y="1"/>
                  </a:moveTo>
                  <a:cubicBezTo>
                    <a:pt x="1" y="2677"/>
                    <a:pt x="2222" y="4854"/>
                    <a:pt x="4952" y="4854"/>
                  </a:cubicBezTo>
                  <a:cubicBezTo>
                    <a:pt x="7682" y="4854"/>
                    <a:pt x="9903" y="2677"/>
                    <a:pt x="9903" y="1"/>
                  </a:cubicBezTo>
                  <a:lnTo>
                    <a:pt x="9457" y="1"/>
                  </a:lnTo>
                  <a:cubicBezTo>
                    <a:pt x="9457" y="2436"/>
                    <a:pt x="7432" y="4407"/>
                    <a:pt x="4952" y="4407"/>
                  </a:cubicBezTo>
                  <a:cubicBezTo>
                    <a:pt x="2463" y="4407"/>
                    <a:pt x="447" y="2436"/>
                    <a:pt x="4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23"/>
            <p:cNvSpPr/>
            <p:nvPr/>
          </p:nvSpPr>
          <p:spPr>
            <a:xfrm>
              <a:off x="-3129125" y="2575125"/>
              <a:ext cx="200750" cy="196500"/>
            </a:xfrm>
            <a:custGeom>
              <a:rect b="b" l="l" r="r" t="t"/>
              <a:pathLst>
                <a:path extrusionOk="0" h="7860" w="8030">
                  <a:moveTo>
                    <a:pt x="0" y="0"/>
                  </a:moveTo>
                  <a:lnTo>
                    <a:pt x="0" y="7860"/>
                  </a:lnTo>
                  <a:lnTo>
                    <a:pt x="8029" y="7860"/>
                  </a:lnTo>
                  <a:cubicBezTo>
                    <a:pt x="8029" y="3524"/>
                    <a:pt x="4434"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23"/>
            <p:cNvSpPr/>
            <p:nvPr/>
          </p:nvSpPr>
          <p:spPr>
            <a:xfrm>
              <a:off x="-2884475" y="2333125"/>
              <a:ext cx="94375" cy="92375"/>
            </a:xfrm>
            <a:custGeom>
              <a:rect b="b" l="l" r="r" t="t"/>
              <a:pathLst>
                <a:path extrusionOk="0" h="3695" w="3775">
                  <a:moveTo>
                    <a:pt x="1" y="1"/>
                  </a:moveTo>
                  <a:lnTo>
                    <a:pt x="1" y="3694"/>
                  </a:lnTo>
                  <a:lnTo>
                    <a:pt x="3774" y="3694"/>
                  </a:lnTo>
                  <a:cubicBezTo>
                    <a:pt x="3774" y="1651"/>
                    <a:pt x="2088" y="1"/>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p:cSld name="CUSTOM_13">
    <p:spTree>
      <p:nvGrpSpPr>
        <p:cNvPr id="4339" name="Shape 4339"/>
        <p:cNvGrpSpPr/>
        <p:nvPr/>
      </p:nvGrpSpPr>
      <p:grpSpPr>
        <a:xfrm>
          <a:off x="0" y="0"/>
          <a:ext cx="0" cy="0"/>
          <a:chOff x="0" y="0"/>
          <a:chExt cx="0" cy="0"/>
        </a:xfrm>
      </p:grpSpPr>
      <p:sp>
        <p:nvSpPr>
          <p:cNvPr id="4340" name="Google Shape;4340;p2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341" name="Google Shape;4341;p24"/>
          <p:cNvSpPr txBox="1"/>
          <p:nvPr>
            <p:ph idx="2" type="title"/>
          </p:nvPr>
        </p:nvSpPr>
        <p:spPr>
          <a:xfrm>
            <a:off x="1101175" y="1344450"/>
            <a:ext cx="1986000" cy="4119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342" name="Google Shape;4342;p24"/>
          <p:cNvSpPr txBox="1"/>
          <p:nvPr>
            <p:ph idx="1" type="subTitle"/>
          </p:nvPr>
        </p:nvSpPr>
        <p:spPr>
          <a:xfrm>
            <a:off x="1101175" y="1680150"/>
            <a:ext cx="1986000" cy="1036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4343" name="Google Shape;4343;p24"/>
          <p:cNvSpPr txBox="1"/>
          <p:nvPr>
            <p:ph idx="3" type="title"/>
          </p:nvPr>
        </p:nvSpPr>
        <p:spPr>
          <a:xfrm>
            <a:off x="3578947" y="1344450"/>
            <a:ext cx="1986000" cy="4119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344" name="Google Shape;4344;p24"/>
          <p:cNvSpPr txBox="1"/>
          <p:nvPr>
            <p:ph idx="4" type="subTitle"/>
          </p:nvPr>
        </p:nvSpPr>
        <p:spPr>
          <a:xfrm>
            <a:off x="3579000" y="1680150"/>
            <a:ext cx="1986000" cy="1036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4345" name="Google Shape;4345;p24"/>
          <p:cNvSpPr txBox="1"/>
          <p:nvPr>
            <p:ph idx="5" type="title"/>
          </p:nvPr>
        </p:nvSpPr>
        <p:spPr>
          <a:xfrm>
            <a:off x="2340063" y="2944425"/>
            <a:ext cx="1986000" cy="4119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346" name="Google Shape;4346;p24"/>
          <p:cNvSpPr txBox="1"/>
          <p:nvPr>
            <p:ph idx="6" type="subTitle"/>
          </p:nvPr>
        </p:nvSpPr>
        <p:spPr>
          <a:xfrm>
            <a:off x="2340063" y="3280100"/>
            <a:ext cx="1986000" cy="1036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4347" name="Google Shape;4347;p24"/>
          <p:cNvSpPr txBox="1"/>
          <p:nvPr>
            <p:ph idx="7" type="title"/>
          </p:nvPr>
        </p:nvSpPr>
        <p:spPr>
          <a:xfrm>
            <a:off x="4817835" y="2944425"/>
            <a:ext cx="1986000" cy="4119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348" name="Google Shape;4348;p24"/>
          <p:cNvSpPr txBox="1"/>
          <p:nvPr>
            <p:ph idx="8" type="subTitle"/>
          </p:nvPr>
        </p:nvSpPr>
        <p:spPr>
          <a:xfrm>
            <a:off x="4817835" y="3280100"/>
            <a:ext cx="1986000" cy="1036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4349" name="Google Shape;4349;p24"/>
          <p:cNvSpPr txBox="1"/>
          <p:nvPr>
            <p:ph idx="9" type="title"/>
          </p:nvPr>
        </p:nvSpPr>
        <p:spPr>
          <a:xfrm>
            <a:off x="6056725" y="1344450"/>
            <a:ext cx="1986000" cy="4119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350" name="Google Shape;4350;p24"/>
          <p:cNvSpPr txBox="1"/>
          <p:nvPr>
            <p:ph idx="13" type="subTitle"/>
          </p:nvPr>
        </p:nvSpPr>
        <p:spPr>
          <a:xfrm>
            <a:off x="6056725" y="1680150"/>
            <a:ext cx="1986000" cy="1036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grpSp>
        <p:nvGrpSpPr>
          <p:cNvPr id="4351" name="Google Shape;4351;p24"/>
          <p:cNvGrpSpPr/>
          <p:nvPr/>
        </p:nvGrpSpPr>
        <p:grpSpPr>
          <a:xfrm>
            <a:off x="50" y="4604100"/>
            <a:ext cx="9144025" cy="709198"/>
            <a:chOff x="50" y="4604100"/>
            <a:chExt cx="9144025" cy="709198"/>
          </a:xfrm>
        </p:grpSpPr>
        <p:sp>
          <p:nvSpPr>
            <p:cNvPr id="4352" name="Google Shape;4352;p24"/>
            <p:cNvSpPr/>
            <p:nvPr/>
          </p:nvSpPr>
          <p:spPr>
            <a:xfrm>
              <a:off x="50" y="4604100"/>
              <a:ext cx="9144025" cy="709198"/>
            </a:xfrm>
            <a:custGeom>
              <a:rect b="b" l="l" r="r" t="t"/>
              <a:pathLst>
                <a:path extrusionOk="0" h="21688" w="79389">
                  <a:moveTo>
                    <a:pt x="0" y="1"/>
                  </a:moveTo>
                  <a:lnTo>
                    <a:pt x="0" y="21688"/>
                  </a:lnTo>
                  <a:lnTo>
                    <a:pt x="79388" y="21688"/>
                  </a:lnTo>
                  <a:lnTo>
                    <a:pt x="793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24"/>
            <p:cNvSpPr/>
            <p:nvPr/>
          </p:nvSpPr>
          <p:spPr>
            <a:xfrm>
              <a:off x="699787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24"/>
            <p:cNvSpPr/>
            <p:nvPr/>
          </p:nvSpPr>
          <p:spPr>
            <a:xfrm>
              <a:off x="727655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24"/>
            <p:cNvSpPr/>
            <p:nvPr/>
          </p:nvSpPr>
          <p:spPr>
            <a:xfrm>
              <a:off x="755556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24"/>
            <p:cNvSpPr/>
            <p:nvPr/>
          </p:nvSpPr>
          <p:spPr>
            <a:xfrm>
              <a:off x="6161542" y="4738462"/>
              <a:ext cx="155103" cy="78485"/>
            </a:xfrm>
            <a:custGeom>
              <a:rect b="b" l="l" r="r" t="t"/>
              <a:pathLst>
                <a:path extrusionOk="0" h="1892" w="3739">
                  <a:moveTo>
                    <a:pt x="304" y="0"/>
                  </a:moveTo>
                  <a:lnTo>
                    <a:pt x="0" y="330"/>
                  </a:lnTo>
                  <a:lnTo>
                    <a:pt x="1722" y="1891"/>
                  </a:lnTo>
                  <a:lnTo>
                    <a:pt x="2025" y="1891"/>
                  </a:lnTo>
                  <a:lnTo>
                    <a:pt x="3738"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24"/>
            <p:cNvSpPr/>
            <p:nvPr/>
          </p:nvSpPr>
          <p:spPr>
            <a:xfrm>
              <a:off x="6440181" y="4738462"/>
              <a:ext cx="155476" cy="79978"/>
            </a:xfrm>
            <a:custGeom>
              <a:rect b="b" l="l" r="r" t="t"/>
              <a:pathLst>
                <a:path extrusionOk="0" h="1928" w="3748">
                  <a:moveTo>
                    <a:pt x="313" y="0"/>
                  </a:moveTo>
                  <a:lnTo>
                    <a:pt x="1" y="321"/>
                  </a:lnTo>
                  <a:lnTo>
                    <a:pt x="1723" y="1927"/>
                  </a:lnTo>
                  <a:lnTo>
                    <a:pt x="2026" y="1927"/>
                  </a:lnTo>
                  <a:lnTo>
                    <a:pt x="3748"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24"/>
            <p:cNvSpPr/>
            <p:nvPr/>
          </p:nvSpPr>
          <p:spPr>
            <a:xfrm>
              <a:off x="671923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24"/>
            <p:cNvSpPr/>
            <p:nvPr/>
          </p:nvSpPr>
          <p:spPr>
            <a:xfrm>
              <a:off x="5325170" y="4737342"/>
              <a:ext cx="155103" cy="78858"/>
            </a:xfrm>
            <a:custGeom>
              <a:rect b="b" l="l" r="r" t="t"/>
              <a:pathLst>
                <a:path extrusionOk="0" h="1901" w="3739">
                  <a:moveTo>
                    <a:pt x="304" y="0"/>
                  </a:moveTo>
                  <a:lnTo>
                    <a:pt x="1" y="330"/>
                  </a:lnTo>
                  <a:lnTo>
                    <a:pt x="1723" y="1901"/>
                  </a:lnTo>
                  <a:lnTo>
                    <a:pt x="2026" y="190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24"/>
            <p:cNvSpPr/>
            <p:nvPr/>
          </p:nvSpPr>
          <p:spPr>
            <a:xfrm>
              <a:off x="5603850" y="4737716"/>
              <a:ext cx="155476" cy="79978"/>
            </a:xfrm>
            <a:custGeom>
              <a:rect b="b" l="l" r="r" t="t"/>
              <a:pathLst>
                <a:path extrusionOk="0" h="1928"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24"/>
            <p:cNvSpPr/>
            <p:nvPr/>
          </p:nvSpPr>
          <p:spPr>
            <a:xfrm>
              <a:off x="5882862"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24"/>
            <p:cNvSpPr/>
            <p:nvPr/>
          </p:nvSpPr>
          <p:spPr>
            <a:xfrm>
              <a:off x="4767851"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24"/>
            <p:cNvSpPr/>
            <p:nvPr/>
          </p:nvSpPr>
          <p:spPr>
            <a:xfrm>
              <a:off x="5046531" y="473771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24"/>
            <p:cNvSpPr/>
            <p:nvPr/>
          </p:nvSpPr>
          <p:spPr>
            <a:xfrm>
              <a:off x="699787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24"/>
            <p:cNvSpPr/>
            <p:nvPr/>
          </p:nvSpPr>
          <p:spPr>
            <a:xfrm>
              <a:off x="727655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24"/>
            <p:cNvSpPr/>
            <p:nvPr/>
          </p:nvSpPr>
          <p:spPr>
            <a:xfrm>
              <a:off x="755556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24"/>
            <p:cNvSpPr/>
            <p:nvPr/>
          </p:nvSpPr>
          <p:spPr>
            <a:xfrm>
              <a:off x="6161542" y="4922355"/>
              <a:ext cx="155103" cy="78526"/>
            </a:xfrm>
            <a:custGeom>
              <a:rect b="b" l="l" r="r" t="t"/>
              <a:pathLst>
                <a:path extrusionOk="0" h="1893"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24"/>
            <p:cNvSpPr/>
            <p:nvPr/>
          </p:nvSpPr>
          <p:spPr>
            <a:xfrm>
              <a:off x="6440181" y="4922355"/>
              <a:ext cx="155476" cy="80352"/>
            </a:xfrm>
            <a:custGeom>
              <a:rect b="b" l="l" r="r" t="t"/>
              <a:pathLst>
                <a:path extrusionOk="0" h="1937" w="3748">
                  <a:moveTo>
                    <a:pt x="313" y="1"/>
                  </a:moveTo>
                  <a:lnTo>
                    <a:pt x="1" y="322"/>
                  </a:lnTo>
                  <a:lnTo>
                    <a:pt x="1723" y="1937"/>
                  </a:lnTo>
                  <a:lnTo>
                    <a:pt x="2026" y="1937"/>
                  </a:lnTo>
                  <a:lnTo>
                    <a:pt x="3748"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24"/>
            <p:cNvSpPr/>
            <p:nvPr/>
          </p:nvSpPr>
          <p:spPr>
            <a:xfrm>
              <a:off x="671923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24"/>
            <p:cNvSpPr/>
            <p:nvPr/>
          </p:nvSpPr>
          <p:spPr>
            <a:xfrm>
              <a:off x="5325170" y="4921276"/>
              <a:ext cx="155103" cy="78858"/>
            </a:xfrm>
            <a:custGeom>
              <a:rect b="b" l="l" r="r" t="t"/>
              <a:pathLst>
                <a:path extrusionOk="0" h="1901" w="3739">
                  <a:moveTo>
                    <a:pt x="304" y="0"/>
                  </a:moveTo>
                  <a:lnTo>
                    <a:pt x="1" y="330"/>
                  </a:lnTo>
                  <a:lnTo>
                    <a:pt x="1723" y="1900"/>
                  </a:lnTo>
                  <a:lnTo>
                    <a:pt x="2026" y="1900"/>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24"/>
            <p:cNvSpPr/>
            <p:nvPr/>
          </p:nvSpPr>
          <p:spPr>
            <a:xfrm>
              <a:off x="5603850" y="4921649"/>
              <a:ext cx="155476" cy="79937"/>
            </a:xfrm>
            <a:custGeom>
              <a:rect b="b" l="l" r="r" t="t"/>
              <a:pathLst>
                <a:path extrusionOk="0" h="1927"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24"/>
            <p:cNvSpPr/>
            <p:nvPr/>
          </p:nvSpPr>
          <p:spPr>
            <a:xfrm>
              <a:off x="5882862"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24"/>
            <p:cNvSpPr/>
            <p:nvPr/>
          </p:nvSpPr>
          <p:spPr>
            <a:xfrm>
              <a:off x="4767851"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24"/>
            <p:cNvSpPr/>
            <p:nvPr/>
          </p:nvSpPr>
          <p:spPr>
            <a:xfrm>
              <a:off x="5046531" y="492164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24"/>
            <p:cNvSpPr/>
            <p:nvPr/>
          </p:nvSpPr>
          <p:spPr>
            <a:xfrm>
              <a:off x="699787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24"/>
            <p:cNvSpPr/>
            <p:nvPr/>
          </p:nvSpPr>
          <p:spPr>
            <a:xfrm>
              <a:off x="727655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24"/>
            <p:cNvSpPr/>
            <p:nvPr/>
          </p:nvSpPr>
          <p:spPr>
            <a:xfrm>
              <a:off x="755556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24"/>
            <p:cNvSpPr/>
            <p:nvPr/>
          </p:nvSpPr>
          <p:spPr>
            <a:xfrm>
              <a:off x="6161542" y="5106289"/>
              <a:ext cx="155103" cy="78485"/>
            </a:xfrm>
            <a:custGeom>
              <a:rect b="b" l="l" r="r" t="t"/>
              <a:pathLst>
                <a:path extrusionOk="0" h="1892"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24"/>
            <p:cNvSpPr/>
            <p:nvPr/>
          </p:nvSpPr>
          <p:spPr>
            <a:xfrm>
              <a:off x="6440181" y="5106289"/>
              <a:ext cx="155476" cy="80352"/>
            </a:xfrm>
            <a:custGeom>
              <a:rect b="b" l="l" r="r" t="t"/>
              <a:pathLst>
                <a:path extrusionOk="0" h="1937" w="3748">
                  <a:moveTo>
                    <a:pt x="313" y="1"/>
                  </a:moveTo>
                  <a:lnTo>
                    <a:pt x="1" y="331"/>
                  </a:lnTo>
                  <a:lnTo>
                    <a:pt x="1723" y="1936"/>
                  </a:lnTo>
                  <a:lnTo>
                    <a:pt x="2026" y="1936"/>
                  </a:lnTo>
                  <a:lnTo>
                    <a:pt x="3748"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24"/>
            <p:cNvSpPr/>
            <p:nvPr/>
          </p:nvSpPr>
          <p:spPr>
            <a:xfrm>
              <a:off x="671923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24"/>
            <p:cNvSpPr/>
            <p:nvPr/>
          </p:nvSpPr>
          <p:spPr>
            <a:xfrm>
              <a:off x="5325170" y="5105169"/>
              <a:ext cx="155103" cy="78900"/>
            </a:xfrm>
            <a:custGeom>
              <a:rect b="b" l="l" r="r" t="t"/>
              <a:pathLst>
                <a:path extrusionOk="0" h="1902" w="3739">
                  <a:moveTo>
                    <a:pt x="304" y="1"/>
                  </a:moveTo>
                  <a:lnTo>
                    <a:pt x="1" y="331"/>
                  </a:lnTo>
                  <a:lnTo>
                    <a:pt x="1723" y="1901"/>
                  </a:lnTo>
                  <a:lnTo>
                    <a:pt x="2026" y="1901"/>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24"/>
            <p:cNvSpPr/>
            <p:nvPr/>
          </p:nvSpPr>
          <p:spPr>
            <a:xfrm>
              <a:off x="5603850" y="5105542"/>
              <a:ext cx="155476" cy="79978"/>
            </a:xfrm>
            <a:custGeom>
              <a:rect b="b" l="l" r="r" t="t"/>
              <a:pathLst>
                <a:path extrusionOk="0" h="1928" w="3748">
                  <a:moveTo>
                    <a:pt x="313" y="1"/>
                  </a:moveTo>
                  <a:lnTo>
                    <a:pt x="0" y="322"/>
                  </a:lnTo>
                  <a:lnTo>
                    <a:pt x="1722" y="1928"/>
                  </a:lnTo>
                  <a:lnTo>
                    <a:pt x="2025" y="1928"/>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24"/>
            <p:cNvSpPr/>
            <p:nvPr/>
          </p:nvSpPr>
          <p:spPr>
            <a:xfrm>
              <a:off x="5882862"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24"/>
            <p:cNvSpPr/>
            <p:nvPr/>
          </p:nvSpPr>
          <p:spPr>
            <a:xfrm>
              <a:off x="4767851"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24"/>
            <p:cNvSpPr/>
            <p:nvPr/>
          </p:nvSpPr>
          <p:spPr>
            <a:xfrm>
              <a:off x="5046531" y="510554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24"/>
            <p:cNvSpPr/>
            <p:nvPr/>
          </p:nvSpPr>
          <p:spPr>
            <a:xfrm>
              <a:off x="810912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24"/>
            <p:cNvSpPr/>
            <p:nvPr/>
          </p:nvSpPr>
          <p:spPr>
            <a:xfrm>
              <a:off x="838780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24"/>
            <p:cNvSpPr/>
            <p:nvPr/>
          </p:nvSpPr>
          <p:spPr>
            <a:xfrm>
              <a:off x="866681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24"/>
            <p:cNvSpPr/>
            <p:nvPr/>
          </p:nvSpPr>
          <p:spPr>
            <a:xfrm>
              <a:off x="783048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24"/>
            <p:cNvSpPr/>
            <p:nvPr/>
          </p:nvSpPr>
          <p:spPr>
            <a:xfrm>
              <a:off x="810912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24"/>
            <p:cNvSpPr/>
            <p:nvPr/>
          </p:nvSpPr>
          <p:spPr>
            <a:xfrm>
              <a:off x="838780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24"/>
            <p:cNvSpPr/>
            <p:nvPr/>
          </p:nvSpPr>
          <p:spPr>
            <a:xfrm>
              <a:off x="866681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24"/>
            <p:cNvSpPr/>
            <p:nvPr/>
          </p:nvSpPr>
          <p:spPr>
            <a:xfrm>
              <a:off x="783048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24"/>
            <p:cNvSpPr/>
            <p:nvPr/>
          </p:nvSpPr>
          <p:spPr>
            <a:xfrm>
              <a:off x="810912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24"/>
            <p:cNvSpPr/>
            <p:nvPr/>
          </p:nvSpPr>
          <p:spPr>
            <a:xfrm>
              <a:off x="838780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24"/>
            <p:cNvSpPr/>
            <p:nvPr/>
          </p:nvSpPr>
          <p:spPr>
            <a:xfrm>
              <a:off x="866681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24"/>
            <p:cNvSpPr/>
            <p:nvPr/>
          </p:nvSpPr>
          <p:spPr>
            <a:xfrm>
              <a:off x="783048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24"/>
            <p:cNvSpPr/>
            <p:nvPr/>
          </p:nvSpPr>
          <p:spPr>
            <a:xfrm>
              <a:off x="8945478"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24"/>
            <p:cNvSpPr/>
            <p:nvPr/>
          </p:nvSpPr>
          <p:spPr>
            <a:xfrm>
              <a:off x="8945478"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24"/>
            <p:cNvSpPr/>
            <p:nvPr/>
          </p:nvSpPr>
          <p:spPr>
            <a:xfrm>
              <a:off x="8945478"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24"/>
            <p:cNvSpPr/>
            <p:nvPr/>
          </p:nvSpPr>
          <p:spPr>
            <a:xfrm>
              <a:off x="283072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24"/>
            <p:cNvSpPr/>
            <p:nvPr/>
          </p:nvSpPr>
          <p:spPr>
            <a:xfrm>
              <a:off x="310940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24"/>
            <p:cNvSpPr/>
            <p:nvPr/>
          </p:nvSpPr>
          <p:spPr>
            <a:xfrm>
              <a:off x="338841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24"/>
            <p:cNvSpPr/>
            <p:nvPr/>
          </p:nvSpPr>
          <p:spPr>
            <a:xfrm>
              <a:off x="1994392" y="4738462"/>
              <a:ext cx="155103" cy="78485"/>
            </a:xfrm>
            <a:custGeom>
              <a:rect b="b" l="l" r="r" t="t"/>
              <a:pathLst>
                <a:path extrusionOk="0" h="1892" w="3739">
                  <a:moveTo>
                    <a:pt x="304" y="0"/>
                  </a:moveTo>
                  <a:lnTo>
                    <a:pt x="0" y="330"/>
                  </a:lnTo>
                  <a:lnTo>
                    <a:pt x="1722" y="1891"/>
                  </a:lnTo>
                  <a:lnTo>
                    <a:pt x="2025" y="1891"/>
                  </a:lnTo>
                  <a:lnTo>
                    <a:pt x="3738"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24"/>
            <p:cNvSpPr/>
            <p:nvPr/>
          </p:nvSpPr>
          <p:spPr>
            <a:xfrm>
              <a:off x="2273031" y="4738462"/>
              <a:ext cx="155476" cy="79978"/>
            </a:xfrm>
            <a:custGeom>
              <a:rect b="b" l="l" r="r" t="t"/>
              <a:pathLst>
                <a:path extrusionOk="0" h="1928" w="3748">
                  <a:moveTo>
                    <a:pt x="313" y="0"/>
                  </a:moveTo>
                  <a:lnTo>
                    <a:pt x="1" y="321"/>
                  </a:lnTo>
                  <a:lnTo>
                    <a:pt x="1723" y="1927"/>
                  </a:lnTo>
                  <a:lnTo>
                    <a:pt x="2026" y="1927"/>
                  </a:lnTo>
                  <a:lnTo>
                    <a:pt x="3748"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24"/>
            <p:cNvSpPr/>
            <p:nvPr/>
          </p:nvSpPr>
          <p:spPr>
            <a:xfrm>
              <a:off x="255208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24"/>
            <p:cNvSpPr/>
            <p:nvPr/>
          </p:nvSpPr>
          <p:spPr>
            <a:xfrm>
              <a:off x="1158020" y="4737342"/>
              <a:ext cx="155103" cy="78858"/>
            </a:xfrm>
            <a:custGeom>
              <a:rect b="b" l="l" r="r" t="t"/>
              <a:pathLst>
                <a:path extrusionOk="0" h="1901" w="3739">
                  <a:moveTo>
                    <a:pt x="304" y="0"/>
                  </a:moveTo>
                  <a:lnTo>
                    <a:pt x="1" y="330"/>
                  </a:lnTo>
                  <a:lnTo>
                    <a:pt x="1723" y="1901"/>
                  </a:lnTo>
                  <a:lnTo>
                    <a:pt x="2026" y="190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24"/>
            <p:cNvSpPr/>
            <p:nvPr/>
          </p:nvSpPr>
          <p:spPr>
            <a:xfrm>
              <a:off x="1436700" y="4737716"/>
              <a:ext cx="155476" cy="79978"/>
            </a:xfrm>
            <a:custGeom>
              <a:rect b="b" l="l" r="r" t="t"/>
              <a:pathLst>
                <a:path extrusionOk="0" h="1928"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24"/>
            <p:cNvSpPr/>
            <p:nvPr/>
          </p:nvSpPr>
          <p:spPr>
            <a:xfrm>
              <a:off x="1715712"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24"/>
            <p:cNvSpPr/>
            <p:nvPr/>
          </p:nvSpPr>
          <p:spPr>
            <a:xfrm>
              <a:off x="600701"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24"/>
            <p:cNvSpPr/>
            <p:nvPr/>
          </p:nvSpPr>
          <p:spPr>
            <a:xfrm>
              <a:off x="879381" y="473771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24"/>
            <p:cNvSpPr/>
            <p:nvPr/>
          </p:nvSpPr>
          <p:spPr>
            <a:xfrm>
              <a:off x="283072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24"/>
            <p:cNvSpPr/>
            <p:nvPr/>
          </p:nvSpPr>
          <p:spPr>
            <a:xfrm>
              <a:off x="310940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24"/>
            <p:cNvSpPr/>
            <p:nvPr/>
          </p:nvSpPr>
          <p:spPr>
            <a:xfrm>
              <a:off x="338841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24"/>
            <p:cNvSpPr/>
            <p:nvPr/>
          </p:nvSpPr>
          <p:spPr>
            <a:xfrm>
              <a:off x="1994392" y="4922355"/>
              <a:ext cx="155103" cy="78526"/>
            </a:xfrm>
            <a:custGeom>
              <a:rect b="b" l="l" r="r" t="t"/>
              <a:pathLst>
                <a:path extrusionOk="0" h="1893"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24"/>
            <p:cNvSpPr/>
            <p:nvPr/>
          </p:nvSpPr>
          <p:spPr>
            <a:xfrm>
              <a:off x="2273031" y="4922355"/>
              <a:ext cx="155476" cy="80352"/>
            </a:xfrm>
            <a:custGeom>
              <a:rect b="b" l="l" r="r" t="t"/>
              <a:pathLst>
                <a:path extrusionOk="0" h="1937" w="3748">
                  <a:moveTo>
                    <a:pt x="313" y="1"/>
                  </a:moveTo>
                  <a:lnTo>
                    <a:pt x="1" y="322"/>
                  </a:lnTo>
                  <a:lnTo>
                    <a:pt x="1723" y="1937"/>
                  </a:lnTo>
                  <a:lnTo>
                    <a:pt x="2026" y="1937"/>
                  </a:lnTo>
                  <a:lnTo>
                    <a:pt x="3748"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24"/>
            <p:cNvSpPr/>
            <p:nvPr/>
          </p:nvSpPr>
          <p:spPr>
            <a:xfrm>
              <a:off x="255208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24"/>
            <p:cNvSpPr/>
            <p:nvPr/>
          </p:nvSpPr>
          <p:spPr>
            <a:xfrm>
              <a:off x="1158020" y="4921276"/>
              <a:ext cx="155103" cy="78858"/>
            </a:xfrm>
            <a:custGeom>
              <a:rect b="b" l="l" r="r" t="t"/>
              <a:pathLst>
                <a:path extrusionOk="0" h="1901" w="3739">
                  <a:moveTo>
                    <a:pt x="304" y="0"/>
                  </a:moveTo>
                  <a:lnTo>
                    <a:pt x="1" y="330"/>
                  </a:lnTo>
                  <a:lnTo>
                    <a:pt x="1723" y="1900"/>
                  </a:lnTo>
                  <a:lnTo>
                    <a:pt x="2026" y="1900"/>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24"/>
            <p:cNvSpPr/>
            <p:nvPr/>
          </p:nvSpPr>
          <p:spPr>
            <a:xfrm>
              <a:off x="1436700" y="4921649"/>
              <a:ext cx="155476" cy="79937"/>
            </a:xfrm>
            <a:custGeom>
              <a:rect b="b" l="l" r="r" t="t"/>
              <a:pathLst>
                <a:path extrusionOk="0" h="1927"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24"/>
            <p:cNvSpPr/>
            <p:nvPr/>
          </p:nvSpPr>
          <p:spPr>
            <a:xfrm>
              <a:off x="1715712"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24"/>
            <p:cNvSpPr/>
            <p:nvPr/>
          </p:nvSpPr>
          <p:spPr>
            <a:xfrm>
              <a:off x="600701"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24"/>
            <p:cNvSpPr/>
            <p:nvPr/>
          </p:nvSpPr>
          <p:spPr>
            <a:xfrm>
              <a:off x="879381" y="492164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24"/>
            <p:cNvSpPr/>
            <p:nvPr/>
          </p:nvSpPr>
          <p:spPr>
            <a:xfrm>
              <a:off x="283072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24"/>
            <p:cNvSpPr/>
            <p:nvPr/>
          </p:nvSpPr>
          <p:spPr>
            <a:xfrm>
              <a:off x="310940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24"/>
            <p:cNvSpPr/>
            <p:nvPr/>
          </p:nvSpPr>
          <p:spPr>
            <a:xfrm>
              <a:off x="338841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24"/>
            <p:cNvSpPr/>
            <p:nvPr/>
          </p:nvSpPr>
          <p:spPr>
            <a:xfrm>
              <a:off x="1994392" y="5106289"/>
              <a:ext cx="155103" cy="78485"/>
            </a:xfrm>
            <a:custGeom>
              <a:rect b="b" l="l" r="r" t="t"/>
              <a:pathLst>
                <a:path extrusionOk="0" h="1892"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24"/>
            <p:cNvSpPr/>
            <p:nvPr/>
          </p:nvSpPr>
          <p:spPr>
            <a:xfrm>
              <a:off x="2273031" y="5106289"/>
              <a:ext cx="155476" cy="80352"/>
            </a:xfrm>
            <a:custGeom>
              <a:rect b="b" l="l" r="r" t="t"/>
              <a:pathLst>
                <a:path extrusionOk="0" h="1937" w="3748">
                  <a:moveTo>
                    <a:pt x="313" y="1"/>
                  </a:moveTo>
                  <a:lnTo>
                    <a:pt x="1" y="331"/>
                  </a:lnTo>
                  <a:lnTo>
                    <a:pt x="1723" y="1936"/>
                  </a:lnTo>
                  <a:lnTo>
                    <a:pt x="2026" y="1936"/>
                  </a:lnTo>
                  <a:lnTo>
                    <a:pt x="3748"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24"/>
            <p:cNvSpPr/>
            <p:nvPr/>
          </p:nvSpPr>
          <p:spPr>
            <a:xfrm>
              <a:off x="255208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24"/>
            <p:cNvSpPr/>
            <p:nvPr/>
          </p:nvSpPr>
          <p:spPr>
            <a:xfrm>
              <a:off x="1158020" y="5105169"/>
              <a:ext cx="155103" cy="78900"/>
            </a:xfrm>
            <a:custGeom>
              <a:rect b="b" l="l" r="r" t="t"/>
              <a:pathLst>
                <a:path extrusionOk="0" h="1902" w="3739">
                  <a:moveTo>
                    <a:pt x="304" y="1"/>
                  </a:moveTo>
                  <a:lnTo>
                    <a:pt x="1" y="331"/>
                  </a:lnTo>
                  <a:lnTo>
                    <a:pt x="1723" y="1901"/>
                  </a:lnTo>
                  <a:lnTo>
                    <a:pt x="2026" y="1901"/>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24"/>
            <p:cNvSpPr/>
            <p:nvPr/>
          </p:nvSpPr>
          <p:spPr>
            <a:xfrm>
              <a:off x="1436700" y="5105542"/>
              <a:ext cx="155476" cy="79978"/>
            </a:xfrm>
            <a:custGeom>
              <a:rect b="b" l="l" r="r" t="t"/>
              <a:pathLst>
                <a:path extrusionOk="0" h="1928" w="3748">
                  <a:moveTo>
                    <a:pt x="313" y="1"/>
                  </a:moveTo>
                  <a:lnTo>
                    <a:pt x="0" y="322"/>
                  </a:lnTo>
                  <a:lnTo>
                    <a:pt x="1722" y="1928"/>
                  </a:lnTo>
                  <a:lnTo>
                    <a:pt x="2025" y="1928"/>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24"/>
            <p:cNvSpPr/>
            <p:nvPr/>
          </p:nvSpPr>
          <p:spPr>
            <a:xfrm>
              <a:off x="1715712"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24"/>
            <p:cNvSpPr/>
            <p:nvPr/>
          </p:nvSpPr>
          <p:spPr>
            <a:xfrm>
              <a:off x="600701"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24"/>
            <p:cNvSpPr/>
            <p:nvPr/>
          </p:nvSpPr>
          <p:spPr>
            <a:xfrm>
              <a:off x="879381" y="510554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24"/>
            <p:cNvSpPr/>
            <p:nvPr/>
          </p:nvSpPr>
          <p:spPr>
            <a:xfrm>
              <a:off x="394197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24"/>
            <p:cNvSpPr/>
            <p:nvPr/>
          </p:nvSpPr>
          <p:spPr>
            <a:xfrm>
              <a:off x="422065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24"/>
            <p:cNvSpPr/>
            <p:nvPr/>
          </p:nvSpPr>
          <p:spPr>
            <a:xfrm>
              <a:off x="449966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24"/>
            <p:cNvSpPr/>
            <p:nvPr/>
          </p:nvSpPr>
          <p:spPr>
            <a:xfrm>
              <a:off x="366333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24"/>
            <p:cNvSpPr/>
            <p:nvPr/>
          </p:nvSpPr>
          <p:spPr>
            <a:xfrm>
              <a:off x="394197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24"/>
            <p:cNvSpPr/>
            <p:nvPr/>
          </p:nvSpPr>
          <p:spPr>
            <a:xfrm>
              <a:off x="422065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24"/>
            <p:cNvSpPr/>
            <p:nvPr/>
          </p:nvSpPr>
          <p:spPr>
            <a:xfrm>
              <a:off x="449966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24"/>
            <p:cNvSpPr/>
            <p:nvPr/>
          </p:nvSpPr>
          <p:spPr>
            <a:xfrm>
              <a:off x="366333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24"/>
            <p:cNvSpPr/>
            <p:nvPr/>
          </p:nvSpPr>
          <p:spPr>
            <a:xfrm>
              <a:off x="394197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24"/>
            <p:cNvSpPr/>
            <p:nvPr/>
          </p:nvSpPr>
          <p:spPr>
            <a:xfrm>
              <a:off x="422065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24"/>
            <p:cNvSpPr/>
            <p:nvPr/>
          </p:nvSpPr>
          <p:spPr>
            <a:xfrm>
              <a:off x="449966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24"/>
            <p:cNvSpPr/>
            <p:nvPr/>
          </p:nvSpPr>
          <p:spPr>
            <a:xfrm>
              <a:off x="366333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24"/>
            <p:cNvSpPr/>
            <p:nvPr/>
          </p:nvSpPr>
          <p:spPr>
            <a:xfrm>
              <a:off x="43401"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24"/>
            <p:cNvSpPr/>
            <p:nvPr/>
          </p:nvSpPr>
          <p:spPr>
            <a:xfrm>
              <a:off x="322081" y="473771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24"/>
            <p:cNvSpPr/>
            <p:nvPr/>
          </p:nvSpPr>
          <p:spPr>
            <a:xfrm>
              <a:off x="43401"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24"/>
            <p:cNvSpPr/>
            <p:nvPr/>
          </p:nvSpPr>
          <p:spPr>
            <a:xfrm>
              <a:off x="322081" y="492164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24"/>
            <p:cNvSpPr/>
            <p:nvPr/>
          </p:nvSpPr>
          <p:spPr>
            <a:xfrm>
              <a:off x="43401"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24"/>
            <p:cNvSpPr/>
            <p:nvPr/>
          </p:nvSpPr>
          <p:spPr>
            <a:xfrm>
              <a:off x="322081" y="510554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2" name="Google Shape;4452;p24"/>
          <p:cNvGrpSpPr/>
          <p:nvPr/>
        </p:nvGrpSpPr>
        <p:grpSpPr>
          <a:xfrm>
            <a:off x="73275" y="3048425"/>
            <a:ext cx="1279652" cy="1555674"/>
            <a:chOff x="6829450" y="3270550"/>
            <a:chExt cx="1540636" cy="1872952"/>
          </a:xfrm>
        </p:grpSpPr>
        <p:sp>
          <p:nvSpPr>
            <p:cNvPr id="4453" name="Google Shape;4453;p24"/>
            <p:cNvSpPr/>
            <p:nvPr/>
          </p:nvSpPr>
          <p:spPr>
            <a:xfrm>
              <a:off x="6829450" y="3270550"/>
              <a:ext cx="1540636" cy="1508750"/>
            </a:xfrm>
            <a:custGeom>
              <a:rect b="b" l="l" r="r" t="t"/>
              <a:pathLst>
                <a:path extrusionOk="0" h="30377" w="31019">
                  <a:moveTo>
                    <a:pt x="15505" y="0"/>
                  </a:moveTo>
                  <a:cubicBezTo>
                    <a:pt x="6941" y="0"/>
                    <a:pt x="0" y="6798"/>
                    <a:pt x="0" y="15193"/>
                  </a:cubicBezTo>
                  <a:cubicBezTo>
                    <a:pt x="0" y="23578"/>
                    <a:pt x="6941" y="30376"/>
                    <a:pt x="15505" y="30376"/>
                  </a:cubicBezTo>
                  <a:cubicBezTo>
                    <a:pt x="24069" y="30376"/>
                    <a:pt x="31018" y="23578"/>
                    <a:pt x="31018" y="15193"/>
                  </a:cubicBezTo>
                  <a:cubicBezTo>
                    <a:pt x="31018" y="6798"/>
                    <a:pt x="24069" y="0"/>
                    <a:pt x="1550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24"/>
            <p:cNvSpPr/>
            <p:nvPr/>
          </p:nvSpPr>
          <p:spPr>
            <a:xfrm>
              <a:off x="7588414" y="3270550"/>
              <a:ext cx="22201" cy="1508750"/>
            </a:xfrm>
            <a:custGeom>
              <a:rect b="b" l="l" r="r" t="t"/>
              <a:pathLst>
                <a:path extrusionOk="0" h="30377" w="447">
                  <a:moveTo>
                    <a:pt x="1" y="0"/>
                  </a:moveTo>
                  <a:lnTo>
                    <a:pt x="1" y="30376"/>
                  </a:lnTo>
                  <a:lnTo>
                    <a:pt x="447" y="30376"/>
                  </a:lnTo>
                  <a:lnTo>
                    <a:pt x="44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24"/>
            <p:cNvSpPr/>
            <p:nvPr/>
          </p:nvSpPr>
          <p:spPr>
            <a:xfrm>
              <a:off x="7588414" y="4779241"/>
              <a:ext cx="22201" cy="364261"/>
            </a:xfrm>
            <a:custGeom>
              <a:rect b="b" l="l" r="r" t="t"/>
              <a:pathLst>
                <a:path extrusionOk="0" h="7334" w="447">
                  <a:moveTo>
                    <a:pt x="1" y="0"/>
                  </a:moveTo>
                  <a:lnTo>
                    <a:pt x="1" y="7333"/>
                  </a:lnTo>
                  <a:lnTo>
                    <a:pt x="447" y="7333"/>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24"/>
            <p:cNvSpPr/>
            <p:nvPr/>
          </p:nvSpPr>
          <p:spPr>
            <a:xfrm>
              <a:off x="6852893" y="3814654"/>
              <a:ext cx="754648" cy="747943"/>
            </a:xfrm>
            <a:custGeom>
              <a:rect b="b" l="l" r="r" t="t"/>
              <a:pathLst>
                <a:path extrusionOk="0" h="15059" w="15194">
                  <a:moveTo>
                    <a:pt x="135" y="0"/>
                  </a:moveTo>
                  <a:cubicBezTo>
                    <a:pt x="90" y="161"/>
                    <a:pt x="45" y="330"/>
                    <a:pt x="1" y="491"/>
                  </a:cubicBezTo>
                  <a:lnTo>
                    <a:pt x="14881" y="15059"/>
                  </a:lnTo>
                  <a:lnTo>
                    <a:pt x="15193" y="14747"/>
                  </a:lnTo>
                  <a:lnTo>
                    <a:pt x="13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24"/>
            <p:cNvSpPr/>
            <p:nvPr/>
          </p:nvSpPr>
          <p:spPr>
            <a:xfrm>
              <a:off x="7131178" y="3412747"/>
              <a:ext cx="476361" cy="464441"/>
            </a:xfrm>
            <a:custGeom>
              <a:rect b="b" l="l" r="r" t="t"/>
              <a:pathLst>
                <a:path extrusionOk="0" h="9351" w="9591">
                  <a:moveTo>
                    <a:pt x="366" y="1"/>
                  </a:moveTo>
                  <a:cubicBezTo>
                    <a:pt x="250" y="90"/>
                    <a:pt x="125" y="179"/>
                    <a:pt x="0" y="268"/>
                  </a:cubicBezTo>
                  <a:lnTo>
                    <a:pt x="9278" y="9350"/>
                  </a:lnTo>
                  <a:lnTo>
                    <a:pt x="9590" y="9029"/>
                  </a:lnTo>
                  <a:lnTo>
                    <a:pt x="36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24"/>
            <p:cNvSpPr/>
            <p:nvPr/>
          </p:nvSpPr>
          <p:spPr>
            <a:xfrm>
              <a:off x="7591990" y="3528869"/>
              <a:ext cx="602616" cy="591540"/>
            </a:xfrm>
            <a:custGeom>
              <a:rect b="b" l="l" r="r" t="t"/>
              <a:pathLst>
                <a:path extrusionOk="0" h="11910" w="12133">
                  <a:moveTo>
                    <a:pt x="11838" y="0"/>
                  </a:moveTo>
                  <a:lnTo>
                    <a:pt x="0" y="11597"/>
                  </a:lnTo>
                  <a:lnTo>
                    <a:pt x="312" y="11910"/>
                  </a:lnTo>
                  <a:lnTo>
                    <a:pt x="12133" y="339"/>
                  </a:lnTo>
                  <a:cubicBezTo>
                    <a:pt x="12035" y="223"/>
                    <a:pt x="11936" y="107"/>
                    <a:pt x="118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24"/>
            <p:cNvSpPr/>
            <p:nvPr/>
          </p:nvSpPr>
          <p:spPr>
            <a:xfrm>
              <a:off x="7591990" y="3287834"/>
              <a:ext cx="197180" cy="183472"/>
            </a:xfrm>
            <a:custGeom>
              <a:rect b="b" l="l" r="r" t="t"/>
              <a:pathLst>
                <a:path extrusionOk="0" h="3694" w="3970">
                  <a:moveTo>
                    <a:pt x="3453" y="0"/>
                  </a:moveTo>
                  <a:lnTo>
                    <a:pt x="0" y="3381"/>
                  </a:lnTo>
                  <a:lnTo>
                    <a:pt x="312" y="3693"/>
                  </a:lnTo>
                  <a:lnTo>
                    <a:pt x="3970" y="116"/>
                  </a:lnTo>
                  <a:cubicBezTo>
                    <a:pt x="3800" y="72"/>
                    <a:pt x="3622" y="36"/>
                    <a:pt x="34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24"/>
            <p:cNvSpPr/>
            <p:nvPr/>
          </p:nvSpPr>
          <p:spPr>
            <a:xfrm>
              <a:off x="7591990" y="3992314"/>
              <a:ext cx="778091" cy="777197"/>
            </a:xfrm>
            <a:custGeom>
              <a:rect b="b" l="l" r="r" t="t"/>
              <a:pathLst>
                <a:path extrusionOk="0" h="15648" w="15666">
                  <a:moveTo>
                    <a:pt x="15648" y="1"/>
                  </a:moveTo>
                  <a:lnTo>
                    <a:pt x="0" y="15327"/>
                  </a:lnTo>
                  <a:lnTo>
                    <a:pt x="312" y="15648"/>
                  </a:lnTo>
                  <a:lnTo>
                    <a:pt x="15665" y="616"/>
                  </a:lnTo>
                  <a:cubicBezTo>
                    <a:pt x="15665" y="411"/>
                    <a:pt x="15657" y="206"/>
                    <a:pt x="156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1" name="Google Shape;4461;p24"/>
          <p:cNvGrpSpPr/>
          <p:nvPr/>
        </p:nvGrpSpPr>
        <p:grpSpPr>
          <a:xfrm>
            <a:off x="7791075" y="3048425"/>
            <a:ext cx="1279652" cy="1555674"/>
            <a:chOff x="6829450" y="3270550"/>
            <a:chExt cx="1540636" cy="1872952"/>
          </a:xfrm>
        </p:grpSpPr>
        <p:sp>
          <p:nvSpPr>
            <p:cNvPr id="4462" name="Google Shape;4462;p24"/>
            <p:cNvSpPr/>
            <p:nvPr/>
          </p:nvSpPr>
          <p:spPr>
            <a:xfrm>
              <a:off x="6829450" y="3270550"/>
              <a:ext cx="1540636" cy="1508750"/>
            </a:xfrm>
            <a:custGeom>
              <a:rect b="b" l="l" r="r" t="t"/>
              <a:pathLst>
                <a:path extrusionOk="0" h="30377" w="31019">
                  <a:moveTo>
                    <a:pt x="15505" y="0"/>
                  </a:moveTo>
                  <a:cubicBezTo>
                    <a:pt x="6941" y="0"/>
                    <a:pt x="0" y="6798"/>
                    <a:pt x="0" y="15193"/>
                  </a:cubicBezTo>
                  <a:cubicBezTo>
                    <a:pt x="0" y="23578"/>
                    <a:pt x="6941" y="30376"/>
                    <a:pt x="15505" y="30376"/>
                  </a:cubicBezTo>
                  <a:cubicBezTo>
                    <a:pt x="24069" y="30376"/>
                    <a:pt x="31018" y="23578"/>
                    <a:pt x="31018" y="15193"/>
                  </a:cubicBezTo>
                  <a:cubicBezTo>
                    <a:pt x="31018" y="6798"/>
                    <a:pt x="24069" y="0"/>
                    <a:pt x="1550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24"/>
            <p:cNvSpPr/>
            <p:nvPr/>
          </p:nvSpPr>
          <p:spPr>
            <a:xfrm>
              <a:off x="7588414" y="3270550"/>
              <a:ext cx="22201" cy="1508750"/>
            </a:xfrm>
            <a:custGeom>
              <a:rect b="b" l="l" r="r" t="t"/>
              <a:pathLst>
                <a:path extrusionOk="0" h="30377" w="447">
                  <a:moveTo>
                    <a:pt x="1" y="0"/>
                  </a:moveTo>
                  <a:lnTo>
                    <a:pt x="1" y="30376"/>
                  </a:lnTo>
                  <a:lnTo>
                    <a:pt x="447" y="30376"/>
                  </a:lnTo>
                  <a:lnTo>
                    <a:pt x="44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24"/>
            <p:cNvSpPr/>
            <p:nvPr/>
          </p:nvSpPr>
          <p:spPr>
            <a:xfrm>
              <a:off x="7588414" y="4779241"/>
              <a:ext cx="22201" cy="364261"/>
            </a:xfrm>
            <a:custGeom>
              <a:rect b="b" l="l" r="r" t="t"/>
              <a:pathLst>
                <a:path extrusionOk="0" h="7334" w="447">
                  <a:moveTo>
                    <a:pt x="1" y="0"/>
                  </a:moveTo>
                  <a:lnTo>
                    <a:pt x="1" y="7333"/>
                  </a:lnTo>
                  <a:lnTo>
                    <a:pt x="447" y="7333"/>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24"/>
            <p:cNvSpPr/>
            <p:nvPr/>
          </p:nvSpPr>
          <p:spPr>
            <a:xfrm>
              <a:off x="6852893" y="3814654"/>
              <a:ext cx="754648" cy="747943"/>
            </a:xfrm>
            <a:custGeom>
              <a:rect b="b" l="l" r="r" t="t"/>
              <a:pathLst>
                <a:path extrusionOk="0" h="15059" w="15194">
                  <a:moveTo>
                    <a:pt x="135" y="0"/>
                  </a:moveTo>
                  <a:cubicBezTo>
                    <a:pt x="90" y="161"/>
                    <a:pt x="45" y="330"/>
                    <a:pt x="1" y="491"/>
                  </a:cubicBezTo>
                  <a:lnTo>
                    <a:pt x="14881" y="15059"/>
                  </a:lnTo>
                  <a:lnTo>
                    <a:pt x="15193" y="14747"/>
                  </a:lnTo>
                  <a:lnTo>
                    <a:pt x="13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24"/>
            <p:cNvSpPr/>
            <p:nvPr/>
          </p:nvSpPr>
          <p:spPr>
            <a:xfrm>
              <a:off x="7131178" y="3412747"/>
              <a:ext cx="476361" cy="464441"/>
            </a:xfrm>
            <a:custGeom>
              <a:rect b="b" l="l" r="r" t="t"/>
              <a:pathLst>
                <a:path extrusionOk="0" h="9351" w="9591">
                  <a:moveTo>
                    <a:pt x="366" y="1"/>
                  </a:moveTo>
                  <a:cubicBezTo>
                    <a:pt x="250" y="90"/>
                    <a:pt x="125" y="179"/>
                    <a:pt x="0" y="268"/>
                  </a:cubicBezTo>
                  <a:lnTo>
                    <a:pt x="9278" y="9350"/>
                  </a:lnTo>
                  <a:lnTo>
                    <a:pt x="9590" y="9029"/>
                  </a:lnTo>
                  <a:lnTo>
                    <a:pt x="36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24"/>
            <p:cNvSpPr/>
            <p:nvPr/>
          </p:nvSpPr>
          <p:spPr>
            <a:xfrm>
              <a:off x="7591990" y="3528869"/>
              <a:ext cx="602616" cy="591540"/>
            </a:xfrm>
            <a:custGeom>
              <a:rect b="b" l="l" r="r" t="t"/>
              <a:pathLst>
                <a:path extrusionOk="0" h="11910" w="12133">
                  <a:moveTo>
                    <a:pt x="11838" y="0"/>
                  </a:moveTo>
                  <a:lnTo>
                    <a:pt x="0" y="11597"/>
                  </a:lnTo>
                  <a:lnTo>
                    <a:pt x="312" y="11910"/>
                  </a:lnTo>
                  <a:lnTo>
                    <a:pt x="12133" y="339"/>
                  </a:lnTo>
                  <a:cubicBezTo>
                    <a:pt x="12035" y="223"/>
                    <a:pt x="11936" y="107"/>
                    <a:pt x="118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24"/>
            <p:cNvSpPr/>
            <p:nvPr/>
          </p:nvSpPr>
          <p:spPr>
            <a:xfrm>
              <a:off x="7591990" y="3287834"/>
              <a:ext cx="197180" cy="183472"/>
            </a:xfrm>
            <a:custGeom>
              <a:rect b="b" l="l" r="r" t="t"/>
              <a:pathLst>
                <a:path extrusionOk="0" h="3694" w="3970">
                  <a:moveTo>
                    <a:pt x="3453" y="0"/>
                  </a:moveTo>
                  <a:lnTo>
                    <a:pt x="0" y="3381"/>
                  </a:lnTo>
                  <a:lnTo>
                    <a:pt x="312" y="3693"/>
                  </a:lnTo>
                  <a:lnTo>
                    <a:pt x="3970" y="116"/>
                  </a:lnTo>
                  <a:cubicBezTo>
                    <a:pt x="3800" y="72"/>
                    <a:pt x="3622" y="36"/>
                    <a:pt x="34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24"/>
            <p:cNvSpPr/>
            <p:nvPr/>
          </p:nvSpPr>
          <p:spPr>
            <a:xfrm>
              <a:off x="7591990" y="3992314"/>
              <a:ext cx="778091" cy="777197"/>
            </a:xfrm>
            <a:custGeom>
              <a:rect b="b" l="l" r="r" t="t"/>
              <a:pathLst>
                <a:path extrusionOk="0" h="15648" w="15666">
                  <a:moveTo>
                    <a:pt x="15648" y="1"/>
                  </a:moveTo>
                  <a:lnTo>
                    <a:pt x="0" y="15327"/>
                  </a:lnTo>
                  <a:lnTo>
                    <a:pt x="312" y="15648"/>
                  </a:lnTo>
                  <a:lnTo>
                    <a:pt x="15665" y="616"/>
                  </a:lnTo>
                  <a:cubicBezTo>
                    <a:pt x="15665" y="411"/>
                    <a:pt x="15657" y="206"/>
                    <a:pt x="156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4470" name="Shape 4470"/>
        <p:cNvGrpSpPr/>
        <p:nvPr/>
      </p:nvGrpSpPr>
      <p:grpSpPr>
        <a:xfrm>
          <a:off x="0" y="0"/>
          <a:ext cx="0" cy="0"/>
          <a:chOff x="0" y="0"/>
          <a:chExt cx="0" cy="0"/>
        </a:xfrm>
      </p:grpSpPr>
      <p:grpSp>
        <p:nvGrpSpPr>
          <p:cNvPr id="4471" name="Google Shape;4471;p25"/>
          <p:cNvGrpSpPr/>
          <p:nvPr/>
        </p:nvGrpSpPr>
        <p:grpSpPr>
          <a:xfrm flipH="1">
            <a:off x="8430889" y="1595126"/>
            <a:ext cx="1130572" cy="3110481"/>
            <a:chOff x="-744926" y="1607551"/>
            <a:chExt cx="1339223" cy="3684531"/>
          </a:xfrm>
        </p:grpSpPr>
        <p:sp>
          <p:nvSpPr>
            <p:cNvPr id="4472" name="Google Shape;4472;p25"/>
            <p:cNvSpPr/>
            <p:nvPr/>
          </p:nvSpPr>
          <p:spPr>
            <a:xfrm flipH="1">
              <a:off x="-744926" y="1607551"/>
              <a:ext cx="1339223" cy="591290"/>
            </a:xfrm>
            <a:custGeom>
              <a:rect b="b" l="l" r="r" t="t"/>
              <a:pathLst>
                <a:path extrusionOk="0" h="14212" w="32189">
                  <a:moveTo>
                    <a:pt x="16094" y="1"/>
                  </a:moveTo>
                  <a:cubicBezTo>
                    <a:pt x="8012" y="1"/>
                    <a:pt x="251" y="6326"/>
                    <a:pt x="1" y="14212"/>
                  </a:cubicBezTo>
                  <a:lnTo>
                    <a:pt x="32188" y="14212"/>
                  </a:lnTo>
                  <a:cubicBezTo>
                    <a:pt x="32188" y="5630"/>
                    <a:pt x="24177" y="1"/>
                    <a:pt x="160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25"/>
            <p:cNvSpPr/>
            <p:nvPr/>
          </p:nvSpPr>
          <p:spPr>
            <a:xfrm flipH="1">
              <a:off x="-744926" y="2198793"/>
              <a:ext cx="1339223" cy="3093290"/>
            </a:xfrm>
            <a:custGeom>
              <a:rect b="b" l="l" r="r" t="t"/>
              <a:pathLst>
                <a:path extrusionOk="0" h="74349" w="32189">
                  <a:moveTo>
                    <a:pt x="1" y="1"/>
                  </a:moveTo>
                  <a:lnTo>
                    <a:pt x="1" y="74348"/>
                  </a:lnTo>
                  <a:lnTo>
                    <a:pt x="32188" y="74348"/>
                  </a:lnTo>
                  <a:lnTo>
                    <a:pt x="3218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25"/>
            <p:cNvSpPr/>
            <p:nvPr/>
          </p:nvSpPr>
          <p:spPr>
            <a:xfrm flipH="1">
              <a:off x="-302114" y="2324979"/>
              <a:ext cx="181564" cy="318861"/>
            </a:xfrm>
            <a:custGeom>
              <a:rect b="b" l="l" r="r" t="t"/>
              <a:pathLst>
                <a:path extrusionOk="0" h="7664" w="4364">
                  <a:moveTo>
                    <a:pt x="3908" y="456"/>
                  </a:moveTo>
                  <a:lnTo>
                    <a:pt x="3908" y="7209"/>
                  </a:lnTo>
                  <a:lnTo>
                    <a:pt x="456" y="7209"/>
                  </a:lnTo>
                  <a:lnTo>
                    <a:pt x="456" y="456"/>
                  </a:lnTo>
                  <a:close/>
                  <a:moveTo>
                    <a:pt x="224" y="1"/>
                  </a:moveTo>
                  <a:lnTo>
                    <a:pt x="1" y="233"/>
                  </a:lnTo>
                  <a:lnTo>
                    <a:pt x="1" y="7441"/>
                  </a:lnTo>
                  <a:lnTo>
                    <a:pt x="224" y="7664"/>
                  </a:lnTo>
                  <a:lnTo>
                    <a:pt x="4140" y="7664"/>
                  </a:lnTo>
                  <a:lnTo>
                    <a:pt x="4363" y="7441"/>
                  </a:lnTo>
                  <a:lnTo>
                    <a:pt x="4363" y="233"/>
                  </a:lnTo>
                  <a:lnTo>
                    <a:pt x="414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25"/>
            <p:cNvSpPr/>
            <p:nvPr/>
          </p:nvSpPr>
          <p:spPr>
            <a:xfrm flipH="1">
              <a:off x="60512" y="2198793"/>
              <a:ext cx="18972" cy="2996392"/>
            </a:xfrm>
            <a:custGeom>
              <a:rect b="b" l="l" r="r" t="t"/>
              <a:pathLst>
                <a:path extrusionOk="0" h="72020" w="456">
                  <a:moveTo>
                    <a:pt x="0" y="1"/>
                  </a:moveTo>
                  <a:lnTo>
                    <a:pt x="0" y="72020"/>
                  </a:lnTo>
                  <a:lnTo>
                    <a:pt x="455" y="72020"/>
                  </a:lnTo>
                  <a:lnTo>
                    <a:pt x="4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25"/>
            <p:cNvSpPr/>
            <p:nvPr/>
          </p:nvSpPr>
          <p:spPr>
            <a:xfrm flipH="1">
              <a:off x="301028" y="2198793"/>
              <a:ext cx="18972" cy="2996392"/>
            </a:xfrm>
            <a:custGeom>
              <a:rect b="b" l="l" r="r" t="t"/>
              <a:pathLst>
                <a:path extrusionOk="0" h="72020" w="456">
                  <a:moveTo>
                    <a:pt x="1" y="1"/>
                  </a:moveTo>
                  <a:lnTo>
                    <a:pt x="1" y="72020"/>
                  </a:lnTo>
                  <a:lnTo>
                    <a:pt x="456" y="72020"/>
                  </a:lnTo>
                  <a:lnTo>
                    <a:pt x="4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25"/>
            <p:cNvSpPr/>
            <p:nvPr/>
          </p:nvSpPr>
          <p:spPr>
            <a:xfrm flipH="1">
              <a:off x="69787" y="2294940"/>
              <a:ext cx="240560" cy="18972"/>
            </a:xfrm>
            <a:custGeom>
              <a:rect b="b" l="l" r="r" t="t"/>
              <a:pathLst>
                <a:path extrusionOk="0" h="456" w="5782">
                  <a:moveTo>
                    <a:pt x="1" y="0"/>
                  </a:moveTo>
                  <a:lnTo>
                    <a:pt x="1" y="455"/>
                  </a:lnTo>
                  <a:lnTo>
                    <a:pt x="5781" y="455"/>
                  </a:lnTo>
                  <a:lnTo>
                    <a:pt x="57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25"/>
            <p:cNvSpPr/>
            <p:nvPr/>
          </p:nvSpPr>
          <p:spPr>
            <a:xfrm flipH="1">
              <a:off x="69787" y="2517982"/>
              <a:ext cx="240560" cy="18972"/>
            </a:xfrm>
            <a:custGeom>
              <a:rect b="b" l="l" r="r" t="t"/>
              <a:pathLst>
                <a:path extrusionOk="0" h="456" w="5782">
                  <a:moveTo>
                    <a:pt x="1" y="1"/>
                  </a:moveTo>
                  <a:lnTo>
                    <a:pt x="1" y="456"/>
                  </a:lnTo>
                  <a:lnTo>
                    <a:pt x="5781" y="456"/>
                  </a:lnTo>
                  <a:lnTo>
                    <a:pt x="57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25"/>
            <p:cNvSpPr/>
            <p:nvPr/>
          </p:nvSpPr>
          <p:spPr>
            <a:xfrm flipH="1">
              <a:off x="69787" y="2740691"/>
              <a:ext cx="240560" cy="18972"/>
            </a:xfrm>
            <a:custGeom>
              <a:rect b="b" l="l" r="r" t="t"/>
              <a:pathLst>
                <a:path extrusionOk="0" h="456" w="5782">
                  <a:moveTo>
                    <a:pt x="1" y="0"/>
                  </a:moveTo>
                  <a:lnTo>
                    <a:pt x="1" y="455"/>
                  </a:lnTo>
                  <a:lnTo>
                    <a:pt x="5781" y="455"/>
                  </a:lnTo>
                  <a:lnTo>
                    <a:pt x="57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25"/>
            <p:cNvSpPr/>
            <p:nvPr/>
          </p:nvSpPr>
          <p:spPr>
            <a:xfrm flipH="1">
              <a:off x="69787" y="2963732"/>
              <a:ext cx="240560" cy="18972"/>
            </a:xfrm>
            <a:custGeom>
              <a:rect b="b" l="l" r="r" t="t"/>
              <a:pathLst>
                <a:path extrusionOk="0" h="456" w="5782">
                  <a:moveTo>
                    <a:pt x="1" y="1"/>
                  </a:moveTo>
                  <a:lnTo>
                    <a:pt x="1" y="456"/>
                  </a:lnTo>
                  <a:lnTo>
                    <a:pt x="5781" y="456"/>
                  </a:lnTo>
                  <a:lnTo>
                    <a:pt x="57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25"/>
            <p:cNvSpPr/>
            <p:nvPr/>
          </p:nvSpPr>
          <p:spPr>
            <a:xfrm flipH="1">
              <a:off x="69787" y="3186441"/>
              <a:ext cx="240560" cy="18972"/>
            </a:xfrm>
            <a:custGeom>
              <a:rect b="b" l="l" r="r" t="t"/>
              <a:pathLst>
                <a:path extrusionOk="0" h="456" w="5782">
                  <a:moveTo>
                    <a:pt x="1" y="0"/>
                  </a:moveTo>
                  <a:lnTo>
                    <a:pt x="1" y="455"/>
                  </a:lnTo>
                  <a:lnTo>
                    <a:pt x="5781" y="455"/>
                  </a:lnTo>
                  <a:lnTo>
                    <a:pt x="57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25"/>
            <p:cNvSpPr/>
            <p:nvPr/>
          </p:nvSpPr>
          <p:spPr>
            <a:xfrm flipH="1">
              <a:off x="69787" y="3409483"/>
              <a:ext cx="240560" cy="18972"/>
            </a:xfrm>
            <a:custGeom>
              <a:rect b="b" l="l" r="r" t="t"/>
              <a:pathLst>
                <a:path extrusionOk="0" h="456" w="5782">
                  <a:moveTo>
                    <a:pt x="1" y="1"/>
                  </a:moveTo>
                  <a:lnTo>
                    <a:pt x="1" y="456"/>
                  </a:lnTo>
                  <a:lnTo>
                    <a:pt x="5781" y="456"/>
                  </a:lnTo>
                  <a:lnTo>
                    <a:pt x="57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25"/>
            <p:cNvSpPr/>
            <p:nvPr/>
          </p:nvSpPr>
          <p:spPr>
            <a:xfrm flipH="1">
              <a:off x="69787" y="4077942"/>
              <a:ext cx="240560" cy="18972"/>
            </a:xfrm>
            <a:custGeom>
              <a:rect b="b" l="l" r="r" t="t"/>
              <a:pathLst>
                <a:path extrusionOk="0" h="456" w="5782">
                  <a:moveTo>
                    <a:pt x="1" y="1"/>
                  </a:moveTo>
                  <a:lnTo>
                    <a:pt x="1" y="456"/>
                  </a:lnTo>
                  <a:lnTo>
                    <a:pt x="5781" y="456"/>
                  </a:lnTo>
                  <a:lnTo>
                    <a:pt x="57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25"/>
            <p:cNvSpPr/>
            <p:nvPr/>
          </p:nvSpPr>
          <p:spPr>
            <a:xfrm flipH="1">
              <a:off x="69787" y="4301025"/>
              <a:ext cx="240560" cy="18972"/>
            </a:xfrm>
            <a:custGeom>
              <a:rect b="b" l="l" r="r" t="t"/>
              <a:pathLst>
                <a:path extrusionOk="0" h="456" w="5782">
                  <a:moveTo>
                    <a:pt x="1" y="0"/>
                  </a:moveTo>
                  <a:lnTo>
                    <a:pt x="1" y="455"/>
                  </a:lnTo>
                  <a:lnTo>
                    <a:pt x="5781" y="455"/>
                  </a:lnTo>
                  <a:lnTo>
                    <a:pt x="57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25"/>
            <p:cNvSpPr/>
            <p:nvPr/>
          </p:nvSpPr>
          <p:spPr>
            <a:xfrm flipH="1">
              <a:off x="69787" y="3632191"/>
              <a:ext cx="240560" cy="18972"/>
            </a:xfrm>
            <a:custGeom>
              <a:rect b="b" l="l" r="r" t="t"/>
              <a:pathLst>
                <a:path extrusionOk="0" h="456" w="5782">
                  <a:moveTo>
                    <a:pt x="1" y="1"/>
                  </a:moveTo>
                  <a:lnTo>
                    <a:pt x="1" y="456"/>
                  </a:lnTo>
                  <a:lnTo>
                    <a:pt x="5781" y="456"/>
                  </a:lnTo>
                  <a:lnTo>
                    <a:pt x="57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25"/>
            <p:cNvSpPr/>
            <p:nvPr/>
          </p:nvSpPr>
          <p:spPr>
            <a:xfrm flipH="1">
              <a:off x="69787" y="3855274"/>
              <a:ext cx="240560" cy="18972"/>
            </a:xfrm>
            <a:custGeom>
              <a:rect b="b" l="l" r="r" t="t"/>
              <a:pathLst>
                <a:path extrusionOk="0" h="456" w="5782">
                  <a:moveTo>
                    <a:pt x="1" y="0"/>
                  </a:moveTo>
                  <a:lnTo>
                    <a:pt x="1" y="455"/>
                  </a:lnTo>
                  <a:lnTo>
                    <a:pt x="5781" y="455"/>
                  </a:lnTo>
                  <a:lnTo>
                    <a:pt x="57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25"/>
            <p:cNvSpPr/>
            <p:nvPr/>
          </p:nvSpPr>
          <p:spPr>
            <a:xfrm flipH="1">
              <a:off x="69787" y="4523692"/>
              <a:ext cx="240560" cy="18972"/>
            </a:xfrm>
            <a:custGeom>
              <a:rect b="b" l="l" r="r" t="t"/>
              <a:pathLst>
                <a:path extrusionOk="0" h="456" w="5782">
                  <a:moveTo>
                    <a:pt x="1" y="1"/>
                  </a:moveTo>
                  <a:lnTo>
                    <a:pt x="1" y="456"/>
                  </a:lnTo>
                  <a:lnTo>
                    <a:pt x="5781" y="456"/>
                  </a:lnTo>
                  <a:lnTo>
                    <a:pt x="57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25"/>
            <p:cNvSpPr/>
            <p:nvPr/>
          </p:nvSpPr>
          <p:spPr>
            <a:xfrm flipH="1">
              <a:off x="69787" y="4746775"/>
              <a:ext cx="240560" cy="18972"/>
            </a:xfrm>
            <a:custGeom>
              <a:rect b="b" l="l" r="r" t="t"/>
              <a:pathLst>
                <a:path extrusionOk="0" h="456" w="5782">
                  <a:moveTo>
                    <a:pt x="1" y="0"/>
                  </a:moveTo>
                  <a:lnTo>
                    <a:pt x="1" y="455"/>
                  </a:lnTo>
                  <a:lnTo>
                    <a:pt x="5781" y="455"/>
                  </a:lnTo>
                  <a:lnTo>
                    <a:pt x="57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25"/>
            <p:cNvSpPr/>
            <p:nvPr/>
          </p:nvSpPr>
          <p:spPr>
            <a:xfrm flipH="1">
              <a:off x="69787" y="4969850"/>
              <a:ext cx="240560" cy="18972"/>
            </a:xfrm>
            <a:custGeom>
              <a:rect b="b" l="l" r="r" t="t"/>
              <a:pathLst>
                <a:path extrusionOk="0" h="456" w="5782">
                  <a:moveTo>
                    <a:pt x="1" y="0"/>
                  </a:moveTo>
                  <a:lnTo>
                    <a:pt x="1" y="455"/>
                  </a:lnTo>
                  <a:lnTo>
                    <a:pt x="5781" y="455"/>
                  </a:lnTo>
                  <a:lnTo>
                    <a:pt x="57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90" name="Google Shape;4490;p2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491" name="Google Shape;4491;p25"/>
          <p:cNvSpPr txBox="1"/>
          <p:nvPr>
            <p:ph idx="2" type="title"/>
          </p:nvPr>
        </p:nvSpPr>
        <p:spPr>
          <a:xfrm>
            <a:off x="1101175" y="1344450"/>
            <a:ext cx="1986000" cy="4119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492" name="Google Shape;4492;p25"/>
          <p:cNvSpPr txBox="1"/>
          <p:nvPr>
            <p:ph idx="1" type="subTitle"/>
          </p:nvPr>
        </p:nvSpPr>
        <p:spPr>
          <a:xfrm>
            <a:off x="1101175" y="1680150"/>
            <a:ext cx="1986000" cy="1036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4493" name="Google Shape;4493;p25"/>
          <p:cNvSpPr txBox="1"/>
          <p:nvPr>
            <p:ph idx="3" type="title"/>
          </p:nvPr>
        </p:nvSpPr>
        <p:spPr>
          <a:xfrm>
            <a:off x="3578947" y="1344450"/>
            <a:ext cx="1986000" cy="4119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494" name="Google Shape;4494;p25"/>
          <p:cNvSpPr txBox="1"/>
          <p:nvPr>
            <p:ph idx="4" type="subTitle"/>
          </p:nvPr>
        </p:nvSpPr>
        <p:spPr>
          <a:xfrm>
            <a:off x="3579000" y="1680150"/>
            <a:ext cx="1986000" cy="1036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4495" name="Google Shape;4495;p25"/>
          <p:cNvSpPr txBox="1"/>
          <p:nvPr>
            <p:ph idx="5" type="title"/>
          </p:nvPr>
        </p:nvSpPr>
        <p:spPr>
          <a:xfrm>
            <a:off x="1101175" y="2944425"/>
            <a:ext cx="1986000" cy="4119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496" name="Google Shape;4496;p25"/>
          <p:cNvSpPr txBox="1"/>
          <p:nvPr>
            <p:ph idx="6" type="subTitle"/>
          </p:nvPr>
        </p:nvSpPr>
        <p:spPr>
          <a:xfrm>
            <a:off x="1101175" y="3280100"/>
            <a:ext cx="1986000" cy="1036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4497" name="Google Shape;4497;p25"/>
          <p:cNvSpPr txBox="1"/>
          <p:nvPr>
            <p:ph idx="7" type="title"/>
          </p:nvPr>
        </p:nvSpPr>
        <p:spPr>
          <a:xfrm>
            <a:off x="3578947" y="2944425"/>
            <a:ext cx="1986000" cy="4119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498" name="Google Shape;4498;p25"/>
          <p:cNvSpPr txBox="1"/>
          <p:nvPr>
            <p:ph idx="8" type="subTitle"/>
          </p:nvPr>
        </p:nvSpPr>
        <p:spPr>
          <a:xfrm>
            <a:off x="3578947" y="3280100"/>
            <a:ext cx="1986000" cy="1036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4499" name="Google Shape;4499;p25"/>
          <p:cNvSpPr txBox="1"/>
          <p:nvPr>
            <p:ph idx="9" type="title"/>
          </p:nvPr>
        </p:nvSpPr>
        <p:spPr>
          <a:xfrm>
            <a:off x="6056725" y="1344450"/>
            <a:ext cx="1986000" cy="4119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500" name="Google Shape;4500;p25"/>
          <p:cNvSpPr txBox="1"/>
          <p:nvPr>
            <p:ph idx="13" type="subTitle"/>
          </p:nvPr>
        </p:nvSpPr>
        <p:spPr>
          <a:xfrm>
            <a:off x="6056725" y="1680150"/>
            <a:ext cx="1986000" cy="1036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4501" name="Google Shape;4501;p25"/>
          <p:cNvSpPr txBox="1"/>
          <p:nvPr>
            <p:ph idx="14" type="title"/>
          </p:nvPr>
        </p:nvSpPr>
        <p:spPr>
          <a:xfrm>
            <a:off x="6056725" y="2944425"/>
            <a:ext cx="1986000" cy="4119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502" name="Google Shape;4502;p25"/>
          <p:cNvSpPr txBox="1"/>
          <p:nvPr>
            <p:ph idx="15" type="subTitle"/>
          </p:nvPr>
        </p:nvSpPr>
        <p:spPr>
          <a:xfrm>
            <a:off x="6056725" y="3280100"/>
            <a:ext cx="1986000" cy="1036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grpSp>
        <p:nvGrpSpPr>
          <p:cNvPr id="4503" name="Google Shape;4503;p25"/>
          <p:cNvGrpSpPr/>
          <p:nvPr/>
        </p:nvGrpSpPr>
        <p:grpSpPr>
          <a:xfrm>
            <a:off x="50" y="4604100"/>
            <a:ext cx="9144025" cy="709198"/>
            <a:chOff x="50" y="4604100"/>
            <a:chExt cx="9144025" cy="709198"/>
          </a:xfrm>
        </p:grpSpPr>
        <p:sp>
          <p:nvSpPr>
            <p:cNvPr id="4504" name="Google Shape;4504;p25"/>
            <p:cNvSpPr/>
            <p:nvPr/>
          </p:nvSpPr>
          <p:spPr>
            <a:xfrm>
              <a:off x="50" y="4604100"/>
              <a:ext cx="9144025" cy="709198"/>
            </a:xfrm>
            <a:custGeom>
              <a:rect b="b" l="l" r="r" t="t"/>
              <a:pathLst>
                <a:path extrusionOk="0" h="21688" w="79389">
                  <a:moveTo>
                    <a:pt x="0" y="1"/>
                  </a:moveTo>
                  <a:lnTo>
                    <a:pt x="0" y="21688"/>
                  </a:lnTo>
                  <a:lnTo>
                    <a:pt x="79388" y="21688"/>
                  </a:lnTo>
                  <a:lnTo>
                    <a:pt x="793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25"/>
            <p:cNvSpPr/>
            <p:nvPr/>
          </p:nvSpPr>
          <p:spPr>
            <a:xfrm>
              <a:off x="699787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25"/>
            <p:cNvSpPr/>
            <p:nvPr/>
          </p:nvSpPr>
          <p:spPr>
            <a:xfrm>
              <a:off x="727655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25"/>
            <p:cNvSpPr/>
            <p:nvPr/>
          </p:nvSpPr>
          <p:spPr>
            <a:xfrm>
              <a:off x="755556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25"/>
            <p:cNvSpPr/>
            <p:nvPr/>
          </p:nvSpPr>
          <p:spPr>
            <a:xfrm>
              <a:off x="6161542" y="4738462"/>
              <a:ext cx="155103" cy="78485"/>
            </a:xfrm>
            <a:custGeom>
              <a:rect b="b" l="l" r="r" t="t"/>
              <a:pathLst>
                <a:path extrusionOk="0" h="1892" w="3739">
                  <a:moveTo>
                    <a:pt x="304" y="0"/>
                  </a:moveTo>
                  <a:lnTo>
                    <a:pt x="0" y="330"/>
                  </a:lnTo>
                  <a:lnTo>
                    <a:pt x="1722" y="1891"/>
                  </a:lnTo>
                  <a:lnTo>
                    <a:pt x="2025" y="1891"/>
                  </a:lnTo>
                  <a:lnTo>
                    <a:pt x="3738"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25"/>
            <p:cNvSpPr/>
            <p:nvPr/>
          </p:nvSpPr>
          <p:spPr>
            <a:xfrm>
              <a:off x="6440181" y="4738462"/>
              <a:ext cx="155476" cy="79978"/>
            </a:xfrm>
            <a:custGeom>
              <a:rect b="b" l="l" r="r" t="t"/>
              <a:pathLst>
                <a:path extrusionOk="0" h="1928" w="3748">
                  <a:moveTo>
                    <a:pt x="313" y="0"/>
                  </a:moveTo>
                  <a:lnTo>
                    <a:pt x="1" y="321"/>
                  </a:lnTo>
                  <a:lnTo>
                    <a:pt x="1723" y="1927"/>
                  </a:lnTo>
                  <a:lnTo>
                    <a:pt x="2026" y="1927"/>
                  </a:lnTo>
                  <a:lnTo>
                    <a:pt x="3748"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25"/>
            <p:cNvSpPr/>
            <p:nvPr/>
          </p:nvSpPr>
          <p:spPr>
            <a:xfrm>
              <a:off x="671923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25"/>
            <p:cNvSpPr/>
            <p:nvPr/>
          </p:nvSpPr>
          <p:spPr>
            <a:xfrm>
              <a:off x="5325170" y="4737342"/>
              <a:ext cx="155103" cy="78858"/>
            </a:xfrm>
            <a:custGeom>
              <a:rect b="b" l="l" r="r" t="t"/>
              <a:pathLst>
                <a:path extrusionOk="0" h="1901" w="3739">
                  <a:moveTo>
                    <a:pt x="304" y="0"/>
                  </a:moveTo>
                  <a:lnTo>
                    <a:pt x="1" y="330"/>
                  </a:lnTo>
                  <a:lnTo>
                    <a:pt x="1723" y="1901"/>
                  </a:lnTo>
                  <a:lnTo>
                    <a:pt x="2026" y="190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25"/>
            <p:cNvSpPr/>
            <p:nvPr/>
          </p:nvSpPr>
          <p:spPr>
            <a:xfrm>
              <a:off x="5603850" y="4737716"/>
              <a:ext cx="155476" cy="79978"/>
            </a:xfrm>
            <a:custGeom>
              <a:rect b="b" l="l" r="r" t="t"/>
              <a:pathLst>
                <a:path extrusionOk="0" h="1928"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25"/>
            <p:cNvSpPr/>
            <p:nvPr/>
          </p:nvSpPr>
          <p:spPr>
            <a:xfrm>
              <a:off x="5882862"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25"/>
            <p:cNvSpPr/>
            <p:nvPr/>
          </p:nvSpPr>
          <p:spPr>
            <a:xfrm>
              <a:off x="4767851"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25"/>
            <p:cNvSpPr/>
            <p:nvPr/>
          </p:nvSpPr>
          <p:spPr>
            <a:xfrm>
              <a:off x="5046531" y="473771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25"/>
            <p:cNvSpPr/>
            <p:nvPr/>
          </p:nvSpPr>
          <p:spPr>
            <a:xfrm>
              <a:off x="699787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25"/>
            <p:cNvSpPr/>
            <p:nvPr/>
          </p:nvSpPr>
          <p:spPr>
            <a:xfrm>
              <a:off x="727655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25"/>
            <p:cNvSpPr/>
            <p:nvPr/>
          </p:nvSpPr>
          <p:spPr>
            <a:xfrm>
              <a:off x="755556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25"/>
            <p:cNvSpPr/>
            <p:nvPr/>
          </p:nvSpPr>
          <p:spPr>
            <a:xfrm>
              <a:off x="6161542" y="4922355"/>
              <a:ext cx="155103" cy="78526"/>
            </a:xfrm>
            <a:custGeom>
              <a:rect b="b" l="l" r="r" t="t"/>
              <a:pathLst>
                <a:path extrusionOk="0" h="1893"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25"/>
            <p:cNvSpPr/>
            <p:nvPr/>
          </p:nvSpPr>
          <p:spPr>
            <a:xfrm>
              <a:off x="6440181" y="4922355"/>
              <a:ext cx="155476" cy="80352"/>
            </a:xfrm>
            <a:custGeom>
              <a:rect b="b" l="l" r="r" t="t"/>
              <a:pathLst>
                <a:path extrusionOk="0" h="1937" w="3748">
                  <a:moveTo>
                    <a:pt x="313" y="1"/>
                  </a:moveTo>
                  <a:lnTo>
                    <a:pt x="1" y="322"/>
                  </a:lnTo>
                  <a:lnTo>
                    <a:pt x="1723" y="1937"/>
                  </a:lnTo>
                  <a:lnTo>
                    <a:pt x="2026" y="1937"/>
                  </a:lnTo>
                  <a:lnTo>
                    <a:pt x="3748"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25"/>
            <p:cNvSpPr/>
            <p:nvPr/>
          </p:nvSpPr>
          <p:spPr>
            <a:xfrm>
              <a:off x="671923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25"/>
            <p:cNvSpPr/>
            <p:nvPr/>
          </p:nvSpPr>
          <p:spPr>
            <a:xfrm>
              <a:off x="5325170" y="4921276"/>
              <a:ext cx="155103" cy="78858"/>
            </a:xfrm>
            <a:custGeom>
              <a:rect b="b" l="l" r="r" t="t"/>
              <a:pathLst>
                <a:path extrusionOk="0" h="1901" w="3739">
                  <a:moveTo>
                    <a:pt x="304" y="0"/>
                  </a:moveTo>
                  <a:lnTo>
                    <a:pt x="1" y="330"/>
                  </a:lnTo>
                  <a:lnTo>
                    <a:pt x="1723" y="1900"/>
                  </a:lnTo>
                  <a:lnTo>
                    <a:pt x="2026" y="1900"/>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25"/>
            <p:cNvSpPr/>
            <p:nvPr/>
          </p:nvSpPr>
          <p:spPr>
            <a:xfrm>
              <a:off x="5603850" y="4921649"/>
              <a:ext cx="155476" cy="79937"/>
            </a:xfrm>
            <a:custGeom>
              <a:rect b="b" l="l" r="r" t="t"/>
              <a:pathLst>
                <a:path extrusionOk="0" h="1927"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25"/>
            <p:cNvSpPr/>
            <p:nvPr/>
          </p:nvSpPr>
          <p:spPr>
            <a:xfrm>
              <a:off x="5882862"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25"/>
            <p:cNvSpPr/>
            <p:nvPr/>
          </p:nvSpPr>
          <p:spPr>
            <a:xfrm>
              <a:off x="4767851"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25"/>
            <p:cNvSpPr/>
            <p:nvPr/>
          </p:nvSpPr>
          <p:spPr>
            <a:xfrm>
              <a:off x="5046531" y="492164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25"/>
            <p:cNvSpPr/>
            <p:nvPr/>
          </p:nvSpPr>
          <p:spPr>
            <a:xfrm>
              <a:off x="699787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25"/>
            <p:cNvSpPr/>
            <p:nvPr/>
          </p:nvSpPr>
          <p:spPr>
            <a:xfrm>
              <a:off x="727655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25"/>
            <p:cNvSpPr/>
            <p:nvPr/>
          </p:nvSpPr>
          <p:spPr>
            <a:xfrm>
              <a:off x="755556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25"/>
            <p:cNvSpPr/>
            <p:nvPr/>
          </p:nvSpPr>
          <p:spPr>
            <a:xfrm>
              <a:off x="6161542" y="5106289"/>
              <a:ext cx="155103" cy="78485"/>
            </a:xfrm>
            <a:custGeom>
              <a:rect b="b" l="l" r="r" t="t"/>
              <a:pathLst>
                <a:path extrusionOk="0" h="1892"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25"/>
            <p:cNvSpPr/>
            <p:nvPr/>
          </p:nvSpPr>
          <p:spPr>
            <a:xfrm>
              <a:off x="6440181" y="5106289"/>
              <a:ext cx="155476" cy="80352"/>
            </a:xfrm>
            <a:custGeom>
              <a:rect b="b" l="l" r="r" t="t"/>
              <a:pathLst>
                <a:path extrusionOk="0" h="1937" w="3748">
                  <a:moveTo>
                    <a:pt x="313" y="1"/>
                  </a:moveTo>
                  <a:lnTo>
                    <a:pt x="1" y="331"/>
                  </a:lnTo>
                  <a:lnTo>
                    <a:pt x="1723" y="1936"/>
                  </a:lnTo>
                  <a:lnTo>
                    <a:pt x="2026" y="1936"/>
                  </a:lnTo>
                  <a:lnTo>
                    <a:pt x="3748"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25"/>
            <p:cNvSpPr/>
            <p:nvPr/>
          </p:nvSpPr>
          <p:spPr>
            <a:xfrm>
              <a:off x="671923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25"/>
            <p:cNvSpPr/>
            <p:nvPr/>
          </p:nvSpPr>
          <p:spPr>
            <a:xfrm>
              <a:off x="5325170" y="5105169"/>
              <a:ext cx="155103" cy="78900"/>
            </a:xfrm>
            <a:custGeom>
              <a:rect b="b" l="l" r="r" t="t"/>
              <a:pathLst>
                <a:path extrusionOk="0" h="1902" w="3739">
                  <a:moveTo>
                    <a:pt x="304" y="1"/>
                  </a:moveTo>
                  <a:lnTo>
                    <a:pt x="1" y="331"/>
                  </a:lnTo>
                  <a:lnTo>
                    <a:pt x="1723" y="1901"/>
                  </a:lnTo>
                  <a:lnTo>
                    <a:pt x="2026" y="1901"/>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25"/>
            <p:cNvSpPr/>
            <p:nvPr/>
          </p:nvSpPr>
          <p:spPr>
            <a:xfrm>
              <a:off x="5603850" y="5105542"/>
              <a:ext cx="155476" cy="79978"/>
            </a:xfrm>
            <a:custGeom>
              <a:rect b="b" l="l" r="r" t="t"/>
              <a:pathLst>
                <a:path extrusionOk="0" h="1928" w="3748">
                  <a:moveTo>
                    <a:pt x="313" y="1"/>
                  </a:moveTo>
                  <a:lnTo>
                    <a:pt x="0" y="322"/>
                  </a:lnTo>
                  <a:lnTo>
                    <a:pt x="1722" y="1928"/>
                  </a:lnTo>
                  <a:lnTo>
                    <a:pt x="2025" y="1928"/>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25"/>
            <p:cNvSpPr/>
            <p:nvPr/>
          </p:nvSpPr>
          <p:spPr>
            <a:xfrm>
              <a:off x="5882862"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25"/>
            <p:cNvSpPr/>
            <p:nvPr/>
          </p:nvSpPr>
          <p:spPr>
            <a:xfrm>
              <a:off x="4767851"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25"/>
            <p:cNvSpPr/>
            <p:nvPr/>
          </p:nvSpPr>
          <p:spPr>
            <a:xfrm>
              <a:off x="5046531" y="510554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25"/>
            <p:cNvSpPr/>
            <p:nvPr/>
          </p:nvSpPr>
          <p:spPr>
            <a:xfrm>
              <a:off x="810912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25"/>
            <p:cNvSpPr/>
            <p:nvPr/>
          </p:nvSpPr>
          <p:spPr>
            <a:xfrm>
              <a:off x="838780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25"/>
            <p:cNvSpPr/>
            <p:nvPr/>
          </p:nvSpPr>
          <p:spPr>
            <a:xfrm>
              <a:off x="866681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25"/>
            <p:cNvSpPr/>
            <p:nvPr/>
          </p:nvSpPr>
          <p:spPr>
            <a:xfrm>
              <a:off x="783048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25"/>
            <p:cNvSpPr/>
            <p:nvPr/>
          </p:nvSpPr>
          <p:spPr>
            <a:xfrm>
              <a:off x="810912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25"/>
            <p:cNvSpPr/>
            <p:nvPr/>
          </p:nvSpPr>
          <p:spPr>
            <a:xfrm>
              <a:off x="838780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25"/>
            <p:cNvSpPr/>
            <p:nvPr/>
          </p:nvSpPr>
          <p:spPr>
            <a:xfrm>
              <a:off x="866681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25"/>
            <p:cNvSpPr/>
            <p:nvPr/>
          </p:nvSpPr>
          <p:spPr>
            <a:xfrm>
              <a:off x="783048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25"/>
            <p:cNvSpPr/>
            <p:nvPr/>
          </p:nvSpPr>
          <p:spPr>
            <a:xfrm>
              <a:off x="810912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25"/>
            <p:cNvSpPr/>
            <p:nvPr/>
          </p:nvSpPr>
          <p:spPr>
            <a:xfrm>
              <a:off x="838780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25"/>
            <p:cNvSpPr/>
            <p:nvPr/>
          </p:nvSpPr>
          <p:spPr>
            <a:xfrm>
              <a:off x="866681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25"/>
            <p:cNvSpPr/>
            <p:nvPr/>
          </p:nvSpPr>
          <p:spPr>
            <a:xfrm>
              <a:off x="783048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25"/>
            <p:cNvSpPr/>
            <p:nvPr/>
          </p:nvSpPr>
          <p:spPr>
            <a:xfrm>
              <a:off x="8945478"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25"/>
            <p:cNvSpPr/>
            <p:nvPr/>
          </p:nvSpPr>
          <p:spPr>
            <a:xfrm>
              <a:off x="8945478"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25"/>
            <p:cNvSpPr/>
            <p:nvPr/>
          </p:nvSpPr>
          <p:spPr>
            <a:xfrm>
              <a:off x="8945478"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25"/>
            <p:cNvSpPr/>
            <p:nvPr/>
          </p:nvSpPr>
          <p:spPr>
            <a:xfrm>
              <a:off x="283072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25"/>
            <p:cNvSpPr/>
            <p:nvPr/>
          </p:nvSpPr>
          <p:spPr>
            <a:xfrm>
              <a:off x="310940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25"/>
            <p:cNvSpPr/>
            <p:nvPr/>
          </p:nvSpPr>
          <p:spPr>
            <a:xfrm>
              <a:off x="338841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25"/>
            <p:cNvSpPr/>
            <p:nvPr/>
          </p:nvSpPr>
          <p:spPr>
            <a:xfrm>
              <a:off x="1994392" y="4738462"/>
              <a:ext cx="155103" cy="78485"/>
            </a:xfrm>
            <a:custGeom>
              <a:rect b="b" l="l" r="r" t="t"/>
              <a:pathLst>
                <a:path extrusionOk="0" h="1892" w="3739">
                  <a:moveTo>
                    <a:pt x="304" y="0"/>
                  </a:moveTo>
                  <a:lnTo>
                    <a:pt x="0" y="330"/>
                  </a:lnTo>
                  <a:lnTo>
                    <a:pt x="1722" y="1891"/>
                  </a:lnTo>
                  <a:lnTo>
                    <a:pt x="2025" y="1891"/>
                  </a:lnTo>
                  <a:lnTo>
                    <a:pt x="3738"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25"/>
            <p:cNvSpPr/>
            <p:nvPr/>
          </p:nvSpPr>
          <p:spPr>
            <a:xfrm>
              <a:off x="2273031" y="4738462"/>
              <a:ext cx="155476" cy="79978"/>
            </a:xfrm>
            <a:custGeom>
              <a:rect b="b" l="l" r="r" t="t"/>
              <a:pathLst>
                <a:path extrusionOk="0" h="1928" w="3748">
                  <a:moveTo>
                    <a:pt x="313" y="0"/>
                  </a:moveTo>
                  <a:lnTo>
                    <a:pt x="1" y="321"/>
                  </a:lnTo>
                  <a:lnTo>
                    <a:pt x="1723" y="1927"/>
                  </a:lnTo>
                  <a:lnTo>
                    <a:pt x="2026" y="1927"/>
                  </a:lnTo>
                  <a:lnTo>
                    <a:pt x="3748"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25"/>
            <p:cNvSpPr/>
            <p:nvPr/>
          </p:nvSpPr>
          <p:spPr>
            <a:xfrm>
              <a:off x="255208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25"/>
            <p:cNvSpPr/>
            <p:nvPr/>
          </p:nvSpPr>
          <p:spPr>
            <a:xfrm>
              <a:off x="1158020" y="4737342"/>
              <a:ext cx="155103" cy="78858"/>
            </a:xfrm>
            <a:custGeom>
              <a:rect b="b" l="l" r="r" t="t"/>
              <a:pathLst>
                <a:path extrusionOk="0" h="1901" w="3739">
                  <a:moveTo>
                    <a:pt x="304" y="0"/>
                  </a:moveTo>
                  <a:lnTo>
                    <a:pt x="1" y="330"/>
                  </a:lnTo>
                  <a:lnTo>
                    <a:pt x="1723" y="1901"/>
                  </a:lnTo>
                  <a:lnTo>
                    <a:pt x="2026" y="190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25"/>
            <p:cNvSpPr/>
            <p:nvPr/>
          </p:nvSpPr>
          <p:spPr>
            <a:xfrm>
              <a:off x="1436700" y="4737716"/>
              <a:ext cx="155476" cy="79978"/>
            </a:xfrm>
            <a:custGeom>
              <a:rect b="b" l="l" r="r" t="t"/>
              <a:pathLst>
                <a:path extrusionOk="0" h="1928"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25"/>
            <p:cNvSpPr/>
            <p:nvPr/>
          </p:nvSpPr>
          <p:spPr>
            <a:xfrm>
              <a:off x="1715712"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25"/>
            <p:cNvSpPr/>
            <p:nvPr/>
          </p:nvSpPr>
          <p:spPr>
            <a:xfrm>
              <a:off x="600701"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25"/>
            <p:cNvSpPr/>
            <p:nvPr/>
          </p:nvSpPr>
          <p:spPr>
            <a:xfrm>
              <a:off x="879381" y="473771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25"/>
            <p:cNvSpPr/>
            <p:nvPr/>
          </p:nvSpPr>
          <p:spPr>
            <a:xfrm>
              <a:off x="283072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25"/>
            <p:cNvSpPr/>
            <p:nvPr/>
          </p:nvSpPr>
          <p:spPr>
            <a:xfrm>
              <a:off x="310940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25"/>
            <p:cNvSpPr/>
            <p:nvPr/>
          </p:nvSpPr>
          <p:spPr>
            <a:xfrm>
              <a:off x="338841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25"/>
            <p:cNvSpPr/>
            <p:nvPr/>
          </p:nvSpPr>
          <p:spPr>
            <a:xfrm>
              <a:off x="1994392" y="4922355"/>
              <a:ext cx="155103" cy="78526"/>
            </a:xfrm>
            <a:custGeom>
              <a:rect b="b" l="l" r="r" t="t"/>
              <a:pathLst>
                <a:path extrusionOk="0" h="1893"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25"/>
            <p:cNvSpPr/>
            <p:nvPr/>
          </p:nvSpPr>
          <p:spPr>
            <a:xfrm>
              <a:off x="2273031" y="4922355"/>
              <a:ext cx="155476" cy="80352"/>
            </a:xfrm>
            <a:custGeom>
              <a:rect b="b" l="l" r="r" t="t"/>
              <a:pathLst>
                <a:path extrusionOk="0" h="1937" w="3748">
                  <a:moveTo>
                    <a:pt x="313" y="1"/>
                  </a:moveTo>
                  <a:lnTo>
                    <a:pt x="1" y="322"/>
                  </a:lnTo>
                  <a:lnTo>
                    <a:pt x="1723" y="1937"/>
                  </a:lnTo>
                  <a:lnTo>
                    <a:pt x="2026" y="1937"/>
                  </a:lnTo>
                  <a:lnTo>
                    <a:pt x="3748"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25"/>
            <p:cNvSpPr/>
            <p:nvPr/>
          </p:nvSpPr>
          <p:spPr>
            <a:xfrm>
              <a:off x="255208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25"/>
            <p:cNvSpPr/>
            <p:nvPr/>
          </p:nvSpPr>
          <p:spPr>
            <a:xfrm>
              <a:off x="1158020" y="4921276"/>
              <a:ext cx="155103" cy="78858"/>
            </a:xfrm>
            <a:custGeom>
              <a:rect b="b" l="l" r="r" t="t"/>
              <a:pathLst>
                <a:path extrusionOk="0" h="1901" w="3739">
                  <a:moveTo>
                    <a:pt x="304" y="0"/>
                  </a:moveTo>
                  <a:lnTo>
                    <a:pt x="1" y="330"/>
                  </a:lnTo>
                  <a:lnTo>
                    <a:pt x="1723" y="1900"/>
                  </a:lnTo>
                  <a:lnTo>
                    <a:pt x="2026" y="1900"/>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25"/>
            <p:cNvSpPr/>
            <p:nvPr/>
          </p:nvSpPr>
          <p:spPr>
            <a:xfrm>
              <a:off x="1436700" y="4921649"/>
              <a:ext cx="155476" cy="79937"/>
            </a:xfrm>
            <a:custGeom>
              <a:rect b="b" l="l" r="r" t="t"/>
              <a:pathLst>
                <a:path extrusionOk="0" h="1927"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25"/>
            <p:cNvSpPr/>
            <p:nvPr/>
          </p:nvSpPr>
          <p:spPr>
            <a:xfrm>
              <a:off x="1715712"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25"/>
            <p:cNvSpPr/>
            <p:nvPr/>
          </p:nvSpPr>
          <p:spPr>
            <a:xfrm>
              <a:off x="600701"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25"/>
            <p:cNvSpPr/>
            <p:nvPr/>
          </p:nvSpPr>
          <p:spPr>
            <a:xfrm>
              <a:off x="879381" y="492164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25"/>
            <p:cNvSpPr/>
            <p:nvPr/>
          </p:nvSpPr>
          <p:spPr>
            <a:xfrm>
              <a:off x="283072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25"/>
            <p:cNvSpPr/>
            <p:nvPr/>
          </p:nvSpPr>
          <p:spPr>
            <a:xfrm>
              <a:off x="310940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25"/>
            <p:cNvSpPr/>
            <p:nvPr/>
          </p:nvSpPr>
          <p:spPr>
            <a:xfrm>
              <a:off x="338841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25"/>
            <p:cNvSpPr/>
            <p:nvPr/>
          </p:nvSpPr>
          <p:spPr>
            <a:xfrm>
              <a:off x="1994392" y="5106289"/>
              <a:ext cx="155103" cy="78485"/>
            </a:xfrm>
            <a:custGeom>
              <a:rect b="b" l="l" r="r" t="t"/>
              <a:pathLst>
                <a:path extrusionOk="0" h="1892"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25"/>
            <p:cNvSpPr/>
            <p:nvPr/>
          </p:nvSpPr>
          <p:spPr>
            <a:xfrm>
              <a:off x="2273031" y="5106289"/>
              <a:ext cx="155476" cy="80352"/>
            </a:xfrm>
            <a:custGeom>
              <a:rect b="b" l="l" r="r" t="t"/>
              <a:pathLst>
                <a:path extrusionOk="0" h="1937" w="3748">
                  <a:moveTo>
                    <a:pt x="313" y="1"/>
                  </a:moveTo>
                  <a:lnTo>
                    <a:pt x="1" y="331"/>
                  </a:lnTo>
                  <a:lnTo>
                    <a:pt x="1723" y="1936"/>
                  </a:lnTo>
                  <a:lnTo>
                    <a:pt x="2026" y="1936"/>
                  </a:lnTo>
                  <a:lnTo>
                    <a:pt x="3748"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25"/>
            <p:cNvSpPr/>
            <p:nvPr/>
          </p:nvSpPr>
          <p:spPr>
            <a:xfrm>
              <a:off x="255208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25"/>
            <p:cNvSpPr/>
            <p:nvPr/>
          </p:nvSpPr>
          <p:spPr>
            <a:xfrm>
              <a:off x="1158020" y="5105169"/>
              <a:ext cx="155103" cy="78900"/>
            </a:xfrm>
            <a:custGeom>
              <a:rect b="b" l="l" r="r" t="t"/>
              <a:pathLst>
                <a:path extrusionOk="0" h="1902" w="3739">
                  <a:moveTo>
                    <a:pt x="304" y="1"/>
                  </a:moveTo>
                  <a:lnTo>
                    <a:pt x="1" y="331"/>
                  </a:lnTo>
                  <a:lnTo>
                    <a:pt x="1723" y="1901"/>
                  </a:lnTo>
                  <a:lnTo>
                    <a:pt x="2026" y="1901"/>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25"/>
            <p:cNvSpPr/>
            <p:nvPr/>
          </p:nvSpPr>
          <p:spPr>
            <a:xfrm>
              <a:off x="1436700" y="5105542"/>
              <a:ext cx="155476" cy="79978"/>
            </a:xfrm>
            <a:custGeom>
              <a:rect b="b" l="l" r="r" t="t"/>
              <a:pathLst>
                <a:path extrusionOk="0" h="1928" w="3748">
                  <a:moveTo>
                    <a:pt x="313" y="1"/>
                  </a:moveTo>
                  <a:lnTo>
                    <a:pt x="0" y="322"/>
                  </a:lnTo>
                  <a:lnTo>
                    <a:pt x="1722" y="1928"/>
                  </a:lnTo>
                  <a:lnTo>
                    <a:pt x="2025" y="1928"/>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25"/>
            <p:cNvSpPr/>
            <p:nvPr/>
          </p:nvSpPr>
          <p:spPr>
            <a:xfrm>
              <a:off x="1715712"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25"/>
            <p:cNvSpPr/>
            <p:nvPr/>
          </p:nvSpPr>
          <p:spPr>
            <a:xfrm>
              <a:off x="600701"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25"/>
            <p:cNvSpPr/>
            <p:nvPr/>
          </p:nvSpPr>
          <p:spPr>
            <a:xfrm>
              <a:off x="879381" y="510554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25"/>
            <p:cNvSpPr/>
            <p:nvPr/>
          </p:nvSpPr>
          <p:spPr>
            <a:xfrm>
              <a:off x="394197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25"/>
            <p:cNvSpPr/>
            <p:nvPr/>
          </p:nvSpPr>
          <p:spPr>
            <a:xfrm>
              <a:off x="422065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25"/>
            <p:cNvSpPr/>
            <p:nvPr/>
          </p:nvSpPr>
          <p:spPr>
            <a:xfrm>
              <a:off x="449966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25"/>
            <p:cNvSpPr/>
            <p:nvPr/>
          </p:nvSpPr>
          <p:spPr>
            <a:xfrm>
              <a:off x="366333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25"/>
            <p:cNvSpPr/>
            <p:nvPr/>
          </p:nvSpPr>
          <p:spPr>
            <a:xfrm>
              <a:off x="394197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25"/>
            <p:cNvSpPr/>
            <p:nvPr/>
          </p:nvSpPr>
          <p:spPr>
            <a:xfrm>
              <a:off x="422065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25"/>
            <p:cNvSpPr/>
            <p:nvPr/>
          </p:nvSpPr>
          <p:spPr>
            <a:xfrm>
              <a:off x="449966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25"/>
            <p:cNvSpPr/>
            <p:nvPr/>
          </p:nvSpPr>
          <p:spPr>
            <a:xfrm>
              <a:off x="366333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25"/>
            <p:cNvSpPr/>
            <p:nvPr/>
          </p:nvSpPr>
          <p:spPr>
            <a:xfrm>
              <a:off x="394197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25"/>
            <p:cNvSpPr/>
            <p:nvPr/>
          </p:nvSpPr>
          <p:spPr>
            <a:xfrm>
              <a:off x="422065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25"/>
            <p:cNvSpPr/>
            <p:nvPr/>
          </p:nvSpPr>
          <p:spPr>
            <a:xfrm>
              <a:off x="449966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25"/>
            <p:cNvSpPr/>
            <p:nvPr/>
          </p:nvSpPr>
          <p:spPr>
            <a:xfrm>
              <a:off x="366333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25"/>
            <p:cNvSpPr/>
            <p:nvPr/>
          </p:nvSpPr>
          <p:spPr>
            <a:xfrm>
              <a:off x="43401"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25"/>
            <p:cNvSpPr/>
            <p:nvPr/>
          </p:nvSpPr>
          <p:spPr>
            <a:xfrm>
              <a:off x="322081" y="473771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25"/>
            <p:cNvSpPr/>
            <p:nvPr/>
          </p:nvSpPr>
          <p:spPr>
            <a:xfrm>
              <a:off x="43401"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25"/>
            <p:cNvSpPr/>
            <p:nvPr/>
          </p:nvSpPr>
          <p:spPr>
            <a:xfrm>
              <a:off x="322081" y="492164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25"/>
            <p:cNvSpPr/>
            <p:nvPr/>
          </p:nvSpPr>
          <p:spPr>
            <a:xfrm>
              <a:off x="43401"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25"/>
            <p:cNvSpPr/>
            <p:nvPr/>
          </p:nvSpPr>
          <p:spPr>
            <a:xfrm>
              <a:off x="322081" y="510554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4" name="Google Shape;4604;p25"/>
          <p:cNvGrpSpPr/>
          <p:nvPr/>
        </p:nvGrpSpPr>
        <p:grpSpPr>
          <a:xfrm>
            <a:off x="127153" y="3245713"/>
            <a:ext cx="461150" cy="1358395"/>
            <a:chOff x="6488875" y="1947200"/>
            <a:chExt cx="258275" cy="760750"/>
          </a:xfrm>
        </p:grpSpPr>
        <p:sp>
          <p:nvSpPr>
            <p:cNvPr id="4605" name="Google Shape;4605;p25"/>
            <p:cNvSpPr/>
            <p:nvPr/>
          </p:nvSpPr>
          <p:spPr>
            <a:xfrm>
              <a:off x="6612425" y="2049800"/>
              <a:ext cx="11175" cy="658150"/>
            </a:xfrm>
            <a:custGeom>
              <a:rect b="b" l="l" r="r" t="t"/>
              <a:pathLst>
                <a:path extrusionOk="0" h="26326" w="447">
                  <a:moveTo>
                    <a:pt x="0" y="0"/>
                  </a:moveTo>
                  <a:lnTo>
                    <a:pt x="0" y="26326"/>
                  </a:lnTo>
                  <a:lnTo>
                    <a:pt x="446" y="26326"/>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25"/>
            <p:cNvSpPr/>
            <p:nvPr/>
          </p:nvSpPr>
          <p:spPr>
            <a:xfrm>
              <a:off x="6574275" y="1947200"/>
              <a:ext cx="87450" cy="167075"/>
            </a:xfrm>
            <a:custGeom>
              <a:rect b="b" l="l" r="r" t="t"/>
              <a:pathLst>
                <a:path extrusionOk="0" h="6683" w="3498">
                  <a:moveTo>
                    <a:pt x="1749" y="0"/>
                  </a:moveTo>
                  <a:cubicBezTo>
                    <a:pt x="1749" y="0"/>
                    <a:pt x="1" y="1499"/>
                    <a:pt x="1" y="3346"/>
                  </a:cubicBezTo>
                  <a:cubicBezTo>
                    <a:pt x="1" y="5184"/>
                    <a:pt x="1749" y="6682"/>
                    <a:pt x="1749" y="6682"/>
                  </a:cubicBezTo>
                  <a:cubicBezTo>
                    <a:pt x="1749" y="6682"/>
                    <a:pt x="3498" y="5184"/>
                    <a:pt x="3498" y="3346"/>
                  </a:cubicBezTo>
                  <a:cubicBezTo>
                    <a:pt x="3498" y="1499"/>
                    <a:pt x="1749" y="0"/>
                    <a:pt x="17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25"/>
            <p:cNvSpPr/>
            <p:nvPr/>
          </p:nvSpPr>
          <p:spPr>
            <a:xfrm>
              <a:off x="6622675" y="2448325"/>
              <a:ext cx="124475" cy="118150"/>
            </a:xfrm>
            <a:custGeom>
              <a:rect b="b" l="l" r="r" t="t"/>
              <a:pathLst>
                <a:path extrusionOk="0" h="4726" w="4979">
                  <a:moveTo>
                    <a:pt x="4827" y="1"/>
                  </a:moveTo>
                  <a:lnTo>
                    <a:pt x="1" y="4720"/>
                  </a:lnTo>
                  <a:cubicBezTo>
                    <a:pt x="1" y="4720"/>
                    <a:pt x="84" y="4726"/>
                    <a:pt x="227" y="4726"/>
                  </a:cubicBezTo>
                  <a:cubicBezTo>
                    <a:pt x="842" y="4726"/>
                    <a:pt x="2571" y="4626"/>
                    <a:pt x="3649" y="3569"/>
                  </a:cubicBezTo>
                  <a:cubicBezTo>
                    <a:pt x="4979" y="2267"/>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25"/>
            <p:cNvSpPr/>
            <p:nvPr/>
          </p:nvSpPr>
          <p:spPr>
            <a:xfrm>
              <a:off x="6622675" y="2316525"/>
              <a:ext cx="124475" cy="118175"/>
            </a:xfrm>
            <a:custGeom>
              <a:rect b="b" l="l" r="r" t="t"/>
              <a:pathLst>
                <a:path extrusionOk="0" h="4727" w="4979">
                  <a:moveTo>
                    <a:pt x="4827" y="1"/>
                  </a:moveTo>
                  <a:lnTo>
                    <a:pt x="1" y="4720"/>
                  </a:lnTo>
                  <a:cubicBezTo>
                    <a:pt x="1" y="4720"/>
                    <a:pt x="92" y="4726"/>
                    <a:pt x="247" y="4726"/>
                  </a:cubicBezTo>
                  <a:cubicBezTo>
                    <a:pt x="880" y="4726"/>
                    <a:pt x="2583" y="4623"/>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25"/>
            <p:cNvSpPr/>
            <p:nvPr/>
          </p:nvSpPr>
          <p:spPr>
            <a:xfrm>
              <a:off x="6622675" y="2184950"/>
              <a:ext cx="124475" cy="118125"/>
            </a:xfrm>
            <a:custGeom>
              <a:rect b="b" l="l" r="r" t="t"/>
              <a:pathLst>
                <a:path extrusionOk="0" h="4725" w="4979">
                  <a:moveTo>
                    <a:pt x="4827" y="0"/>
                  </a:moveTo>
                  <a:lnTo>
                    <a:pt x="1" y="4719"/>
                  </a:lnTo>
                  <a:cubicBezTo>
                    <a:pt x="1" y="4719"/>
                    <a:pt x="84" y="4725"/>
                    <a:pt x="227" y="4725"/>
                  </a:cubicBezTo>
                  <a:cubicBezTo>
                    <a:pt x="842" y="4725"/>
                    <a:pt x="2571" y="4625"/>
                    <a:pt x="3649" y="3569"/>
                  </a:cubicBezTo>
                  <a:cubicBezTo>
                    <a:pt x="4979" y="2266"/>
                    <a:pt x="4827" y="1"/>
                    <a:pt x="48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25"/>
            <p:cNvSpPr/>
            <p:nvPr/>
          </p:nvSpPr>
          <p:spPr>
            <a:xfrm>
              <a:off x="6622675" y="2053125"/>
              <a:ext cx="124475" cy="118375"/>
            </a:xfrm>
            <a:custGeom>
              <a:rect b="b" l="l" r="r" t="t"/>
              <a:pathLst>
                <a:path extrusionOk="0" h="4735" w="4979">
                  <a:moveTo>
                    <a:pt x="4827" y="1"/>
                  </a:moveTo>
                  <a:lnTo>
                    <a:pt x="1" y="4729"/>
                  </a:lnTo>
                  <a:cubicBezTo>
                    <a:pt x="1" y="4729"/>
                    <a:pt x="84" y="4734"/>
                    <a:pt x="227" y="4734"/>
                  </a:cubicBezTo>
                  <a:cubicBezTo>
                    <a:pt x="842" y="4734"/>
                    <a:pt x="2571" y="4635"/>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25"/>
            <p:cNvSpPr/>
            <p:nvPr/>
          </p:nvSpPr>
          <p:spPr>
            <a:xfrm>
              <a:off x="6622675" y="2448325"/>
              <a:ext cx="124475" cy="118150"/>
            </a:xfrm>
            <a:custGeom>
              <a:rect b="b" l="l" r="r" t="t"/>
              <a:pathLst>
                <a:path extrusionOk="0" h="4726" w="4979">
                  <a:moveTo>
                    <a:pt x="4827" y="1"/>
                  </a:moveTo>
                  <a:lnTo>
                    <a:pt x="1" y="4720"/>
                  </a:lnTo>
                  <a:cubicBezTo>
                    <a:pt x="1" y="4720"/>
                    <a:pt x="84" y="4726"/>
                    <a:pt x="227" y="4726"/>
                  </a:cubicBezTo>
                  <a:cubicBezTo>
                    <a:pt x="842" y="4726"/>
                    <a:pt x="2571" y="4626"/>
                    <a:pt x="3649" y="3569"/>
                  </a:cubicBezTo>
                  <a:cubicBezTo>
                    <a:pt x="4979" y="2267"/>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25"/>
            <p:cNvSpPr/>
            <p:nvPr/>
          </p:nvSpPr>
          <p:spPr>
            <a:xfrm>
              <a:off x="6622675" y="2316525"/>
              <a:ext cx="124475" cy="118175"/>
            </a:xfrm>
            <a:custGeom>
              <a:rect b="b" l="l" r="r" t="t"/>
              <a:pathLst>
                <a:path extrusionOk="0" h="4727" w="4979">
                  <a:moveTo>
                    <a:pt x="4827" y="1"/>
                  </a:moveTo>
                  <a:lnTo>
                    <a:pt x="1" y="4720"/>
                  </a:lnTo>
                  <a:cubicBezTo>
                    <a:pt x="1" y="4720"/>
                    <a:pt x="92" y="4726"/>
                    <a:pt x="247" y="4726"/>
                  </a:cubicBezTo>
                  <a:cubicBezTo>
                    <a:pt x="880" y="4726"/>
                    <a:pt x="2583" y="4623"/>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25"/>
            <p:cNvSpPr/>
            <p:nvPr/>
          </p:nvSpPr>
          <p:spPr>
            <a:xfrm>
              <a:off x="6622675" y="2184950"/>
              <a:ext cx="124475" cy="118125"/>
            </a:xfrm>
            <a:custGeom>
              <a:rect b="b" l="l" r="r" t="t"/>
              <a:pathLst>
                <a:path extrusionOk="0" h="4725" w="4979">
                  <a:moveTo>
                    <a:pt x="4827" y="0"/>
                  </a:moveTo>
                  <a:lnTo>
                    <a:pt x="1" y="4719"/>
                  </a:lnTo>
                  <a:cubicBezTo>
                    <a:pt x="1" y="4719"/>
                    <a:pt x="84" y="4725"/>
                    <a:pt x="227" y="4725"/>
                  </a:cubicBezTo>
                  <a:cubicBezTo>
                    <a:pt x="842" y="4725"/>
                    <a:pt x="2571" y="4625"/>
                    <a:pt x="3649" y="3569"/>
                  </a:cubicBezTo>
                  <a:cubicBezTo>
                    <a:pt x="4979" y="2266"/>
                    <a:pt x="4827" y="1"/>
                    <a:pt x="48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25"/>
            <p:cNvSpPr/>
            <p:nvPr/>
          </p:nvSpPr>
          <p:spPr>
            <a:xfrm>
              <a:off x="6622675" y="2053125"/>
              <a:ext cx="124475" cy="118375"/>
            </a:xfrm>
            <a:custGeom>
              <a:rect b="b" l="l" r="r" t="t"/>
              <a:pathLst>
                <a:path extrusionOk="0" h="4735" w="4979">
                  <a:moveTo>
                    <a:pt x="4827" y="1"/>
                  </a:moveTo>
                  <a:lnTo>
                    <a:pt x="1" y="4729"/>
                  </a:lnTo>
                  <a:cubicBezTo>
                    <a:pt x="1" y="4729"/>
                    <a:pt x="84" y="4734"/>
                    <a:pt x="227" y="4734"/>
                  </a:cubicBezTo>
                  <a:cubicBezTo>
                    <a:pt x="842" y="4734"/>
                    <a:pt x="2571" y="4635"/>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25"/>
            <p:cNvSpPr/>
            <p:nvPr/>
          </p:nvSpPr>
          <p:spPr>
            <a:xfrm>
              <a:off x="6488875" y="2448325"/>
              <a:ext cx="124475" cy="118150"/>
            </a:xfrm>
            <a:custGeom>
              <a:rect b="b" l="l" r="r" t="t"/>
              <a:pathLst>
                <a:path extrusionOk="0" h="4726" w="4979">
                  <a:moveTo>
                    <a:pt x="161" y="1"/>
                  </a:moveTo>
                  <a:cubicBezTo>
                    <a:pt x="161" y="1"/>
                    <a:pt x="0" y="2267"/>
                    <a:pt x="1329" y="3569"/>
                  </a:cubicBezTo>
                  <a:cubicBezTo>
                    <a:pt x="2408" y="4626"/>
                    <a:pt x="4137" y="4726"/>
                    <a:pt x="4752" y="4726"/>
                  </a:cubicBezTo>
                  <a:cubicBezTo>
                    <a:pt x="4895" y="4726"/>
                    <a:pt x="4978" y="4720"/>
                    <a:pt x="4978" y="4720"/>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25"/>
            <p:cNvSpPr/>
            <p:nvPr/>
          </p:nvSpPr>
          <p:spPr>
            <a:xfrm>
              <a:off x="6488875" y="2316525"/>
              <a:ext cx="124475" cy="118175"/>
            </a:xfrm>
            <a:custGeom>
              <a:rect b="b" l="l" r="r" t="t"/>
              <a:pathLst>
                <a:path extrusionOk="0" h="4727" w="4979">
                  <a:moveTo>
                    <a:pt x="161" y="1"/>
                  </a:moveTo>
                  <a:cubicBezTo>
                    <a:pt x="161" y="1"/>
                    <a:pt x="0" y="2276"/>
                    <a:pt x="1329" y="3578"/>
                  </a:cubicBezTo>
                  <a:cubicBezTo>
                    <a:pt x="2396" y="4623"/>
                    <a:pt x="4099" y="4726"/>
                    <a:pt x="4731" y="4726"/>
                  </a:cubicBezTo>
                  <a:cubicBezTo>
                    <a:pt x="4887" y="4726"/>
                    <a:pt x="4978" y="4720"/>
                    <a:pt x="4978" y="4720"/>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25"/>
            <p:cNvSpPr/>
            <p:nvPr/>
          </p:nvSpPr>
          <p:spPr>
            <a:xfrm>
              <a:off x="6488875" y="2184950"/>
              <a:ext cx="124475" cy="118125"/>
            </a:xfrm>
            <a:custGeom>
              <a:rect b="b" l="l" r="r" t="t"/>
              <a:pathLst>
                <a:path extrusionOk="0" h="4725" w="4979">
                  <a:moveTo>
                    <a:pt x="161" y="0"/>
                  </a:moveTo>
                  <a:cubicBezTo>
                    <a:pt x="161" y="1"/>
                    <a:pt x="0" y="2266"/>
                    <a:pt x="1329" y="3569"/>
                  </a:cubicBezTo>
                  <a:cubicBezTo>
                    <a:pt x="2408" y="4625"/>
                    <a:pt x="4137" y="4725"/>
                    <a:pt x="4752" y="4725"/>
                  </a:cubicBezTo>
                  <a:cubicBezTo>
                    <a:pt x="4895" y="4725"/>
                    <a:pt x="4978" y="4719"/>
                    <a:pt x="4978" y="4719"/>
                  </a:cubicBezTo>
                  <a:lnTo>
                    <a:pt x="16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25"/>
            <p:cNvSpPr/>
            <p:nvPr/>
          </p:nvSpPr>
          <p:spPr>
            <a:xfrm>
              <a:off x="6488875" y="2053125"/>
              <a:ext cx="124475" cy="118375"/>
            </a:xfrm>
            <a:custGeom>
              <a:rect b="b" l="l" r="r" t="t"/>
              <a:pathLst>
                <a:path extrusionOk="0" h="4735" w="4979">
                  <a:moveTo>
                    <a:pt x="161" y="1"/>
                  </a:moveTo>
                  <a:cubicBezTo>
                    <a:pt x="161" y="1"/>
                    <a:pt x="0" y="2276"/>
                    <a:pt x="1329" y="3578"/>
                  </a:cubicBezTo>
                  <a:cubicBezTo>
                    <a:pt x="2408" y="4635"/>
                    <a:pt x="4137" y="4734"/>
                    <a:pt x="4752" y="4734"/>
                  </a:cubicBezTo>
                  <a:cubicBezTo>
                    <a:pt x="4895" y="4734"/>
                    <a:pt x="4978" y="4729"/>
                    <a:pt x="4978" y="4729"/>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4619" name="Shape 4619"/>
        <p:cNvGrpSpPr/>
        <p:nvPr/>
      </p:nvGrpSpPr>
      <p:grpSpPr>
        <a:xfrm>
          <a:off x="0" y="0"/>
          <a:ext cx="0" cy="0"/>
          <a:chOff x="0" y="0"/>
          <a:chExt cx="0" cy="0"/>
        </a:xfrm>
      </p:grpSpPr>
      <p:sp>
        <p:nvSpPr>
          <p:cNvPr id="4620" name="Google Shape;4620;p26"/>
          <p:cNvSpPr txBox="1"/>
          <p:nvPr>
            <p:ph hasCustomPrompt="1" type="title"/>
          </p:nvPr>
        </p:nvSpPr>
        <p:spPr>
          <a:xfrm>
            <a:off x="1969650" y="539400"/>
            <a:ext cx="5204700" cy="85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621" name="Google Shape;4621;p26"/>
          <p:cNvSpPr txBox="1"/>
          <p:nvPr>
            <p:ph idx="1" type="subTitle"/>
          </p:nvPr>
        </p:nvSpPr>
        <p:spPr>
          <a:xfrm>
            <a:off x="1969650" y="1397814"/>
            <a:ext cx="5204700" cy="32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4622" name="Google Shape;4622;p26"/>
          <p:cNvSpPr txBox="1"/>
          <p:nvPr>
            <p:ph hasCustomPrompt="1" idx="2" type="title"/>
          </p:nvPr>
        </p:nvSpPr>
        <p:spPr>
          <a:xfrm>
            <a:off x="1969650" y="1845364"/>
            <a:ext cx="5204700" cy="85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623" name="Google Shape;4623;p26"/>
          <p:cNvSpPr txBox="1"/>
          <p:nvPr>
            <p:ph idx="3" type="subTitle"/>
          </p:nvPr>
        </p:nvSpPr>
        <p:spPr>
          <a:xfrm>
            <a:off x="1969650" y="2703659"/>
            <a:ext cx="5204700" cy="32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4624" name="Google Shape;4624;p26"/>
          <p:cNvSpPr txBox="1"/>
          <p:nvPr>
            <p:ph hasCustomPrompt="1" idx="4" type="title"/>
          </p:nvPr>
        </p:nvSpPr>
        <p:spPr>
          <a:xfrm>
            <a:off x="1969650" y="3151203"/>
            <a:ext cx="5204700" cy="85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625" name="Google Shape;4625;p26"/>
          <p:cNvSpPr txBox="1"/>
          <p:nvPr>
            <p:ph idx="5" type="subTitle"/>
          </p:nvPr>
        </p:nvSpPr>
        <p:spPr>
          <a:xfrm>
            <a:off x="1969650" y="4009511"/>
            <a:ext cx="5204700" cy="32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grpSp>
        <p:nvGrpSpPr>
          <p:cNvPr id="4626" name="Google Shape;4626;p26"/>
          <p:cNvGrpSpPr/>
          <p:nvPr/>
        </p:nvGrpSpPr>
        <p:grpSpPr>
          <a:xfrm>
            <a:off x="7537313" y="652791"/>
            <a:ext cx="1787186" cy="4042445"/>
            <a:chOff x="-68302" y="1858975"/>
            <a:chExt cx="889723" cy="2012468"/>
          </a:xfrm>
        </p:grpSpPr>
        <p:sp>
          <p:nvSpPr>
            <p:cNvPr id="4627" name="Google Shape;4627;p26"/>
            <p:cNvSpPr/>
            <p:nvPr/>
          </p:nvSpPr>
          <p:spPr>
            <a:xfrm flipH="1">
              <a:off x="-68302" y="2426502"/>
              <a:ext cx="889723" cy="1444942"/>
            </a:xfrm>
            <a:custGeom>
              <a:rect b="b" l="l" r="r" t="t"/>
              <a:pathLst>
                <a:path extrusionOk="0" h="34730" w="21385">
                  <a:moveTo>
                    <a:pt x="11857" y="455"/>
                  </a:moveTo>
                  <a:lnTo>
                    <a:pt x="20742" y="33864"/>
                  </a:lnTo>
                  <a:lnTo>
                    <a:pt x="10840" y="24765"/>
                  </a:lnTo>
                  <a:lnTo>
                    <a:pt x="10536" y="24765"/>
                  </a:lnTo>
                  <a:lnTo>
                    <a:pt x="634" y="33864"/>
                  </a:lnTo>
                  <a:lnTo>
                    <a:pt x="9519" y="455"/>
                  </a:lnTo>
                  <a:close/>
                  <a:moveTo>
                    <a:pt x="9341" y="0"/>
                  </a:moveTo>
                  <a:lnTo>
                    <a:pt x="9127" y="170"/>
                  </a:lnTo>
                  <a:lnTo>
                    <a:pt x="1" y="34506"/>
                  </a:lnTo>
                  <a:lnTo>
                    <a:pt x="366" y="34729"/>
                  </a:lnTo>
                  <a:lnTo>
                    <a:pt x="10688" y="25238"/>
                  </a:lnTo>
                  <a:lnTo>
                    <a:pt x="21010" y="34729"/>
                  </a:lnTo>
                  <a:lnTo>
                    <a:pt x="21384" y="34506"/>
                  </a:lnTo>
                  <a:lnTo>
                    <a:pt x="12258" y="170"/>
                  </a:lnTo>
                  <a:lnTo>
                    <a:pt x="120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26"/>
            <p:cNvSpPr/>
            <p:nvPr/>
          </p:nvSpPr>
          <p:spPr>
            <a:xfrm flipH="1">
              <a:off x="114680" y="3192897"/>
              <a:ext cx="524140" cy="275467"/>
            </a:xfrm>
            <a:custGeom>
              <a:rect b="b" l="l" r="r" t="t"/>
              <a:pathLst>
                <a:path extrusionOk="0" h="6621" w="12598">
                  <a:moveTo>
                    <a:pt x="11892" y="456"/>
                  </a:moveTo>
                  <a:lnTo>
                    <a:pt x="6290" y="6130"/>
                  </a:lnTo>
                  <a:lnTo>
                    <a:pt x="705" y="456"/>
                  </a:lnTo>
                  <a:close/>
                  <a:moveTo>
                    <a:pt x="161" y="1"/>
                  </a:moveTo>
                  <a:lnTo>
                    <a:pt x="1" y="393"/>
                  </a:lnTo>
                  <a:lnTo>
                    <a:pt x="6129" y="6620"/>
                  </a:lnTo>
                  <a:lnTo>
                    <a:pt x="6451" y="6620"/>
                  </a:lnTo>
                  <a:lnTo>
                    <a:pt x="12597" y="393"/>
                  </a:lnTo>
                  <a:lnTo>
                    <a:pt x="1243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26"/>
            <p:cNvSpPr/>
            <p:nvPr/>
          </p:nvSpPr>
          <p:spPr>
            <a:xfrm flipH="1">
              <a:off x="367101" y="2436112"/>
              <a:ext cx="18972" cy="1428258"/>
            </a:xfrm>
            <a:custGeom>
              <a:rect b="b" l="l" r="r" t="t"/>
              <a:pathLst>
                <a:path extrusionOk="0" h="34329" w="456">
                  <a:moveTo>
                    <a:pt x="1" y="1"/>
                  </a:moveTo>
                  <a:lnTo>
                    <a:pt x="1" y="34329"/>
                  </a:lnTo>
                  <a:lnTo>
                    <a:pt x="456" y="34329"/>
                  </a:lnTo>
                  <a:lnTo>
                    <a:pt x="45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26"/>
            <p:cNvSpPr/>
            <p:nvPr/>
          </p:nvSpPr>
          <p:spPr>
            <a:xfrm flipH="1">
              <a:off x="50108" y="3451968"/>
              <a:ext cx="652907" cy="18972"/>
            </a:xfrm>
            <a:custGeom>
              <a:rect b="b" l="l" r="r" t="t"/>
              <a:pathLst>
                <a:path extrusionOk="0" h="456" w="15693">
                  <a:moveTo>
                    <a:pt x="0" y="1"/>
                  </a:moveTo>
                  <a:lnTo>
                    <a:pt x="0" y="456"/>
                  </a:lnTo>
                  <a:lnTo>
                    <a:pt x="15692" y="456"/>
                  </a:lnTo>
                  <a:lnTo>
                    <a:pt x="156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26"/>
            <p:cNvSpPr/>
            <p:nvPr/>
          </p:nvSpPr>
          <p:spPr>
            <a:xfrm flipH="1">
              <a:off x="214159" y="2845126"/>
              <a:ext cx="325185" cy="18972"/>
            </a:xfrm>
            <a:custGeom>
              <a:rect b="b" l="l" r="r" t="t"/>
              <a:pathLst>
                <a:path extrusionOk="0" h="456" w="7816">
                  <a:moveTo>
                    <a:pt x="0" y="1"/>
                  </a:moveTo>
                  <a:lnTo>
                    <a:pt x="0" y="456"/>
                  </a:lnTo>
                  <a:lnTo>
                    <a:pt x="7815" y="456"/>
                  </a:lnTo>
                  <a:lnTo>
                    <a:pt x="78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26"/>
            <p:cNvSpPr/>
            <p:nvPr/>
          </p:nvSpPr>
          <p:spPr>
            <a:xfrm flipH="1">
              <a:off x="41953" y="1858975"/>
              <a:ext cx="669591" cy="655528"/>
            </a:xfrm>
            <a:custGeom>
              <a:rect b="b" l="l" r="r" t="t"/>
              <a:pathLst>
                <a:path extrusionOk="0" h="15756" w="16094">
                  <a:moveTo>
                    <a:pt x="8047" y="1"/>
                  </a:moveTo>
                  <a:cubicBezTo>
                    <a:pt x="3604" y="1"/>
                    <a:pt x="0" y="3525"/>
                    <a:pt x="0" y="7878"/>
                  </a:cubicBezTo>
                  <a:cubicBezTo>
                    <a:pt x="0" y="12232"/>
                    <a:pt x="3604" y="15755"/>
                    <a:pt x="8047" y="15755"/>
                  </a:cubicBezTo>
                  <a:cubicBezTo>
                    <a:pt x="12490" y="15755"/>
                    <a:pt x="16094" y="12232"/>
                    <a:pt x="16094" y="7878"/>
                  </a:cubicBezTo>
                  <a:cubicBezTo>
                    <a:pt x="16094" y="3525"/>
                    <a:pt x="12490" y="1"/>
                    <a:pt x="80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26"/>
            <p:cNvSpPr/>
            <p:nvPr/>
          </p:nvSpPr>
          <p:spPr>
            <a:xfrm flipH="1">
              <a:off x="367101" y="1858975"/>
              <a:ext cx="18972" cy="655528"/>
            </a:xfrm>
            <a:custGeom>
              <a:rect b="b" l="l" r="r" t="t"/>
              <a:pathLst>
                <a:path extrusionOk="0" h="15756" w="456">
                  <a:moveTo>
                    <a:pt x="1" y="1"/>
                  </a:moveTo>
                  <a:lnTo>
                    <a:pt x="1" y="15755"/>
                  </a:lnTo>
                  <a:lnTo>
                    <a:pt x="456" y="15755"/>
                  </a:lnTo>
                  <a:lnTo>
                    <a:pt x="4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26"/>
            <p:cNvSpPr/>
            <p:nvPr/>
          </p:nvSpPr>
          <p:spPr>
            <a:xfrm flipH="1">
              <a:off x="41953" y="2177457"/>
              <a:ext cx="669591" cy="18972"/>
            </a:xfrm>
            <a:custGeom>
              <a:rect b="b" l="l" r="r" t="t"/>
              <a:pathLst>
                <a:path extrusionOk="0" h="456" w="16094">
                  <a:moveTo>
                    <a:pt x="0" y="0"/>
                  </a:moveTo>
                  <a:lnTo>
                    <a:pt x="0" y="455"/>
                  </a:lnTo>
                  <a:lnTo>
                    <a:pt x="16094" y="455"/>
                  </a:lnTo>
                  <a:lnTo>
                    <a:pt x="1609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26"/>
            <p:cNvSpPr/>
            <p:nvPr/>
          </p:nvSpPr>
          <p:spPr>
            <a:xfrm flipH="1">
              <a:off x="133236" y="1948050"/>
              <a:ext cx="486654" cy="477376"/>
            </a:xfrm>
            <a:custGeom>
              <a:rect b="b" l="l" r="r" t="t"/>
              <a:pathLst>
                <a:path extrusionOk="0" h="11474" w="11697">
                  <a:moveTo>
                    <a:pt x="313" y="1"/>
                  </a:moveTo>
                  <a:lnTo>
                    <a:pt x="1" y="331"/>
                  </a:lnTo>
                  <a:lnTo>
                    <a:pt x="11375" y="11473"/>
                  </a:lnTo>
                  <a:lnTo>
                    <a:pt x="11696" y="11143"/>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26"/>
            <p:cNvSpPr/>
            <p:nvPr/>
          </p:nvSpPr>
          <p:spPr>
            <a:xfrm flipH="1">
              <a:off x="133236" y="1948050"/>
              <a:ext cx="486654" cy="477376"/>
            </a:xfrm>
            <a:custGeom>
              <a:rect b="b" l="l" r="r" t="t"/>
              <a:pathLst>
                <a:path extrusionOk="0" h="11474" w="11697">
                  <a:moveTo>
                    <a:pt x="11375" y="1"/>
                  </a:moveTo>
                  <a:lnTo>
                    <a:pt x="1" y="11143"/>
                  </a:lnTo>
                  <a:lnTo>
                    <a:pt x="313" y="11473"/>
                  </a:lnTo>
                  <a:lnTo>
                    <a:pt x="11696" y="331"/>
                  </a:lnTo>
                  <a:lnTo>
                    <a:pt x="1137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7" name="Google Shape;4637;p26"/>
          <p:cNvGrpSpPr/>
          <p:nvPr/>
        </p:nvGrpSpPr>
        <p:grpSpPr>
          <a:xfrm>
            <a:off x="50" y="4604100"/>
            <a:ext cx="9144025" cy="709198"/>
            <a:chOff x="50" y="4604100"/>
            <a:chExt cx="9144025" cy="709198"/>
          </a:xfrm>
        </p:grpSpPr>
        <p:sp>
          <p:nvSpPr>
            <p:cNvPr id="4638" name="Google Shape;4638;p26"/>
            <p:cNvSpPr/>
            <p:nvPr/>
          </p:nvSpPr>
          <p:spPr>
            <a:xfrm>
              <a:off x="50" y="4604100"/>
              <a:ext cx="9144025" cy="709198"/>
            </a:xfrm>
            <a:custGeom>
              <a:rect b="b" l="l" r="r" t="t"/>
              <a:pathLst>
                <a:path extrusionOk="0" h="21688" w="79389">
                  <a:moveTo>
                    <a:pt x="0" y="1"/>
                  </a:moveTo>
                  <a:lnTo>
                    <a:pt x="0" y="21688"/>
                  </a:lnTo>
                  <a:lnTo>
                    <a:pt x="79388" y="21688"/>
                  </a:lnTo>
                  <a:lnTo>
                    <a:pt x="793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26"/>
            <p:cNvSpPr/>
            <p:nvPr/>
          </p:nvSpPr>
          <p:spPr>
            <a:xfrm>
              <a:off x="699787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26"/>
            <p:cNvSpPr/>
            <p:nvPr/>
          </p:nvSpPr>
          <p:spPr>
            <a:xfrm>
              <a:off x="727655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26"/>
            <p:cNvSpPr/>
            <p:nvPr/>
          </p:nvSpPr>
          <p:spPr>
            <a:xfrm>
              <a:off x="755556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26"/>
            <p:cNvSpPr/>
            <p:nvPr/>
          </p:nvSpPr>
          <p:spPr>
            <a:xfrm>
              <a:off x="6161542" y="4738462"/>
              <a:ext cx="155103" cy="78485"/>
            </a:xfrm>
            <a:custGeom>
              <a:rect b="b" l="l" r="r" t="t"/>
              <a:pathLst>
                <a:path extrusionOk="0" h="1892" w="3739">
                  <a:moveTo>
                    <a:pt x="304" y="0"/>
                  </a:moveTo>
                  <a:lnTo>
                    <a:pt x="0" y="330"/>
                  </a:lnTo>
                  <a:lnTo>
                    <a:pt x="1722" y="1891"/>
                  </a:lnTo>
                  <a:lnTo>
                    <a:pt x="2025" y="1891"/>
                  </a:lnTo>
                  <a:lnTo>
                    <a:pt x="3738"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26"/>
            <p:cNvSpPr/>
            <p:nvPr/>
          </p:nvSpPr>
          <p:spPr>
            <a:xfrm>
              <a:off x="6440181" y="4738462"/>
              <a:ext cx="155476" cy="79978"/>
            </a:xfrm>
            <a:custGeom>
              <a:rect b="b" l="l" r="r" t="t"/>
              <a:pathLst>
                <a:path extrusionOk="0" h="1928" w="3748">
                  <a:moveTo>
                    <a:pt x="313" y="0"/>
                  </a:moveTo>
                  <a:lnTo>
                    <a:pt x="1" y="321"/>
                  </a:lnTo>
                  <a:lnTo>
                    <a:pt x="1723" y="1927"/>
                  </a:lnTo>
                  <a:lnTo>
                    <a:pt x="2026" y="1927"/>
                  </a:lnTo>
                  <a:lnTo>
                    <a:pt x="3748"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26"/>
            <p:cNvSpPr/>
            <p:nvPr/>
          </p:nvSpPr>
          <p:spPr>
            <a:xfrm>
              <a:off x="671923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26"/>
            <p:cNvSpPr/>
            <p:nvPr/>
          </p:nvSpPr>
          <p:spPr>
            <a:xfrm>
              <a:off x="5325170" y="4737342"/>
              <a:ext cx="155103" cy="78858"/>
            </a:xfrm>
            <a:custGeom>
              <a:rect b="b" l="l" r="r" t="t"/>
              <a:pathLst>
                <a:path extrusionOk="0" h="1901" w="3739">
                  <a:moveTo>
                    <a:pt x="304" y="0"/>
                  </a:moveTo>
                  <a:lnTo>
                    <a:pt x="1" y="330"/>
                  </a:lnTo>
                  <a:lnTo>
                    <a:pt x="1723" y="1901"/>
                  </a:lnTo>
                  <a:lnTo>
                    <a:pt x="2026" y="190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26"/>
            <p:cNvSpPr/>
            <p:nvPr/>
          </p:nvSpPr>
          <p:spPr>
            <a:xfrm>
              <a:off x="5603850" y="4737716"/>
              <a:ext cx="155476" cy="79978"/>
            </a:xfrm>
            <a:custGeom>
              <a:rect b="b" l="l" r="r" t="t"/>
              <a:pathLst>
                <a:path extrusionOk="0" h="1928"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26"/>
            <p:cNvSpPr/>
            <p:nvPr/>
          </p:nvSpPr>
          <p:spPr>
            <a:xfrm>
              <a:off x="5882862"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26"/>
            <p:cNvSpPr/>
            <p:nvPr/>
          </p:nvSpPr>
          <p:spPr>
            <a:xfrm>
              <a:off x="4767851"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26"/>
            <p:cNvSpPr/>
            <p:nvPr/>
          </p:nvSpPr>
          <p:spPr>
            <a:xfrm>
              <a:off x="5046531" y="473771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26"/>
            <p:cNvSpPr/>
            <p:nvPr/>
          </p:nvSpPr>
          <p:spPr>
            <a:xfrm>
              <a:off x="699787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26"/>
            <p:cNvSpPr/>
            <p:nvPr/>
          </p:nvSpPr>
          <p:spPr>
            <a:xfrm>
              <a:off x="727655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26"/>
            <p:cNvSpPr/>
            <p:nvPr/>
          </p:nvSpPr>
          <p:spPr>
            <a:xfrm>
              <a:off x="755556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26"/>
            <p:cNvSpPr/>
            <p:nvPr/>
          </p:nvSpPr>
          <p:spPr>
            <a:xfrm>
              <a:off x="6161542" y="4922355"/>
              <a:ext cx="155103" cy="78526"/>
            </a:xfrm>
            <a:custGeom>
              <a:rect b="b" l="l" r="r" t="t"/>
              <a:pathLst>
                <a:path extrusionOk="0" h="1893"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26"/>
            <p:cNvSpPr/>
            <p:nvPr/>
          </p:nvSpPr>
          <p:spPr>
            <a:xfrm>
              <a:off x="6440181" y="4922355"/>
              <a:ext cx="155476" cy="80352"/>
            </a:xfrm>
            <a:custGeom>
              <a:rect b="b" l="l" r="r" t="t"/>
              <a:pathLst>
                <a:path extrusionOk="0" h="1937" w="3748">
                  <a:moveTo>
                    <a:pt x="313" y="1"/>
                  </a:moveTo>
                  <a:lnTo>
                    <a:pt x="1" y="322"/>
                  </a:lnTo>
                  <a:lnTo>
                    <a:pt x="1723" y="1937"/>
                  </a:lnTo>
                  <a:lnTo>
                    <a:pt x="2026" y="1937"/>
                  </a:lnTo>
                  <a:lnTo>
                    <a:pt x="3748"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26"/>
            <p:cNvSpPr/>
            <p:nvPr/>
          </p:nvSpPr>
          <p:spPr>
            <a:xfrm>
              <a:off x="671923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26"/>
            <p:cNvSpPr/>
            <p:nvPr/>
          </p:nvSpPr>
          <p:spPr>
            <a:xfrm>
              <a:off x="5325170" y="4921276"/>
              <a:ext cx="155103" cy="78858"/>
            </a:xfrm>
            <a:custGeom>
              <a:rect b="b" l="l" r="r" t="t"/>
              <a:pathLst>
                <a:path extrusionOk="0" h="1901" w="3739">
                  <a:moveTo>
                    <a:pt x="304" y="0"/>
                  </a:moveTo>
                  <a:lnTo>
                    <a:pt x="1" y="330"/>
                  </a:lnTo>
                  <a:lnTo>
                    <a:pt x="1723" y="1900"/>
                  </a:lnTo>
                  <a:lnTo>
                    <a:pt x="2026" y="1900"/>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26"/>
            <p:cNvSpPr/>
            <p:nvPr/>
          </p:nvSpPr>
          <p:spPr>
            <a:xfrm>
              <a:off x="5603850" y="4921649"/>
              <a:ext cx="155476" cy="79937"/>
            </a:xfrm>
            <a:custGeom>
              <a:rect b="b" l="l" r="r" t="t"/>
              <a:pathLst>
                <a:path extrusionOk="0" h="1927"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26"/>
            <p:cNvSpPr/>
            <p:nvPr/>
          </p:nvSpPr>
          <p:spPr>
            <a:xfrm>
              <a:off x="5882862"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26"/>
            <p:cNvSpPr/>
            <p:nvPr/>
          </p:nvSpPr>
          <p:spPr>
            <a:xfrm>
              <a:off x="4767851"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26"/>
            <p:cNvSpPr/>
            <p:nvPr/>
          </p:nvSpPr>
          <p:spPr>
            <a:xfrm>
              <a:off x="5046531" y="492164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26"/>
            <p:cNvSpPr/>
            <p:nvPr/>
          </p:nvSpPr>
          <p:spPr>
            <a:xfrm>
              <a:off x="699787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26"/>
            <p:cNvSpPr/>
            <p:nvPr/>
          </p:nvSpPr>
          <p:spPr>
            <a:xfrm>
              <a:off x="727655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26"/>
            <p:cNvSpPr/>
            <p:nvPr/>
          </p:nvSpPr>
          <p:spPr>
            <a:xfrm>
              <a:off x="755556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26"/>
            <p:cNvSpPr/>
            <p:nvPr/>
          </p:nvSpPr>
          <p:spPr>
            <a:xfrm>
              <a:off x="6161542" y="5106289"/>
              <a:ext cx="155103" cy="78485"/>
            </a:xfrm>
            <a:custGeom>
              <a:rect b="b" l="l" r="r" t="t"/>
              <a:pathLst>
                <a:path extrusionOk="0" h="1892"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26"/>
            <p:cNvSpPr/>
            <p:nvPr/>
          </p:nvSpPr>
          <p:spPr>
            <a:xfrm>
              <a:off x="6440181" y="5106289"/>
              <a:ext cx="155476" cy="80352"/>
            </a:xfrm>
            <a:custGeom>
              <a:rect b="b" l="l" r="r" t="t"/>
              <a:pathLst>
                <a:path extrusionOk="0" h="1937" w="3748">
                  <a:moveTo>
                    <a:pt x="313" y="1"/>
                  </a:moveTo>
                  <a:lnTo>
                    <a:pt x="1" y="331"/>
                  </a:lnTo>
                  <a:lnTo>
                    <a:pt x="1723" y="1936"/>
                  </a:lnTo>
                  <a:lnTo>
                    <a:pt x="2026" y="1936"/>
                  </a:lnTo>
                  <a:lnTo>
                    <a:pt x="3748"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26"/>
            <p:cNvSpPr/>
            <p:nvPr/>
          </p:nvSpPr>
          <p:spPr>
            <a:xfrm>
              <a:off x="671923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26"/>
            <p:cNvSpPr/>
            <p:nvPr/>
          </p:nvSpPr>
          <p:spPr>
            <a:xfrm>
              <a:off x="5325170" y="5105169"/>
              <a:ext cx="155103" cy="78900"/>
            </a:xfrm>
            <a:custGeom>
              <a:rect b="b" l="l" r="r" t="t"/>
              <a:pathLst>
                <a:path extrusionOk="0" h="1902" w="3739">
                  <a:moveTo>
                    <a:pt x="304" y="1"/>
                  </a:moveTo>
                  <a:lnTo>
                    <a:pt x="1" y="331"/>
                  </a:lnTo>
                  <a:lnTo>
                    <a:pt x="1723" y="1901"/>
                  </a:lnTo>
                  <a:lnTo>
                    <a:pt x="2026" y="1901"/>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26"/>
            <p:cNvSpPr/>
            <p:nvPr/>
          </p:nvSpPr>
          <p:spPr>
            <a:xfrm>
              <a:off x="5603850" y="5105542"/>
              <a:ext cx="155476" cy="79978"/>
            </a:xfrm>
            <a:custGeom>
              <a:rect b="b" l="l" r="r" t="t"/>
              <a:pathLst>
                <a:path extrusionOk="0" h="1928" w="3748">
                  <a:moveTo>
                    <a:pt x="313" y="1"/>
                  </a:moveTo>
                  <a:lnTo>
                    <a:pt x="0" y="322"/>
                  </a:lnTo>
                  <a:lnTo>
                    <a:pt x="1722" y="1928"/>
                  </a:lnTo>
                  <a:lnTo>
                    <a:pt x="2025" y="1928"/>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26"/>
            <p:cNvSpPr/>
            <p:nvPr/>
          </p:nvSpPr>
          <p:spPr>
            <a:xfrm>
              <a:off x="5882862"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26"/>
            <p:cNvSpPr/>
            <p:nvPr/>
          </p:nvSpPr>
          <p:spPr>
            <a:xfrm>
              <a:off x="4767851"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26"/>
            <p:cNvSpPr/>
            <p:nvPr/>
          </p:nvSpPr>
          <p:spPr>
            <a:xfrm>
              <a:off x="5046531" y="510554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26"/>
            <p:cNvSpPr/>
            <p:nvPr/>
          </p:nvSpPr>
          <p:spPr>
            <a:xfrm>
              <a:off x="810912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26"/>
            <p:cNvSpPr/>
            <p:nvPr/>
          </p:nvSpPr>
          <p:spPr>
            <a:xfrm>
              <a:off x="838780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26"/>
            <p:cNvSpPr/>
            <p:nvPr/>
          </p:nvSpPr>
          <p:spPr>
            <a:xfrm>
              <a:off x="866681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26"/>
            <p:cNvSpPr/>
            <p:nvPr/>
          </p:nvSpPr>
          <p:spPr>
            <a:xfrm>
              <a:off x="783048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26"/>
            <p:cNvSpPr/>
            <p:nvPr/>
          </p:nvSpPr>
          <p:spPr>
            <a:xfrm>
              <a:off x="810912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26"/>
            <p:cNvSpPr/>
            <p:nvPr/>
          </p:nvSpPr>
          <p:spPr>
            <a:xfrm>
              <a:off x="838780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26"/>
            <p:cNvSpPr/>
            <p:nvPr/>
          </p:nvSpPr>
          <p:spPr>
            <a:xfrm>
              <a:off x="866681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26"/>
            <p:cNvSpPr/>
            <p:nvPr/>
          </p:nvSpPr>
          <p:spPr>
            <a:xfrm>
              <a:off x="783048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26"/>
            <p:cNvSpPr/>
            <p:nvPr/>
          </p:nvSpPr>
          <p:spPr>
            <a:xfrm>
              <a:off x="810912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26"/>
            <p:cNvSpPr/>
            <p:nvPr/>
          </p:nvSpPr>
          <p:spPr>
            <a:xfrm>
              <a:off x="838780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26"/>
            <p:cNvSpPr/>
            <p:nvPr/>
          </p:nvSpPr>
          <p:spPr>
            <a:xfrm>
              <a:off x="866681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26"/>
            <p:cNvSpPr/>
            <p:nvPr/>
          </p:nvSpPr>
          <p:spPr>
            <a:xfrm>
              <a:off x="783048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26"/>
            <p:cNvSpPr/>
            <p:nvPr/>
          </p:nvSpPr>
          <p:spPr>
            <a:xfrm>
              <a:off x="8945478"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26"/>
            <p:cNvSpPr/>
            <p:nvPr/>
          </p:nvSpPr>
          <p:spPr>
            <a:xfrm>
              <a:off x="8945478"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26"/>
            <p:cNvSpPr/>
            <p:nvPr/>
          </p:nvSpPr>
          <p:spPr>
            <a:xfrm>
              <a:off x="8945478"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26"/>
            <p:cNvSpPr/>
            <p:nvPr/>
          </p:nvSpPr>
          <p:spPr>
            <a:xfrm>
              <a:off x="283072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26"/>
            <p:cNvSpPr/>
            <p:nvPr/>
          </p:nvSpPr>
          <p:spPr>
            <a:xfrm>
              <a:off x="310940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26"/>
            <p:cNvSpPr/>
            <p:nvPr/>
          </p:nvSpPr>
          <p:spPr>
            <a:xfrm>
              <a:off x="338841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26"/>
            <p:cNvSpPr/>
            <p:nvPr/>
          </p:nvSpPr>
          <p:spPr>
            <a:xfrm>
              <a:off x="1994392" y="4738462"/>
              <a:ext cx="155103" cy="78485"/>
            </a:xfrm>
            <a:custGeom>
              <a:rect b="b" l="l" r="r" t="t"/>
              <a:pathLst>
                <a:path extrusionOk="0" h="1892" w="3739">
                  <a:moveTo>
                    <a:pt x="304" y="0"/>
                  </a:moveTo>
                  <a:lnTo>
                    <a:pt x="0" y="330"/>
                  </a:lnTo>
                  <a:lnTo>
                    <a:pt x="1722" y="1891"/>
                  </a:lnTo>
                  <a:lnTo>
                    <a:pt x="2025" y="1891"/>
                  </a:lnTo>
                  <a:lnTo>
                    <a:pt x="3738"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26"/>
            <p:cNvSpPr/>
            <p:nvPr/>
          </p:nvSpPr>
          <p:spPr>
            <a:xfrm>
              <a:off x="2273031" y="4738462"/>
              <a:ext cx="155476" cy="79978"/>
            </a:xfrm>
            <a:custGeom>
              <a:rect b="b" l="l" r="r" t="t"/>
              <a:pathLst>
                <a:path extrusionOk="0" h="1928" w="3748">
                  <a:moveTo>
                    <a:pt x="313" y="0"/>
                  </a:moveTo>
                  <a:lnTo>
                    <a:pt x="1" y="321"/>
                  </a:lnTo>
                  <a:lnTo>
                    <a:pt x="1723" y="1927"/>
                  </a:lnTo>
                  <a:lnTo>
                    <a:pt x="2026" y="1927"/>
                  </a:lnTo>
                  <a:lnTo>
                    <a:pt x="3748"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26"/>
            <p:cNvSpPr/>
            <p:nvPr/>
          </p:nvSpPr>
          <p:spPr>
            <a:xfrm>
              <a:off x="255208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26"/>
            <p:cNvSpPr/>
            <p:nvPr/>
          </p:nvSpPr>
          <p:spPr>
            <a:xfrm>
              <a:off x="1158020" y="4737342"/>
              <a:ext cx="155103" cy="78858"/>
            </a:xfrm>
            <a:custGeom>
              <a:rect b="b" l="l" r="r" t="t"/>
              <a:pathLst>
                <a:path extrusionOk="0" h="1901" w="3739">
                  <a:moveTo>
                    <a:pt x="304" y="0"/>
                  </a:moveTo>
                  <a:lnTo>
                    <a:pt x="1" y="330"/>
                  </a:lnTo>
                  <a:lnTo>
                    <a:pt x="1723" y="1901"/>
                  </a:lnTo>
                  <a:lnTo>
                    <a:pt x="2026" y="190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26"/>
            <p:cNvSpPr/>
            <p:nvPr/>
          </p:nvSpPr>
          <p:spPr>
            <a:xfrm>
              <a:off x="1436700" y="4737716"/>
              <a:ext cx="155476" cy="79978"/>
            </a:xfrm>
            <a:custGeom>
              <a:rect b="b" l="l" r="r" t="t"/>
              <a:pathLst>
                <a:path extrusionOk="0" h="1928"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26"/>
            <p:cNvSpPr/>
            <p:nvPr/>
          </p:nvSpPr>
          <p:spPr>
            <a:xfrm>
              <a:off x="1715712"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26"/>
            <p:cNvSpPr/>
            <p:nvPr/>
          </p:nvSpPr>
          <p:spPr>
            <a:xfrm>
              <a:off x="600701"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26"/>
            <p:cNvSpPr/>
            <p:nvPr/>
          </p:nvSpPr>
          <p:spPr>
            <a:xfrm>
              <a:off x="879381" y="473771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26"/>
            <p:cNvSpPr/>
            <p:nvPr/>
          </p:nvSpPr>
          <p:spPr>
            <a:xfrm>
              <a:off x="283072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26"/>
            <p:cNvSpPr/>
            <p:nvPr/>
          </p:nvSpPr>
          <p:spPr>
            <a:xfrm>
              <a:off x="310940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26"/>
            <p:cNvSpPr/>
            <p:nvPr/>
          </p:nvSpPr>
          <p:spPr>
            <a:xfrm>
              <a:off x="338841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26"/>
            <p:cNvSpPr/>
            <p:nvPr/>
          </p:nvSpPr>
          <p:spPr>
            <a:xfrm>
              <a:off x="1994392" y="4922355"/>
              <a:ext cx="155103" cy="78526"/>
            </a:xfrm>
            <a:custGeom>
              <a:rect b="b" l="l" r="r" t="t"/>
              <a:pathLst>
                <a:path extrusionOk="0" h="1893"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26"/>
            <p:cNvSpPr/>
            <p:nvPr/>
          </p:nvSpPr>
          <p:spPr>
            <a:xfrm>
              <a:off x="2273031" y="4922355"/>
              <a:ext cx="155476" cy="80352"/>
            </a:xfrm>
            <a:custGeom>
              <a:rect b="b" l="l" r="r" t="t"/>
              <a:pathLst>
                <a:path extrusionOk="0" h="1937" w="3748">
                  <a:moveTo>
                    <a:pt x="313" y="1"/>
                  </a:moveTo>
                  <a:lnTo>
                    <a:pt x="1" y="322"/>
                  </a:lnTo>
                  <a:lnTo>
                    <a:pt x="1723" y="1937"/>
                  </a:lnTo>
                  <a:lnTo>
                    <a:pt x="2026" y="1937"/>
                  </a:lnTo>
                  <a:lnTo>
                    <a:pt x="3748"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26"/>
            <p:cNvSpPr/>
            <p:nvPr/>
          </p:nvSpPr>
          <p:spPr>
            <a:xfrm>
              <a:off x="255208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26"/>
            <p:cNvSpPr/>
            <p:nvPr/>
          </p:nvSpPr>
          <p:spPr>
            <a:xfrm>
              <a:off x="1158020" y="4921276"/>
              <a:ext cx="155103" cy="78858"/>
            </a:xfrm>
            <a:custGeom>
              <a:rect b="b" l="l" r="r" t="t"/>
              <a:pathLst>
                <a:path extrusionOk="0" h="1901" w="3739">
                  <a:moveTo>
                    <a:pt x="304" y="0"/>
                  </a:moveTo>
                  <a:lnTo>
                    <a:pt x="1" y="330"/>
                  </a:lnTo>
                  <a:lnTo>
                    <a:pt x="1723" y="1900"/>
                  </a:lnTo>
                  <a:lnTo>
                    <a:pt x="2026" y="1900"/>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26"/>
            <p:cNvSpPr/>
            <p:nvPr/>
          </p:nvSpPr>
          <p:spPr>
            <a:xfrm>
              <a:off x="1436700" y="4921649"/>
              <a:ext cx="155476" cy="79937"/>
            </a:xfrm>
            <a:custGeom>
              <a:rect b="b" l="l" r="r" t="t"/>
              <a:pathLst>
                <a:path extrusionOk="0" h="1927"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26"/>
            <p:cNvSpPr/>
            <p:nvPr/>
          </p:nvSpPr>
          <p:spPr>
            <a:xfrm>
              <a:off x="1715712"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26"/>
            <p:cNvSpPr/>
            <p:nvPr/>
          </p:nvSpPr>
          <p:spPr>
            <a:xfrm>
              <a:off x="600701"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26"/>
            <p:cNvSpPr/>
            <p:nvPr/>
          </p:nvSpPr>
          <p:spPr>
            <a:xfrm>
              <a:off x="879381" y="492164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26"/>
            <p:cNvSpPr/>
            <p:nvPr/>
          </p:nvSpPr>
          <p:spPr>
            <a:xfrm>
              <a:off x="283072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26"/>
            <p:cNvSpPr/>
            <p:nvPr/>
          </p:nvSpPr>
          <p:spPr>
            <a:xfrm>
              <a:off x="310940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26"/>
            <p:cNvSpPr/>
            <p:nvPr/>
          </p:nvSpPr>
          <p:spPr>
            <a:xfrm>
              <a:off x="338841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26"/>
            <p:cNvSpPr/>
            <p:nvPr/>
          </p:nvSpPr>
          <p:spPr>
            <a:xfrm>
              <a:off x="1994392" y="5106289"/>
              <a:ext cx="155103" cy="78485"/>
            </a:xfrm>
            <a:custGeom>
              <a:rect b="b" l="l" r="r" t="t"/>
              <a:pathLst>
                <a:path extrusionOk="0" h="1892"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26"/>
            <p:cNvSpPr/>
            <p:nvPr/>
          </p:nvSpPr>
          <p:spPr>
            <a:xfrm>
              <a:off x="2273031" y="5106289"/>
              <a:ext cx="155476" cy="80352"/>
            </a:xfrm>
            <a:custGeom>
              <a:rect b="b" l="l" r="r" t="t"/>
              <a:pathLst>
                <a:path extrusionOk="0" h="1937" w="3748">
                  <a:moveTo>
                    <a:pt x="313" y="1"/>
                  </a:moveTo>
                  <a:lnTo>
                    <a:pt x="1" y="331"/>
                  </a:lnTo>
                  <a:lnTo>
                    <a:pt x="1723" y="1936"/>
                  </a:lnTo>
                  <a:lnTo>
                    <a:pt x="2026" y="1936"/>
                  </a:lnTo>
                  <a:lnTo>
                    <a:pt x="3748"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26"/>
            <p:cNvSpPr/>
            <p:nvPr/>
          </p:nvSpPr>
          <p:spPr>
            <a:xfrm>
              <a:off x="255208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26"/>
            <p:cNvSpPr/>
            <p:nvPr/>
          </p:nvSpPr>
          <p:spPr>
            <a:xfrm>
              <a:off x="1158020" y="5105169"/>
              <a:ext cx="155103" cy="78900"/>
            </a:xfrm>
            <a:custGeom>
              <a:rect b="b" l="l" r="r" t="t"/>
              <a:pathLst>
                <a:path extrusionOk="0" h="1902" w="3739">
                  <a:moveTo>
                    <a:pt x="304" y="1"/>
                  </a:moveTo>
                  <a:lnTo>
                    <a:pt x="1" y="331"/>
                  </a:lnTo>
                  <a:lnTo>
                    <a:pt x="1723" y="1901"/>
                  </a:lnTo>
                  <a:lnTo>
                    <a:pt x="2026" y="1901"/>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26"/>
            <p:cNvSpPr/>
            <p:nvPr/>
          </p:nvSpPr>
          <p:spPr>
            <a:xfrm>
              <a:off x="1436700" y="5105542"/>
              <a:ext cx="155476" cy="79978"/>
            </a:xfrm>
            <a:custGeom>
              <a:rect b="b" l="l" r="r" t="t"/>
              <a:pathLst>
                <a:path extrusionOk="0" h="1928" w="3748">
                  <a:moveTo>
                    <a:pt x="313" y="1"/>
                  </a:moveTo>
                  <a:lnTo>
                    <a:pt x="0" y="322"/>
                  </a:lnTo>
                  <a:lnTo>
                    <a:pt x="1722" y="1928"/>
                  </a:lnTo>
                  <a:lnTo>
                    <a:pt x="2025" y="1928"/>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26"/>
            <p:cNvSpPr/>
            <p:nvPr/>
          </p:nvSpPr>
          <p:spPr>
            <a:xfrm>
              <a:off x="1715712"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26"/>
            <p:cNvSpPr/>
            <p:nvPr/>
          </p:nvSpPr>
          <p:spPr>
            <a:xfrm>
              <a:off x="600701"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26"/>
            <p:cNvSpPr/>
            <p:nvPr/>
          </p:nvSpPr>
          <p:spPr>
            <a:xfrm>
              <a:off x="879381" y="510554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26"/>
            <p:cNvSpPr/>
            <p:nvPr/>
          </p:nvSpPr>
          <p:spPr>
            <a:xfrm>
              <a:off x="394197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26"/>
            <p:cNvSpPr/>
            <p:nvPr/>
          </p:nvSpPr>
          <p:spPr>
            <a:xfrm>
              <a:off x="422065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26"/>
            <p:cNvSpPr/>
            <p:nvPr/>
          </p:nvSpPr>
          <p:spPr>
            <a:xfrm>
              <a:off x="449966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26"/>
            <p:cNvSpPr/>
            <p:nvPr/>
          </p:nvSpPr>
          <p:spPr>
            <a:xfrm>
              <a:off x="366333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26"/>
            <p:cNvSpPr/>
            <p:nvPr/>
          </p:nvSpPr>
          <p:spPr>
            <a:xfrm>
              <a:off x="394197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26"/>
            <p:cNvSpPr/>
            <p:nvPr/>
          </p:nvSpPr>
          <p:spPr>
            <a:xfrm>
              <a:off x="422065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26"/>
            <p:cNvSpPr/>
            <p:nvPr/>
          </p:nvSpPr>
          <p:spPr>
            <a:xfrm>
              <a:off x="449966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26"/>
            <p:cNvSpPr/>
            <p:nvPr/>
          </p:nvSpPr>
          <p:spPr>
            <a:xfrm>
              <a:off x="366333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26"/>
            <p:cNvSpPr/>
            <p:nvPr/>
          </p:nvSpPr>
          <p:spPr>
            <a:xfrm>
              <a:off x="394197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26"/>
            <p:cNvSpPr/>
            <p:nvPr/>
          </p:nvSpPr>
          <p:spPr>
            <a:xfrm>
              <a:off x="422065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26"/>
            <p:cNvSpPr/>
            <p:nvPr/>
          </p:nvSpPr>
          <p:spPr>
            <a:xfrm>
              <a:off x="449966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26"/>
            <p:cNvSpPr/>
            <p:nvPr/>
          </p:nvSpPr>
          <p:spPr>
            <a:xfrm>
              <a:off x="366333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26"/>
            <p:cNvSpPr/>
            <p:nvPr/>
          </p:nvSpPr>
          <p:spPr>
            <a:xfrm>
              <a:off x="43401"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26"/>
            <p:cNvSpPr/>
            <p:nvPr/>
          </p:nvSpPr>
          <p:spPr>
            <a:xfrm>
              <a:off x="322081" y="473771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26"/>
            <p:cNvSpPr/>
            <p:nvPr/>
          </p:nvSpPr>
          <p:spPr>
            <a:xfrm>
              <a:off x="43401"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26"/>
            <p:cNvSpPr/>
            <p:nvPr/>
          </p:nvSpPr>
          <p:spPr>
            <a:xfrm>
              <a:off x="322081" y="492164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26"/>
            <p:cNvSpPr/>
            <p:nvPr/>
          </p:nvSpPr>
          <p:spPr>
            <a:xfrm>
              <a:off x="43401"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26"/>
            <p:cNvSpPr/>
            <p:nvPr/>
          </p:nvSpPr>
          <p:spPr>
            <a:xfrm>
              <a:off x="322081" y="510554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8" name="Google Shape;4738;p26"/>
          <p:cNvGrpSpPr/>
          <p:nvPr/>
        </p:nvGrpSpPr>
        <p:grpSpPr>
          <a:xfrm>
            <a:off x="-1260098" y="1083850"/>
            <a:ext cx="2465252" cy="3520244"/>
            <a:chOff x="-669075" y="576450"/>
            <a:chExt cx="2578177" cy="3681493"/>
          </a:xfrm>
        </p:grpSpPr>
        <p:sp>
          <p:nvSpPr>
            <p:cNvPr id="4739" name="Google Shape;4739;p26"/>
            <p:cNvSpPr/>
            <p:nvPr/>
          </p:nvSpPr>
          <p:spPr>
            <a:xfrm>
              <a:off x="-669075" y="1675860"/>
              <a:ext cx="1127232" cy="481160"/>
            </a:xfrm>
            <a:custGeom>
              <a:rect b="b" l="l" r="r" t="t"/>
              <a:pathLst>
                <a:path extrusionOk="0" h="9109" w="21340">
                  <a:moveTo>
                    <a:pt x="10670" y="0"/>
                  </a:moveTo>
                  <a:cubicBezTo>
                    <a:pt x="5308" y="0"/>
                    <a:pt x="0" y="3613"/>
                    <a:pt x="0" y="9108"/>
                  </a:cubicBezTo>
                  <a:lnTo>
                    <a:pt x="21339" y="9108"/>
                  </a:lnTo>
                  <a:cubicBezTo>
                    <a:pt x="21179" y="4059"/>
                    <a:pt x="16031" y="0"/>
                    <a:pt x="106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26"/>
            <p:cNvSpPr/>
            <p:nvPr/>
          </p:nvSpPr>
          <p:spPr>
            <a:xfrm>
              <a:off x="-669075" y="2156974"/>
              <a:ext cx="1127232" cy="2100804"/>
            </a:xfrm>
            <a:custGeom>
              <a:rect b="b" l="l" r="r" t="t"/>
              <a:pathLst>
                <a:path extrusionOk="0" h="39771" w="21340">
                  <a:moveTo>
                    <a:pt x="0" y="0"/>
                  </a:moveTo>
                  <a:lnTo>
                    <a:pt x="0" y="39770"/>
                  </a:lnTo>
                  <a:lnTo>
                    <a:pt x="21339" y="39770"/>
                  </a:lnTo>
                  <a:lnTo>
                    <a:pt x="2133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26"/>
            <p:cNvSpPr/>
            <p:nvPr/>
          </p:nvSpPr>
          <p:spPr>
            <a:xfrm>
              <a:off x="301185" y="576450"/>
              <a:ext cx="1607917" cy="686164"/>
            </a:xfrm>
            <a:custGeom>
              <a:rect b="b" l="l" r="r" t="t"/>
              <a:pathLst>
                <a:path extrusionOk="0" h="12990" w="30440">
                  <a:moveTo>
                    <a:pt x="15220" y="0"/>
                  </a:moveTo>
                  <a:cubicBezTo>
                    <a:pt x="7583" y="0"/>
                    <a:pt x="1" y="5148"/>
                    <a:pt x="1" y="12989"/>
                  </a:cubicBezTo>
                  <a:lnTo>
                    <a:pt x="30439" y="12989"/>
                  </a:lnTo>
                  <a:cubicBezTo>
                    <a:pt x="30207" y="5772"/>
                    <a:pt x="22865" y="0"/>
                    <a:pt x="152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26"/>
            <p:cNvSpPr/>
            <p:nvPr/>
          </p:nvSpPr>
          <p:spPr>
            <a:xfrm>
              <a:off x="301185" y="1262096"/>
              <a:ext cx="1607917" cy="2995670"/>
            </a:xfrm>
            <a:custGeom>
              <a:rect b="b" l="l" r="r" t="t"/>
              <a:pathLst>
                <a:path extrusionOk="0" h="56712" w="30440">
                  <a:moveTo>
                    <a:pt x="1" y="1"/>
                  </a:moveTo>
                  <a:lnTo>
                    <a:pt x="1" y="56711"/>
                  </a:lnTo>
                  <a:lnTo>
                    <a:pt x="30439" y="56711"/>
                  </a:lnTo>
                  <a:lnTo>
                    <a:pt x="3043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26"/>
            <p:cNvSpPr/>
            <p:nvPr/>
          </p:nvSpPr>
          <p:spPr>
            <a:xfrm>
              <a:off x="814364" y="1408205"/>
              <a:ext cx="212558" cy="371818"/>
            </a:xfrm>
            <a:custGeom>
              <a:rect b="b" l="l" r="r" t="t"/>
              <a:pathLst>
                <a:path extrusionOk="0" h="7039" w="4024">
                  <a:moveTo>
                    <a:pt x="3578" y="446"/>
                  </a:moveTo>
                  <a:lnTo>
                    <a:pt x="3578" y="6593"/>
                  </a:lnTo>
                  <a:lnTo>
                    <a:pt x="447" y="6593"/>
                  </a:lnTo>
                  <a:lnTo>
                    <a:pt x="447" y="446"/>
                  </a:lnTo>
                  <a:close/>
                  <a:moveTo>
                    <a:pt x="224" y="0"/>
                  </a:moveTo>
                  <a:lnTo>
                    <a:pt x="1" y="223"/>
                  </a:lnTo>
                  <a:lnTo>
                    <a:pt x="1" y="6816"/>
                  </a:lnTo>
                  <a:lnTo>
                    <a:pt x="224" y="7039"/>
                  </a:lnTo>
                  <a:lnTo>
                    <a:pt x="3801" y="7039"/>
                  </a:lnTo>
                  <a:lnTo>
                    <a:pt x="4024" y="6816"/>
                  </a:lnTo>
                  <a:lnTo>
                    <a:pt x="4024" y="223"/>
                  </a:lnTo>
                  <a:lnTo>
                    <a:pt x="380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26"/>
            <p:cNvSpPr/>
            <p:nvPr/>
          </p:nvSpPr>
          <p:spPr>
            <a:xfrm>
              <a:off x="1235640" y="576450"/>
              <a:ext cx="23664" cy="3681493"/>
            </a:xfrm>
            <a:custGeom>
              <a:rect b="b" l="l" r="r" t="t"/>
              <a:pathLst>
                <a:path extrusionOk="0" h="62261" w="448">
                  <a:moveTo>
                    <a:pt x="1" y="0"/>
                  </a:moveTo>
                  <a:lnTo>
                    <a:pt x="1" y="62260"/>
                  </a:lnTo>
                  <a:lnTo>
                    <a:pt x="447" y="62260"/>
                  </a:lnTo>
                  <a:lnTo>
                    <a:pt x="44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26"/>
            <p:cNvSpPr/>
            <p:nvPr/>
          </p:nvSpPr>
          <p:spPr>
            <a:xfrm>
              <a:off x="1515121" y="576450"/>
              <a:ext cx="23612" cy="3681493"/>
            </a:xfrm>
            <a:custGeom>
              <a:rect b="b" l="l" r="r" t="t"/>
              <a:pathLst>
                <a:path extrusionOk="0" h="62261" w="447">
                  <a:moveTo>
                    <a:pt x="0" y="0"/>
                  </a:moveTo>
                  <a:lnTo>
                    <a:pt x="0" y="62260"/>
                  </a:lnTo>
                  <a:lnTo>
                    <a:pt x="446" y="62260"/>
                  </a:lnTo>
                  <a:lnTo>
                    <a:pt x="44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26"/>
            <p:cNvSpPr/>
            <p:nvPr/>
          </p:nvSpPr>
          <p:spPr>
            <a:xfrm>
              <a:off x="1247463" y="1237586"/>
              <a:ext cx="279008" cy="23612"/>
            </a:xfrm>
            <a:custGeom>
              <a:rect b="b" l="l" r="r" t="t"/>
              <a:pathLst>
                <a:path extrusionOk="0" h="447" w="5282">
                  <a:moveTo>
                    <a:pt x="0" y="1"/>
                  </a:moveTo>
                  <a:lnTo>
                    <a:pt x="0" y="447"/>
                  </a:lnTo>
                  <a:lnTo>
                    <a:pt x="5281" y="447"/>
                  </a:lnTo>
                  <a:lnTo>
                    <a:pt x="52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26"/>
            <p:cNvSpPr/>
            <p:nvPr/>
          </p:nvSpPr>
          <p:spPr>
            <a:xfrm>
              <a:off x="1247463" y="1496314"/>
              <a:ext cx="279008" cy="23612"/>
            </a:xfrm>
            <a:custGeom>
              <a:rect b="b" l="l" r="r" t="t"/>
              <a:pathLst>
                <a:path extrusionOk="0" h="447" w="5282">
                  <a:moveTo>
                    <a:pt x="0" y="0"/>
                  </a:moveTo>
                  <a:lnTo>
                    <a:pt x="0" y="446"/>
                  </a:lnTo>
                  <a:lnTo>
                    <a:pt x="5281" y="446"/>
                  </a:lnTo>
                  <a:lnTo>
                    <a:pt x="52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26"/>
            <p:cNvSpPr/>
            <p:nvPr/>
          </p:nvSpPr>
          <p:spPr>
            <a:xfrm>
              <a:off x="1247463" y="1754989"/>
              <a:ext cx="279008" cy="23612"/>
            </a:xfrm>
            <a:custGeom>
              <a:rect b="b" l="l" r="r" t="t"/>
              <a:pathLst>
                <a:path extrusionOk="0" h="447" w="5282">
                  <a:moveTo>
                    <a:pt x="0" y="1"/>
                  </a:moveTo>
                  <a:lnTo>
                    <a:pt x="0" y="447"/>
                  </a:lnTo>
                  <a:lnTo>
                    <a:pt x="5281" y="447"/>
                  </a:lnTo>
                  <a:lnTo>
                    <a:pt x="52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26"/>
            <p:cNvSpPr/>
            <p:nvPr/>
          </p:nvSpPr>
          <p:spPr>
            <a:xfrm>
              <a:off x="1247463" y="978840"/>
              <a:ext cx="279008" cy="23612"/>
            </a:xfrm>
            <a:custGeom>
              <a:rect b="b" l="l" r="r" t="t"/>
              <a:pathLst>
                <a:path extrusionOk="0" h="447" w="5282">
                  <a:moveTo>
                    <a:pt x="0" y="1"/>
                  </a:moveTo>
                  <a:lnTo>
                    <a:pt x="0" y="447"/>
                  </a:lnTo>
                  <a:lnTo>
                    <a:pt x="5281" y="447"/>
                  </a:lnTo>
                  <a:lnTo>
                    <a:pt x="52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26"/>
            <p:cNvSpPr/>
            <p:nvPr/>
          </p:nvSpPr>
          <p:spPr>
            <a:xfrm>
              <a:off x="1247463" y="2013660"/>
              <a:ext cx="279008" cy="23612"/>
            </a:xfrm>
            <a:custGeom>
              <a:rect b="b" l="l" r="r" t="t"/>
              <a:pathLst>
                <a:path extrusionOk="0" h="447" w="5282">
                  <a:moveTo>
                    <a:pt x="0" y="1"/>
                  </a:moveTo>
                  <a:lnTo>
                    <a:pt x="0" y="447"/>
                  </a:lnTo>
                  <a:lnTo>
                    <a:pt x="5281" y="447"/>
                  </a:lnTo>
                  <a:lnTo>
                    <a:pt x="52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26"/>
            <p:cNvSpPr/>
            <p:nvPr/>
          </p:nvSpPr>
          <p:spPr>
            <a:xfrm>
              <a:off x="1247463" y="2272331"/>
              <a:ext cx="279008" cy="23612"/>
            </a:xfrm>
            <a:custGeom>
              <a:rect b="b" l="l" r="r" t="t"/>
              <a:pathLst>
                <a:path extrusionOk="0" h="447" w="5282">
                  <a:moveTo>
                    <a:pt x="0" y="1"/>
                  </a:moveTo>
                  <a:lnTo>
                    <a:pt x="0" y="447"/>
                  </a:lnTo>
                  <a:lnTo>
                    <a:pt x="5281" y="447"/>
                  </a:lnTo>
                  <a:lnTo>
                    <a:pt x="52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26"/>
            <p:cNvSpPr/>
            <p:nvPr/>
          </p:nvSpPr>
          <p:spPr>
            <a:xfrm>
              <a:off x="1247463" y="2531002"/>
              <a:ext cx="279008" cy="23612"/>
            </a:xfrm>
            <a:custGeom>
              <a:rect b="b" l="l" r="r" t="t"/>
              <a:pathLst>
                <a:path extrusionOk="0" h="447" w="5282">
                  <a:moveTo>
                    <a:pt x="0" y="1"/>
                  </a:moveTo>
                  <a:lnTo>
                    <a:pt x="0" y="447"/>
                  </a:lnTo>
                  <a:lnTo>
                    <a:pt x="5281" y="447"/>
                  </a:lnTo>
                  <a:lnTo>
                    <a:pt x="52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26"/>
            <p:cNvSpPr/>
            <p:nvPr/>
          </p:nvSpPr>
          <p:spPr>
            <a:xfrm>
              <a:off x="1247463" y="2789673"/>
              <a:ext cx="279008" cy="23612"/>
            </a:xfrm>
            <a:custGeom>
              <a:rect b="b" l="l" r="r" t="t"/>
              <a:pathLst>
                <a:path extrusionOk="0" h="447" w="5282">
                  <a:moveTo>
                    <a:pt x="0" y="1"/>
                  </a:moveTo>
                  <a:lnTo>
                    <a:pt x="0" y="447"/>
                  </a:lnTo>
                  <a:lnTo>
                    <a:pt x="5281" y="447"/>
                  </a:lnTo>
                  <a:lnTo>
                    <a:pt x="52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26"/>
            <p:cNvSpPr/>
            <p:nvPr/>
          </p:nvSpPr>
          <p:spPr>
            <a:xfrm>
              <a:off x="1247463" y="3048344"/>
              <a:ext cx="279008" cy="23612"/>
            </a:xfrm>
            <a:custGeom>
              <a:rect b="b" l="l" r="r" t="t"/>
              <a:pathLst>
                <a:path extrusionOk="0" h="447" w="5282">
                  <a:moveTo>
                    <a:pt x="0" y="1"/>
                  </a:moveTo>
                  <a:lnTo>
                    <a:pt x="0" y="447"/>
                  </a:lnTo>
                  <a:lnTo>
                    <a:pt x="5281" y="447"/>
                  </a:lnTo>
                  <a:lnTo>
                    <a:pt x="52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26"/>
            <p:cNvSpPr/>
            <p:nvPr/>
          </p:nvSpPr>
          <p:spPr>
            <a:xfrm>
              <a:off x="1247463" y="3307015"/>
              <a:ext cx="279008" cy="23612"/>
            </a:xfrm>
            <a:custGeom>
              <a:rect b="b" l="l" r="r" t="t"/>
              <a:pathLst>
                <a:path extrusionOk="0" h="447" w="5282">
                  <a:moveTo>
                    <a:pt x="0" y="1"/>
                  </a:moveTo>
                  <a:lnTo>
                    <a:pt x="0" y="447"/>
                  </a:lnTo>
                  <a:lnTo>
                    <a:pt x="5281" y="447"/>
                  </a:lnTo>
                  <a:lnTo>
                    <a:pt x="52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26"/>
            <p:cNvSpPr/>
            <p:nvPr/>
          </p:nvSpPr>
          <p:spPr>
            <a:xfrm>
              <a:off x="1247463" y="3565686"/>
              <a:ext cx="279008" cy="23612"/>
            </a:xfrm>
            <a:custGeom>
              <a:rect b="b" l="l" r="r" t="t"/>
              <a:pathLst>
                <a:path extrusionOk="0" h="447" w="5282">
                  <a:moveTo>
                    <a:pt x="0" y="1"/>
                  </a:moveTo>
                  <a:lnTo>
                    <a:pt x="0" y="447"/>
                  </a:lnTo>
                  <a:lnTo>
                    <a:pt x="5281" y="447"/>
                  </a:lnTo>
                  <a:lnTo>
                    <a:pt x="52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26"/>
            <p:cNvSpPr/>
            <p:nvPr/>
          </p:nvSpPr>
          <p:spPr>
            <a:xfrm>
              <a:off x="1247463" y="3824357"/>
              <a:ext cx="279008" cy="23612"/>
            </a:xfrm>
            <a:custGeom>
              <a:rect b="b" l="l" r="r" t="t"/>
              <a:pathLst>
                <a:path extrusionOk="0" h="447" w="5282">
                  <a:moveTo>
                    <a:pt x="0" y="1"/>
                  </a:moveTo>
                  <a:lnTo>
                    <a:pt x="0" y="447"/>
                  </a:lnTo>
                  <a:lnTo>
                    <a:pt x="5281" y="447"/>
                  </a:lnTo>
                  <a:lnTo>
                    <a:pt x="52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26"/>
            <p:cNvSpPr/>
            <p:nvPr/>
          </p:nvSpPr>
          <p:spPr>
            <a:xfrm>
              <a:off x="1247463" y="4083028"/>
              <a:ext cx="279008" cy="23612"/>
            </a:xfrm>
            <a:custGeom>
              <a:rect b="b" l="l" r="r" t="t"/>
              <a:pathLst>
                <a:path extrusionOk="0" h="447" w="5282">
                  <a:moveTo>
                    <a:pt x="0" y="1"/>
                  </a:moveTo>
                  <a:lnTo>
                    <a:pt x="0" y="447"/>
                  </a:lnTo>
                  <a:lnTo>
                    <a:pt x="5281" y="447"/>
                  </a:lnTo>
                  <a:lnTo>
                    <a:pt x="52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4759" name="Shape 4759"/>
        <p:cNvGrpSpPr/>
        <p:nvPr/>
      </p:nvGrpSpPr>
      <p:grpSpPr>
        <a:xfrm>
          <a:off x="0" y="0"/>
          <a:ext cx="0" cy="0"/>
          <a:chOff x="0" y="0"/>
          <a:chExt cx="0" cy="0"/>
        </a:xfrm>
      </p:grpSpPr>
      <p:sp>
        <p:nvSpPr>
          <p:cNvPr id="4760" name="Google Shape;4760;p27"/>
          <p:cNvSpPr txBox="1"/>
          <p:nvPr>
            <p:ph hasCustomPrompt="1" type="title"/>
          </p:nvPr>
        </p:nvSpPr>
        <p:spPr>
          <a:xfrm>
            <a:off x="2115938" y="1413929"/>
            <a:ext cx="2092200" cy="918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72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761" name="Google Shape;4761;p27"/>
          <p:cNvSpPr txBox="1"/>
          <p:nvPr>
            <p:ph idx="1" type="subTitle"/>
          </p:nvPr>
        </p:nvSpPr>
        <p:spPr>
          <a:xfrm>
            <a:off x="2115938" y="2332976"/>
            <a:ext cx="2092200" cy="594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4762" name="Google Shape;4762;p27"/>
          <p:cNvSpPr txBox="1"/>
          <p:nvPr>
            <p:ph hasCustomPrompt="1" idx="2" type="title"/>
          </p:nvPr>
        </p:nvSpPr>
        <p:spPr>
          <a:xfrm>
            <a:off x="4935862" y="1413925"/>
            <a:ext cx="2092200" cy="918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72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763" name="Google Shape;4763;p27"/>
          <p:cNvSpPr txBox="1"/>
          <p:nvPr>
            <p:ph idx="3" type="subTitle"/>
          </p:nvPr>
        </p:nvSpPr>
        <p:spPr>
          <a:xfrm>
            <a:off x="4935862" y="2332752"/>
            <a:ext cx="2092200" cy="594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grpSp>
        <p:nvGrpSpPr>
          <p:cNvPr id="4764" name="Google Shape;4764;p27"/>
          <p:cNvGrpSpPr/>
          <p:nvPr/>
        </p:nvGrpSpPr>
        <p:grpSpPr>
          <a:xfrm>
            <a:off x="376176" y="2282412"/>
            <a:ext cx="673839" cy="1984873"/>
            <a:chOff x="6488875" y="1947200"/>
            <a:chExt cx="258275" cy="760750"/>
          </a:xfrm>
        </p:grpSpPr>
        <p:sp>
          <p:nvSpPr>
            <p:cNvPr id="4765" name="Google Shape;4765;p27"/>
            <p:cNvSpPr/>
            <p:nvPr/>
          </p:nvSpPr>
          <p:spPr>
            <a:xfrm>
              <a:off x="6612425" y="2049800"/>
              <a:ext cx="11175" cy="658150"/>
            </a:xfrm>
            <a:custGeom>
              <a:rect b="b" l="l" r="r" t="t"/>
              <a:pathLst>
                <a:path extrusionOk="0" h="26326" w="447">
                  <a:moveTo>
                    <a:pt x="0" y="0"/>
                  </a:moveTo>
                  <a:lnTo>
                    <a:pt x="0" y="26326"/>
                  </a:lnTo>
                  <a:lnTo>
                    <a:pt x="446" y="26326"/>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27"/>
            <p:cNvSpPr/>
            <p:nvPr/>
          </p:nvSpPr>
          <p:spPr>
            <a:xfrm>
              <a:off x="6574275" y="1947200"/>
              <a:ext cx="87450" cy="167075"/>
            </a:xfrm>
            <a:custGeom>
              <a:rect b="b" l="l" r="r" t="t"/>
              <a:pathLst>
                <a:path extrusionOk="0" h="6683" w="3498">
                  <a:moveTo>
                    <a:pt x="1749" y="0"/>
                  </a:moveTo>
                  <a:cubicBezTo>
                    <a:pt x="1749" y="0"/>
                    <a:pt x="1" y="1499"/>
                    <a:pt x="1" y="3346"/>
                  </a:cubicBezTo>
                  <a:cubicBezTo>
                    <a:pt x="1" y="5184"/>
                    <a:pt x="1749" y="6682"/>
                    <a:pt x="1749" y="6682"/>
                  </a:cubicBezTo>
                  <a:cubicBezTo>
                    <a:pt x="1749" y="6682"/>
                    <a:pt x="3498" y="5184"/>
                    <a:pt x="3498" y="3346"/>
                  </a:cubicBezTo>
                  <a:cubicBezTo>
                    <a:pt x="3498" y="1499"/>
                    <a:pt x="1749" y="0"/>
                    <a:pt x="17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27"/>
            <p:cNvSpPr/>
            <p:nvPr/>
          </p:nvSpPr>
          <p:spPr>
            <a:xfrm>
              <a:off x="6622675" y="2448325"/>
              <a:ext cx="124475" cy="118150"/>
            </a:xfrm>
            <a:custGeom>
              <a:rect b="b" l="l" r="r" t="t"/>
              <a:pathLst>
                <a:path extrusionOk="0" h="4726" w="4979">
                  <a:moveTo>
                    <a:pt x="4827" y="1"/>
                  </a:moveTo>
                  <a:lnTo>
                    <a:pt x="1" y="4720"/>
                  </a:lnTo>
                  <a:cubicBezTo>
                    <a:pt x="1" y="4720"/>
                    <a:pt x="84" y="4726"/>
                    <a:pt x="227" y="4726"/>
                  </a:cubicBezTo>
                  <a:cubicBezTo>
                    <a:pt x="842" y="4726"/>
                    <a:pt x="2571" y="4626"/>
                    <a:pt x="3649" y="3569"/>
                  </a:cubicBezTo>
                  <a:cubicBezTo>
                    <a:pt x="4979" y="2267"/>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27"/>
            <p:cNvSpPr/>
            <p:nvPr/>
          </p:nvSpPr>
          <p:spPr>
            <a:xfrm>
              <a:off x="6622675" y="2316525"/>
              <a:ext cx="124475" cy="118175"/>
            </a:xfrm>
            <a:custGeom>
              <a:rect b="b" l="l" r="r" t="t"/>
              <a:pathLst>
                <a:path extrusionOk="0" h="4727" w="4979">
                  <a:moveTo>
                    <a:pt x="4827" y="1"/>
                  </a:moveTo>
                  <a:lnTo>
                    <a:pt x="1" y="4720"/>
                  </a:lnTo>
                  <a:cubicBezTo>
                    <a:pt x="1" y="4720"/>
                    <a:pt x="92" y="4726"/>
                    <a:pt x="247" y="4726"/>
                  </a:cubicBezTo>
                  <a:cubicBezTo>
                    <a:pt x="880" y="4726"/>
                    <a:pt x="2583" y="4623"/>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27"/>
            <p:cNvSpPr/>
            <p:nvPr/>
          </p:nvSpPr>
          <p:spPr>
            <a:xfrm>
              <a:off x="6622675" y="2184950"/>
              <a:ext cx="124475" cy="118125"/>
            </a:xfrm>
            <a:custGeom>
              <a:rect b="b" l="l" r="r" t="t"/>
              <a:pathLst>
                <a:path extrusionOk="0" h="4725" w="4979">
                  <a:moveTo>
                    <a:pt x="4827" y="0"/>
                  </a:moveTo>
                  <a:lnTo>
                    <a:pt x="1" y="4719"/>
                  </a:lnTo>
                  <a:cubicBezTo>
                    <a:pt x="1" y="4719"/>
                    <a:pt x="84" y="4725"/>
                    <a:pt x="227" y="4725"/>
                  </a:cubicBezTo>
                  <a:cubicBezTo>
                    <a:pt x="842" y="4725"/>
                    <a:pt x="2571" y="4625"/>
                    <a:pt x="3649" y="3569"/>
                  </a:cubicBezTo>
                  <a:cubicBezTo>
                    <a:pt x="4979" y="2266"/>
                    <a:pt x="4827" y="1"/>
                    <a:pt x="48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27"/>
            <p:cNvSpPr/>
            <p:nvPr/>
          </p:nvSpPr>
          <p:spPr>
            <a:xfrm>
              <a:off x="6622675" y="2053125"/>
              <a:ext cx="124475" cy="118375"/>
            </a:xfrm>
            <a:custGeom>
              <a:rect b="b" l="l" r="r" t="t"/>
              <a:pathLst>
                <a:path extrusionOk="0" h="4735" w="4979">
                  <a:moveTo>
                    <a:pt x="4827" y="1"/>
                  </a:moveTo>
                  <a:lnTo>
                    <a:pt x="1" y="4729"/>
                  </a:lnTo>
                  <a:cubicBezTo>
                    <a:pt x="1" y="4729"/>
                    <a:pt x="84" y="4734"/>
                    <a:pt x="227" y="4734"/>
                  </a:cubicBezTo>
                  <a:cubicBezTo>
                    <a:pt x="842" y="4734"/>
                    <a:pt x="2571" y="4635"/>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27"/>
            <p:cNvSpPr/>
            <p:nvPr/>
          </p:nvSpPr>
          <p:spPr>
            <a:xfrm>
              <a:off x="6622675" y="2448325"/>
              <a:ext cx="124475" cy="118150"/>
            </a:xfrm>
            <a:custGeom>
              <a:rect b="b" l="l" r="r" t="t"/>
              <a:pathLst>
                <a:path extrusionOk="0" h="4726" w="4979">
                  <a:moveTo>
                    <a:pt x="4827" y="1"/>
                  </a:moveTo>
                  <a:lnTo>
                    <a:pt x="1" y="4720"/>
                  </a:lnTo>
                  <a:cubicBezTo>
                    <a:pt x="1" y="4720"/>
                    <a:pt x="84" y="4726"/>
                    <a:pt x="227" y="4726"/>
                  </a:cubicBezTo>
                  <a:cubicBezTo>
                    <a:pt x="842" y="4726"/>
                    <a:pt x="2571" y="4626"/>
                    <a:pt x="3649" y="3569"/>
                  </a:cubicBezTo>
                  <a:cubicBezTo>
                    <a:pt x="4979" y="2267"/>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27"/>
            <p:cNvSpPr/>
            <p:nvPr/>
          </p:nvSpPr>
          <p:spPr>
            <a:xfrm>
              <a:off x="6622675" y="2316525"/>
              <a:ext cx="124475" cy="118175"/>
            </a:xfrm>
            <a:custGeom>
              <a:rect b="b" l="l" r="r" t="t"/>
              <a:pathLst>
                <a:path extrusionOk="0" h="4727" w="4979">
                  <a:moveTo>
                    <a:pt x="4827" y="1"/>
                  </a:moveTo>
                  <a:lnTo>
                    <a:pt x="1" y="4720"/>
                  </a:lnTo>
                  <a:cubicBezTo>
                    <a:pt x="1" y="4720"/>
                    <a:pt x="92" y="4726"/>
                    <a:pt x="247" y="4726"/>
                  </a:cubicBezTo>
                  <a:cubicBezTo>
                    <a:pt x="880" y="4726"/>
                    <a:pt x="2583" y="4623"/>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27"/>
            <p:cNvSpPr/>
            <p:nvPr/>
          </p:nvSpPr>
          <p:spPr>
            <a:xfrm>
              <a:off x="6622675" y="2184950"/>
              <a:ext cx="124475" cy="118125"/>
            </a:xfrm>
            <a:custGeom>
              <a:rect b="b" l="l" r="r" t="t"/>
              <a:pathLst>
                <a:path extrusionOk="0" h="4725" w="4979">
                  <a:moveTo>
                    <a:pt x="4827" y="0"/>
                  </a:moveTo>
                  <a:lnTo>
                    <a:pt x="1" y="4719"/>
                  </a:lnTo>
                  <a:cubicBezTo>
                    <a:pt x="1" y="4719"/>
                    <a:pt x="84" y="4725"/>
                    <a:pt x="227" y="4725"/>
                  </a:cubicBezTo>
                  <a:cubicBezTo>
                    <a:pt x="842" y="4725"/>
                    <a:pt x="2571" y="4625"/>
                    <a:pt x="3649" y="3569"/>
                  </a:cubicBezTo>
                  <a:cubicBezTo>
                    <a:pt x="4979" y="2266"/>
                    <a:pt x="4827" y="1"/>
                    <a:pt x="48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27"/>
            <p:cNvSpPr/>
            <p:nvPr/>
          </p:nvSpPr>
          <p:spPr>
            <a:xfrm>
              <a:off x="6622675" y="2053125"/>
              <a:ext cx="124475" cy="118375"/>
            </a:xfrm>
            <a:custGeom>
              <a:rect b="b" l="l" r="r" t="t"/>
              <a:pathLst>
                <a:path extrusionOk="0" h="4735" w="4979">
                  <a:moveTo>
                    <a:pt x="4827" y="1"/>
                  </a:moveTo>
                  <a:lnTo>
                    <a:pt x="1" y="4729"/>
                  </a:lnTo>
                  <a:cubicBezTo>
                    <a:pt x="1" y="4729"/>
                    <a:pt x="84" y="4734"/>
                    <a:pt x="227" y="4734"/>
                  </a:cubicBezTo>
                  <a:cubicBezTo>
                    <a:pt x="842" y="4734"/>
                    <a:pt x="2571" y="4635"/>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27"/>
            <p:cNvSpPr/>
            <p:nvPr/>
          </p:nvSpPr>
          <p:spPr>
            <a:xfrm>
              <a:off x="6488875" y="2448325"/>
              <a:ext cx="124475" cy="118150"/>
            </a:xfrm>
            <a:custGeom>
              <a:rect b="b" l="l" r="r" t="t"/>
              <a:pathLst>
                <a:path extrusionOk="0" h="4726" w="4979">
                  <a:moveTo>
                    <a:pt x="161" y="1"/>
                  </a:moveTo>
                  <a:cubicBezTo>
                    <a:pt x="161" y="1"/>
                    <a:pt x="0" y="2267"/>
                    <a:pt x="1329" y="3569"/>
                  </a:cubicBezTo>
                  <a:cubicBezTo>
                    <a:pt x="2408" y="4626"/>
                    <a:pt x="4137" y="4726"/>
                    <a:pt x="4752" y="4726"/>
                  </a:cubicBezTo>
                  <a:cubicBezTo>
                    <a:pt x="4895" y="4726"/>
                    <a:pt x="4978" y="4720"/>
                    <a:pt x="4978" y="4720"/>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27"/>
            <p:cNvSpPr/>
            <p:nvPr/>
          </p:nvSpPr>
          <p:spPr>
            <a:xfrm>
              <a:off x="6488875" y="2316525"/>
              <a:ext cx="124475" cy="118175"/>
            </a:xfrm>
            <a:custGeom>
              <a:rect b="b" l="l" r="r" t="t"/>
              <a:pathLst>
                <a:path extrusionOk="0" h="4727" w="4979">
                  <a:moveTo>
                    <a:pt x="161" y="1"/>
                  </a:moveTo>
                  <a:cubicBezTo>
                    <a:pt x="161" y="1"/>
                    <a:pt x="0" y="2276"/>
                    <a:pt x="1329" y="3578"/>
                  </a:cubicBezTo>
                  <a:cubicBezTo>
                    <a:pt x="2396" y="4623"/>
                    <a:pt x="4099" y="4726"/>
                    <a:pt x="4731" y="4726"/>
                  </a:cubicBezTo>
                  <a:cubicBezTo>
                    <a:pt x="4887" y="4726"/>
                    <a:pt x="4978" y="4720"/>
                    <a:pt x="4978" y="4720"/>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27"/>
            <p:cNvSpPr/>
            <p:nvPr/>
          </p:nvSpPr>
          <p:spPr>
            <a:xfrm>
              <a:off x="6488875" y="2184950"/>
              <a:ext cx="124475" cy="118125"/>
            </a:xfrm>
            <a:custGeom>
              <a:rect b="b" l="l" r="r" t="t"/>
              <a:pathLst>
                <a:path extrusionOk="0" h="4725" w="4979">
                  <a:moveTo>
                    <a:pt x="161" y="0"/>
                  </a:moveTo>
                  <a:cubicBezTo>
                    <a:pt x="161" y="1"/>
                    <a:pt x="0" y="2266"/>
                    <a:pt x="1329" y="3569"/>
                  </a:cubicBezTo>
                  <a:cubicBezTo>
                    <a:pt x="2408" y="4625"/>
                    <a:pt x="4137" y="4725"/>
                    <a:pt x="4752" y="4725"/>
                  </a:cubicBezTo>
                  <a:cubicBezTo>
                    <a:pt x="4895" y="4725"/>
                    <a:pt x="4978" y="4719"/>
                    <a:pt x="4978" y="4719"/>
                  </a:cubicBezTo>
                  <a:lnTo>
                    <a:pt x="16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27"/>
            <p:cNvSpPr/>
            <p:nvPr/>
          </p:nvSpPr>
          <p:spPr>
            <a:xfrm>
              <a:off x="6488875" y="2053125"/>
              <a:ext cx="124475" cy="118375"/>
            </a:xfrm>
            <a:custGeom>
              <a:rect b="b" l="l" r="r" t="t"/>
              <a:pathLst>
                <a:path extrusionOk="0" h="4735" w="4979">
                  <a:moveTo>
                    <a:pt x="161" y="1"/>
                  </a:moveTo>
                  <a:cubicBezTo>
                    <a:pt x="161" y="1"/>
                    <a:pt x="0" y="2276"/>
                    <a:pt x="1329" y="3578"/>
                  </a:cubicBezTo>
                  <a:cubicBezTo>
                    <a:pt x="2408" y="4635"/>
                    <a:pt x="4137" y="4734"/>
                    <a:pt x="4752" y="4734"/>
                  </a:cubicBezTo>
                  <a:cubicBezTo>
                    <a:pt x="4895" y="4734"/>
                    <a:pt x="4978" y="4729"/>
                    <a:pt x="4978" y="4729"/>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9" name="Google Shape;4779;p27"/>
          <p:cNvGrpSpPr/>
          <p:nvPr/>
        </p:nvGrpSpPr>
        <p:grpSpPr>
          <a:xfrm flipH="1">
            <a:off x="8092382" y="539434"/>
            <a:ext cx="1477431" cy="4064775"/>
            <a:chOff x="-744926" y="1607551"/>
            <a:chExt cx="1339223" cy="3684531"/>
          </a:xfrm>
        </p:grpSpPr>
        <p:sp>
          <p:nvSpPr>
            <p:cNvPr id="4780" name="Google Shape;4780;p27"/>
            <p:cNvSpPr/>
            <p:nvPr/>
          </p:nvSpPr>
          <p:spPr>
            <a:xfrm flipH="1">
              <a:off x="-744926" y="1607551"/>
              <a:ext cx="1339223" cy="591290"/>
            </a:xfrm>
            <a:custGeom>
              <a:rect b="b" l="l" r="r" t="t"/>
              <a:pathLst>
                <a:path extrusionOk="0" h="14212" w="32189">
                  <a:moveTo>
                    <a:pt x="16094" y="1"/>
                  </a:moveTo>
                  <a:cubicBezTo>
                    <a:pt x="8012" y="1"/>
                    <a:pt x="251" y="6326"/>
                    <a:pt x="1" y="14212"/>
                  </a:cubicBezTo>
                  <a:lnTo>
                    <a:pt x="32188" y="14212"/>
                  </a:lnTo>
                  <a:cubicBezTo>
                    <a:pt x="32188" y="5630"/>
                    <a:pt x="24177" y="1"/>
                    <a:pt x="160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27"/>
            <p:cNvSpPr/>
            <p:nvPr/>
          </p:nvSpPr>
          <p:spPr>
            <a:xfrm flipH="1">
              <a:off x="-744926" y="2198793"/>
              <a:ext cx="1339223" cy="3093290"/>
            </a:xfrm>
            <a:custGeom>
              <a:rect b="b" l="l" r="r" t="t"/>
              <a:pathLst>
                <a:path extrusionOk="0" h="74349" w="32189">
                  <a:moveTo>
                    <a:pt x="1" y="1"/>
                  </a:moveTo>
                  <a:lnTo>
                    <a:pt x="1" y="74348"/>
                  </a:lnTo>
                  <a:lnTo>
                    <a:pt x="32188" y="74348"/>
                  </a:lnTo>
                  <a:lnTo>
                    <a:pt x="3218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27"/>
            <p:cNvSpPr/>
            <p:nvPr/>
          </p:nvSpPr>
          <p:spPr>
            <a:xfrm flipH="1">
              <a:off x="-302114" y="2324979"/>
              <a:ext cx="181564" cy="318861"/>
            </a:xfrm>
            <a:custGeom>
              <a:rect b="b" l="l" r="r" t="t"/>
              <a:pathLst>
                <a:path extrusionOk="0" h="7664" w="4364">
                  <a:moveTo>
                    <a:pt x="3908" y="456"/>
                  </a:moveTo>
                  <a:lnTo>
                    <a:pt x="3908" y="7209"/>
                  </a:lnTo>
                  <a:lnTo>
                    <a:pt x="456" y="7209"/>
                  </a:lnTo>
                  <a:lnTo>
                    <a:pt x="456" y="456"/>
                  </a:lnTo>
                  <a:close/>
                  <a:moveTo>
                    <a:pt x="224" y="1"/>
                  </a:moveTo>
                  <a:lnTo>
                    <a:pt x="1" y="233"/>
                  </a:lnTo>
                  <a:lnTo>
                    <a:pt x="1" y="7441"/>
                  </a:lnTo>
                  <a:lnTo>
                    <a:pt x="224" y="7664"/>
                  </a:lnTo>
                  <a:lnTo>
                    <a:pt x="4140" y="7664"/>
                  </a:lnTo>
                  <a:lnTo>
                    <a:pt x="4363" y="7441"/>
                  </a:lnTo>
                  <a:lnTo>
                    <a:pt x="4363" y="233"/>
                  </a:lnTo>
                  <a:lnTo>
                    <a:pt x="414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27"/>
            <p:cNvSpPr/>
            <p:nvPr/>
          </p:nvSpPr>
          <p:spPr>
            <a:xfrm flipH="1">
              <a:off x="60512" y="2198793"/>
              <a:ext cx="18972" cy="2996392"/>
            </a:xfrm>
            <a:custGeom>
              <a:rect b="b" l="l" r="r" t="t"/>
              <a:pathLst>
                <a:path extrusionOk="0" h="72020" w="456">
                  <a:moveTo>
                    <a:pt x="0" y="1"/>
                  </a:moveTo>
                  <a:lnTo>
                    <a:pt x="0" y="72020"/>
                  </a:lnTo>
                  <a:lnTo>
                    <a:pt x="455" y="72020"/>
                  </a:lnTo>
                  <a:lnTo>
                    <a:pt x="4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27"/>
            <p:cNvSpPr/>
            <p:nvPr/>
          </p:nvSpPr>
          <p:spPr>
            <a:xfrm flipH="1">
              <a:off x="301028" y="2198793"/>
              <a:ext cx="18972" cy="2996392"/>
            </a:xfrm>
            <a:custGeom>
              <a:rect b="b" l="l" r="r" t="t"/>
              <a:pathLst>
                <a:path extrusionOk="0" h="72020" w="456">
                  <a:moveTo>
                    <a:pt x="1" y="1"/>
                  </a:moveTo>
                  <a:lnTo>
                    <a:pt x="1" y="72020"/>
                  </a:lnTo>
                  <a:lnTo>
                    <a:pt x="456" y="72020"/>
                  </a:lnTo>
                  <a:lnTo>
                    <a:pt x="4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27"/>
            <p:cNvSpPr/>
            <p:nvPr/>
          </p:nvSpPr>
          <p:spPr>
            <a:xfrm flipH="1">
              <a:off x="69787" y="2294940"/>
              <a:ext cx="240560" cy="18972"/>
            </a:xfrm>
            <a:custGeom>
              <a:rect b="b" l="l" r="r" t="t"/>
              <a:pathLst>
                <a:path extrusionOk="0" h="456" w="5782">
                  <a:moveTo>
                    <a:pt x="1" y="0"/>
                  </a:moveTo>
                  <a:lnTo>
                    <a:pt x="1" y="455"/>
                  </a:lnTo>
                  <a:lnTo>
                    <a:pt x="5781" y="455"/>
                  </a:lnTo>
                  <a:lnTo>
                    <a:pt x="57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27"/>
            <p:cNvSpPr/>
            <p:nvPr/>
          </p:nvSpPr>
          <p:spPr>
            <a:xfrm flipH="1">
              <a:off x="69787" y="2517982"/>
              <a:ext cx="240560" cy="18972"/>
            </a:xfrm>
            <a:custGeom>
              <a:rect b="b" l="l" r="r" t="t"/>
              <a:pathLst>
                <a:path extrusionOk="0" h="456" w="5782">
                  <a:moveTo>
                    <a:pt x="1" y="1"/>
                  </a:moveTo>
                  <a:lnTo>
                    <a:pt x="1" y="456"/>
                  </a:lnTo>
                  <a:lnTo>
                    <a:pt x="5781" y="456"/>
                  </a:lnTo>
                  <a:lnTo>
                    <a:pt x="57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27"/>
            <p:cNvSpPr/>
            <p:nvPr/>
          </p:nvSpPr>
          <p:spPr>
            <a:xfrm flipH="1">
              <a:off x="69787" y="2740691"/>
              <a:ext cx="240560" cy="18972"/>
            </a:xfrm>
            <a:custGeom>
              <a:rect b="b" l="l" r="r" t="t"/>
              <a:pathLst>
                <a:path extrusionOk="0" h="456" w="5782">
                  <a:moveTo>
                    <a:pt x="1" y="0"/>
                  </a:moveTo>
                  <a:lnTo>
                    <a:pt x="1" y="455"/>
                  </a:lnTo>
                  <a:lnTo>
                    <a:pt x="5781" y="455"/>
                  </a:lnTo>
                  <a:lnTo>
                    <a:pt x="57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27"/>
            <p:cNvSpPr/>
            <p:nvPr/>
          </p:nvSpPr>
          <p:spPr>
            <a:xfrm flipH="1">
              <a:off x="69787" y="2963732"/>
              <a:ext cx="240560" cy="18972"/>
            </a:xfrm>
            <a:custGeom>
              <a:rect b="b" l="l" r="r" t="t"/>
              <a:pathLst>
                <a:path extrusionOk="0" h="456" w="5782">
                  <a:moveTo>
                    <a:pt x="1" y="1"/>
                  </a:moveTo>
                  <a:lnTo>
                    <a:pt x="1" y="456"/>
                  </a:lnTo>
                  <a:lnTo>
                    <a:pt x="5781" y="456"/>
                  </a:lnTo>
                  <a:lnTo>
                    <a:pt x="57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27"/>
            <p:cNvSpPr/>
            <p:nvPr/>
          </p:nvSpPr>
          <p:spPr>
            <a:xfrm flipH="1">
              <a:off x="69787" y="3186441"/>
              <a:ext cx="240560" cy="18972"/>
            </a:xfrm>
            <a:custGeom>
              <a:rect b="b" l="l" r="r" t="t"/>
              <a:pathLst>
                <a:path extrusionOk="0" h="456" w="5782">
                  <a:moveTo>
                    <a:pt x="1" y="0"/>
                  </a:moveTo>
                  <a:lnTo>
                    <a:pt x="1" y="455"/>
                  </a:lnTo>
                  <a:lnTo>
                    <a:pt x="5781" y="455"/>
                  </a:lnTo>
                  <a:lnTo>
                    <a:pt x="57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27"/>
            <p:cNvSpPr/>
            <p:nvPr/>
          </p:nvSpPr>
          <p:spPr>
            <a:xfrm flipH="1">
              <a:off x="69787" y="3409483"/>
              <a:ext cx="240560" cy="18972"/>
            </a:xfrm>
            <a:custGeom>
              <a:rect b="b" l="l" r="r" t="t"/>
              <a:pathLst>
                <a:path extrusionOk="0" h="456" w="5782">
                  <a:moveTo>
                    <a:pt x="1" y="1"/>
                  </a:moveTo>
                  <a:lnTo>
                    <a:pt x="1" y="456"/>
                  </a:lnTo>
                  <a:lnTo>
                    <a:pt x="5781" y="456"/>
                  </a:lnTo>
                  <a:lnTo>
                    <a:pt x="57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27"/>
            <p:cNvSpPr/>
            <p:nvPr/>
          </p:nvSpPr>
          <p:spPr>
            <a:xfrm flipH="1">
              <a:off x="69787" y="4077942"/>
              <a:ext cx="240560" cy="18972"/>
            </a:xfrm>
            <a:custGeom>
              <a:rect b="b" l="l" r="r" t="t"/>
              <a:pathLst>
                <a:path extrusionOk="0" h="456" w="5782">
                  <a:moveTo>
                    <a:pt x="1" y="1"/>
                  </a:moveTo>
                  <a:lnTo>
                    <a:pt x="1" y="456"/>
                  </a:lnTo>
                  <a:lnTo>
                    <a:pt x="5781" y="456"/>
                  </a:lnTo>
                  <a:lnTo>
                    <a:pt x="57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27"/>
            <p:cNvSpPr/>
            <p:nvPr/>
          </p:nvSpPr>
          <p:spPr>
            <a:xfrm flipH="1">
              <a:off x="69787" y="4301025"/>
              <a:ext cx="240560" cy="18972"/>
            </a:xfrm>
            <a:custGeom>
              <a:rect b="b" l="l" r="r" t="t"/>
              <a:pathLst>
                <a:path extrusionOk="0" h="456" w="5782">
                  <a:moveTo>
                    <a:pt x="1" y="0"/>
                  </a:moveTo>
                  <a:lnTo>
                    <a:pt x="1" y="455"/>
                  </a:lnTo>
                  <a:lnTo>
                    <a:pt x="5781" y="455"/>
                  </a:lnTo>
                  <a:lnTo>
                    <a:pt x="57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27"/>
            <p:cNvSpPr/>
            <p:nvPr/>
          </p:nvSpPr>
          <p:spPr>
            <a:xfrm flipH="1">
              <a:off x="69787" y="3632191"/>
              <a:ext cx="240560" cy="18972"/>
            </a:xfrm>
            <a:custGeom>
              <a:rect b="b" l="l" r="r" t="t"/>
              <a:pathLst>
                <a:path extrusionOk="0" h="456" w="5782">
                  <a:moveTo>
                    <a:pt x="1" y="1"/>
                  </a:moveTo>
                  <a:lnTo>
                    <a:pt x="1" y="456"/>
                  </a:lnTo>
                  <a:lnTo>
                    <a:pt x="5781" y="456"/>
                  </a:lnTo>
                  <a:lnTo>
                    <a:pt x="57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27"/>
            <p:cNvSpPr/>
            <p:nvPr/>
          </p:nvSpPr>
          <p:spPr>
            <a:xfrm flipH="1">
              <a:off x="69787" y="3855274"/>
              <a:ext cx="240560" cy="18972"/>
            </a:xfrm>
            <a:custGeom>
              <a:rect b="b" l="l" r="r" t="t"/>
              <a:pathLst>
                <a:path extrusionOk="0" h="456" w="5782">
                  <a:moveTo>
                    <a:pt x="1" y="0"/>
                  </a:moveTo>
                  <a:lnTo>
                    <a:pt x="1" y="455"/>
                  </a:lnTo>
                  <a:lnTo>
                    <a:pt x="5781" y="455"/>
                  </a:lnTo>
                  <a:lnTo>
                    <a:pt x="57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27"/>
            <p:cNvSpPr/>
            <p:nvPr/>
          </p:nvSpPr>
          <p:spPr>
            <a:xfrm flipH="1">
              <a:off x="69787" y="4523692"/>
              <a:ext cx="240560" cy="18972"/>
            </a:xfrm>
            <a:custGeom>
              <a:rect b="b" l="l" r="r" t="t"/>
              <a:pathLst>
                <a:path extrusionOk="0" h="456" w="5782">
                  <a:moveTo>
                    <a:pt x="1" y="1"/>
                  </a:moveTo>
                  <a:lnTo>
                    <a:pt x="1" y="456"/>
                  </a:lnTo>
                  <a:lnTo>
                    <a:pt x="5781" y="456"/>
                  </a:lnTo>
                  <a:lnTo>
                    <a:pt x="57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27"/>
            <p:cNvSpPr/>
            <p:nvPr/>
          </p:nvSpPr>
          <p:spPr>
            <a:xfrm flipH="1">
              <a:off x="69787" y="4746775"/>
              <a:ext cx="240560" cy="18972"/>
            </a:xfrm>
            <a:custGeom>
              <a:rect b="b" l="l" r="r" t="t"/>
              <a:pathLst>
                <a:path extrusionOk="0" h="456" w="5782">
                  <a:moveTo>
                    <a:pt x="1" y="0"/>
                  </a:moveTo>
                  <a:lnTo>
                    <a:pt x="1" y="455"/>
                  </a:lnTo>
                  <a:lnTo>
                    <a:pt x="5781" y="455"/>
                  </a:lnTo>
                  <a:lnTo>
                    <a:pt x="57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27"/>
            <p:cNvSpPr/>
            <p:nvPr/>
          </p:nvSpPr>
          <p:spPr>
            <a:xfrm flipH="1">
              <a:off x="69787" y="4969850"/>
              <a:ext cx="240560" cy="18972"/>
            </a:xfrm>
            <a:custGeom>
              <a:rect b="b" l="l" r="r" t="t"/>
              <a:pathLst>
                <a:path extrusionOk="0" h="456" w="5782">
                  <a:moveTo>
                    <a:pt x="1" y="0"/>
                  </a:moveTo>
                  <a:lnTo>
                    <a:pt x="1" y="455"/>
                  </a:lnTo>
                  <a:lnTo>
                    <a:pt x="5781" y="455"/>
                  </a:lnTo>
                  <a:lnTo>
                    <a:pt x="57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8" name="Google Shape;4798;p27"/>
          <p:cNvGrpSpPr/>
          <p:nvPr/>
        </p:nvGrpSpPr>
        <p:grpSpPr>
          <a:xfrm>
            <a:off x="-50" y="4018575"/>
            <a:ext cx="9144103" cy="1124935"/>
            <a:chOff x="-50" y="4018575"/>
            <a:chExt cx="9144103" cy="1124935"/>
          </a:xfrm>
        </p:grpSpPr>
        <p:sp>
          <p:nvSpPr>
            <p:cNvPr id="4799" name="Google Shape;4799;p27"/>
            <p:cNvSpPr/>
            <p:nvPr/>
          </p:nvSpPr>
          <p:spPr>
            <a:xfrm>
              <a:off x="1875" y="4236952"/>
              <a:ext cx="4521855" cy="906558"/>
            </a:xfrm>
            <a:custGeom>
              <a:rect b="b" l="l" r="r" t="t"/>
              <a:pathLst>
                <a:path extrusionOk="0" h="21688" w="56052">
                  <a:moveTo>
                    <a:pt x="0" y="1"/>
                  </a:moveTo>
                  <a:lnTo>
                    <a:pt x="0" y="21688"/>
                  </a:lnTo>
                  <a:lnTo>
                    <a:pt x="56051" y="21688"/>
                  </a:lnTo>
                  <a:lnTo>
                    <a:pt x="560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00" name="Google Shape;4800;p27"/>
            <p:cNvGrpSpPr/>
            <p:nvPr/>
          </p:nvGrpSpPr>
          <p:grpSpPr>
            <a:xfrm>
              <a:off x="93017" y="4383874"/>
              <a:ext cx="4339573" cy="605852"/>
              <a:chOff x="93017" y="4383874"/>
              <a:chExt cx="4339573" cy="605852"/>
            </a:xfrm>
          </p:grpSpPr>
          <p:sp>
            <p:nvSpPr>
              <p:cNvPr id="4801" name="Google Shape;4801;p27"/>
              <p:cNvSpPr/>
              <p:nvPr/>
            </p:nvSpPr>
            <p:spPr>
              <a:xfrm>
                <a:off x="2844557" y="4465678"/>
                <a:ext cx="18584" cy="524048"/>
              </a:xfrm>
              <a:custGeom>
                <a:rect b="b" l="l" r="r" t="t"/>
                <a:pathLst>
                  <a:path extrusionOk="0" h="12633" w="448">
                    <a:moveTo>
                      <a:pt x="1" y="0"/>
                    </a:moveTo>
                    <a:lnTo>
                      <a:pt x="1" y="12632"/>
                    </a:lnTo>
                    <a:lnTo>
                      <a:pt x="447" y="12632"/>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27"/>
              <p:cNvSpPr/>
              <p:nvPr/>
            </p:nvSpPr>
            <p:spPr>
              <a:xfrm>
                <a:off x="2819045"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27"/>
              <p:cNvSpPr/>
              <p:nvPr/>
            </p:nvSpPr>
            <p:spPr>
              <a:xfrm>
                <a:off x="2857541" y="4782812"/>
                <a:ext cx="99226" cy="94124"/>
              </a:xfrm>
              <a:custGeom>
                <a:rect b="b" l="l" r="r" t="t"/>
                <a:pathLst>
                  <a:path extrusionOk="0" h="2269" w="2392">
                    <a:moveTo>
                      <a:pt x="2311" y="0"/>
                    </a:moveTo>
                    <a:lnTo>
                      <a:pt x="0" y="2266"/>
                    </a:lnTo>
                    <a:cubicBezTo>
                      <a:pt x="0" y="2266"/>
                      <a:pt x="39" y="2269"/>
                      <a:pt x="105" y="2269"/>
                    </a:cubicBezTo>
                    <a:cubicBezTo>
                      <a:pt x="396" y="2269"/>
                      <a:pt x="1226"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27"/>
              <p:cNvSpPr/>
              <p:nvPr/>
            </p:nvSpPr>
            <p:spPr>
              <a:xfrm>
                <a:off x="2857541" y="4678068"/>
                <a:ext cx="99226" cy="94165"/>
              </a:xfrm>
              <a:custGeom>
                <a:rect b="b" l="l" r="r" t="t"/>
                <a:pathLst>
                  <a:path extrusionOk="0" h="2270" w="2392">
                    <a:moveTo>
                      <a:pt x="2311" y="1"/>
                    </a:moveTo>
                    <a:lnTo>
                      <a:pt x="0" y="2267"/>
                    </a:lnTo>
                    <a:cubicBezTo>
                      <a:pt x="0" y="2267"/>
                      <a:pt x="39" y="2269"/>
                      <a:pt x="105" y="2269"/>
                    </a:cubicBezTo>
                    <a:cubicBezTo>
                      <a:pt x="396" y="2269"/>
                      <a:pt x="1226"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27"/>
              <p:cNvSpPr/>
              <p:nvPr/>
            </p:nvSpPr>
            <p:spPr>
              <a:xfrm>
                <a:off x="2857541" y="4573367"/>
                <a:ext cx="99226" cy="93792"/>
              </a:xfrm>
              <a:custGeom>
                <a:rect b="b" l="l" r="r" t="t"/>
                <a:pathLst>
                  <a:path extrusionOk="0" h="2261" w="2392">
                    <a:moveTo>
                      <a:pt x="2311" y="0"/>
                    </a:moveTo>
                    <a:lnTo>
                      <a:pt x="0" y="2257"/>
                    </a:lnTo>
                    <a:cubicBezTo>
                      <a:pt x="0" y="2257"/>
                      <a:pt x="47" y="2260"/>
                      <a:pt x="126" y="2260"/>
                    </a:cubicBezTo>
                    <a:cubicBezTo>
                      <a:pt x="433" y="2260"/>
                      <a:pt x="1238"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27"/>
              <p:cNvSpPr/>
              <p:nvPr/>
            </p:nvSpPr>
            <p:spPr>
              <a:xfrm>
                <a:off x="2857541" y="4468250"/>
                <a:ext cx="99226" cy="94124"/>
              </a:xfrm>
              <a:custGeom>
                <a:rect b="b" l="l" r="r" t="t"/>
                <a:pathLst>
                  <a:path extrusionOk="0" h="2269" w="2392">
                    <a:moveTo>
                      <a:pt x="2311" y="0"/>
                    </a:moveTo>
                    <a:lnTo>
                      <a:pt x="0" y="2266"/>
                    </a:lnTo>
                    <a:cubicBezTo>
                      <a:pt x="0" y="2266"/>
                      <a:pt x="39" y="2269"/>
                      <a:pt x="105" y="2269"/>
                    </a:cubicBezTo>
                    <a:cubicBezTo>
                      <a:pt x="396" y="2269"/>
                      <a:pt x="1226"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27"/>
              <p:cNvSpPr/>
              <p:nvPr/>
            </p:nvSpPr>
            <p:spPr>
              <a:xfrm>
                <a:off x="2857541" y="4782812"/>
                <a:ext cx="99226" cy="94124"/>
              </a:xfrm>
              <a:custGeom>
                <a:rect b="b" l="l" r="r" t="t"/>
                <a:pathLst>
                  <a:path extrusionOk="0" h="2269" w="2392">
                    <a:moveTo>
                      <a:pt x="2311" y="0"/>
                    </a:moveTo>
                    <a:lnTo>
                      <a:pt x="0" y="2266"/>
                    </a:lnTo>
                    <a:cubicBezTo>
                      <a:pt x="0" y="2266"/>
                      <a:pt x="39" y="2269"/>
                      <a:pt x="105" y="2269"/>
                    </a:cubicBezTo>
                    <a:cubicBezTo>
                      <a:pt x="396" y="2269"/>
                      <a:pt x="1226"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27"/>
              <p:cNvSpPr/>
              <p:nvPr/>
            </p:nvSpPr>
            <p:spPr>
              <a:xfrm>
                <a:off x="2857541" y="4678068"/>
                <a:ext cx="99226" cy="94165"/>
              </a:xfrm>
              <a:custGeom>
                <a:rect b="b" l="l" r="r" t="t"/>
                <a:pathLst>
                  <a:path extrusionOk="0" h="2270" w="2392">
                    <a:moveTo>
                      <a:pt x="2311" y="1"/>
                    </a:moveTo>
                    <a:lnTo>
                      <a:pt x="0" y="2267"/>
                    </a:lnTo>
                    <a:cubicBezTo>
                      <a:pt x="0" y="2267"/>
                      <a:pt x="39" y="2269"/>
                      <a:pt x="105" y="2269"/>
                    </a:cubicBezTo>
                    <a:cubicBezTo>
                      <a:pt x="396" y="2269"/>
                      <a:pt x="1226"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27"/>
              <p:cNvSpPr/>
              <p:nvPr/>
            </p:nvSpPr>
            <p:spPr>
              <a:xfrm>
                <a:off x="2857541" y="4573367"/>
                <a:ext cx="99226" cy="93792"/>
              </a:xfrm>
              <a:custGeom>
                <a:rect b="b" l="l" r="r" t="t"/>
                <a:pathLst>
                  <a:path extrusionOk="0" h="2261" w="2392">
                    <a:moveTo>
                      <a:pt x="2311" y="0"/>
                    </a:moveTo>
                    <a:lnTo>
                      <a:pt x="0" y="2257"/>
                    </a:lnTo>
                    <a:cubicBezTo>
                      <a:pt x="0" y="2257"/>
                      <a:pt x="47" y="2260"/>
                      <a:pt x="126" y="2260"/>
                    </a:cubicBezTo>
                    <a:cubicBezTo>
                      <a:pt x="433" y="2260"/>
                      <a:pt x="1238"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27"/>
              <p:cNvSpPr/>
              <p:nvPr/>
            </p:nvSpPr>
            <p:spPr>
              <a:xfrm>
                <a:off x="2857541" y="4468250"/>
                <a:ext cx="99226" cy="94124"/>
              </a:xfrm>
              <a:custGeom>
                <a:rect b="b" l="l" r="r" t="t"/>
                <a:pathLst>
                  <a:path extrusionOk="0" h="2269" w="2392">
                    <a:moveTo>
                      <a:pt x="2311" y="0"/>
                    </a:moveTo>
                    <a:lnTo>
                      <a:pt x="0" y="2266"/>
                    </a:lnTo>
                    <a:cubicBezTo>
                      <a:pt x="0" y="2266"/>
                      <a:pt x="39" y="2269"/>
                      <a:pt x="105" y="2269"/>
                    </a:cubicBezTo>
                    <a:cubicBezTo>
                      <a:pt x="396" y="2269"/>
                      <a:pt x="1226"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27"/>
              <p:cNvSpPr/>
              <p:nvPr/>
            </p:nvSpPr>
            <p:spPr>
              <a:xfrm>
                <a:off x="2750931" y="4782812"/>
                <a:ext cx="98853" cy="94124"/>
              </a:xfrm>
              <a:custGeom>
                <a:rect b="b" l="l" r="r" t="t"/>
                <a:pathLst>
                  <a:path extrusionOk="0" h="2269" w="2383">
                    <a:moveTo>
                      <a:pt x="72" y="0"/>
                    </a:moveTo>
                    <a:cubicBezTo>
                      <a:pt x="72" y="0"/>
                      <a:pt x="1" y="1089"/>
                      <a:pt x="634" y="1713"/>
                    </a:cubicBezTo>
                    <a:cubicBezTo>
                      <a:pt x="1157" y="2221"/>
                      <a:pt x="1987" y="2269"/>
                      <a:pt x="2278" y="2269"/>
                    </a:cubicBezTo>
                    <a:cubicBezTo>
                      <a:pt x="2345" y="2269"/>
                      <a:pt x="2383" y="2266"/>
                      <a:pt x="2383" y="2266"/>
                    </a:cubicBezTo>
                    <a:lnTo>
                      <a:pt x="7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27"/>
              <p:cNvSpPr/>
              <p:nvPr/>
            </p:nvSpPr>
            <p:spPr>
              <a:xfrm>
                <a:off x="2750931" y="4678068"/>
                <a:ext cx="98853" cy="94165"/>
              </a:xfrm>
              <a:custGeom>
                <a:rect b="b" l="l" r="r" t="t"/>
                <a:pathLst>
                  <a:path extrusionOk="0" h="2270" w="2383">
                    <a:moveTo>
                      <a:pt x="72" y="1"/>
                    </a:moveTo>
                    <a:cubicBezTo>
                      <a:pt x="72" y="1"/>
                      <a:pt x="1" y="1089"/>
                      <a:pt x="634" y="1714"/>
                    </a:cubicBezTo>
                    <a:cubicBezTo>
                      <a:pt x="1157" y="2222"/>
                      <a:pt x="1987" y="2269"/>
                      <a:pt x="2278" y="2269"/>
                    </a:cubicBezTo>
                    <a:cubicBezTo>
                      <a:pt x="2345" y="2269"/>
                      <a:pt x="2383" y="2267"/>
                      <a:pt x="2383" y="2267"/>
                    </a:cubicBezTo>
                    <a:lnTo>
                      <a:pt x="7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27"/>
              <p:cNvSpPr/>
              <p:nvPr/>
            </p:nvSpPr>
            <p:spPr>
              <a:xfrm>
                <a:off x="2750931" y="4573367"/>
                <a:ext cx="98853" cy="93792"/>
              </a:xfrm>
              <a:custGeom>
                <a:rect b="b" l="l" r="r" t="t"/>
                <a:pathLst>
                  <a:path extrusionOk="0" h="2261" w="2383">
                    <a:moveTo>
                      <a:pt x="72" y="0"/>
                    </a:moveTo>
                    <a:cubicBezTo>
                      <a:pt x="72" y="0"/>
                      <a:pt x="1" y="1079"/>
                      <a:pt x="634" y="1713"/>
                    </a:cubicBezTo>
                    <a:cubicBezTo>
                      <a:pt x="1145" y="2210"/>
                      <a:pt x="1950" y="2260"/>
                      <a:pt x="2257" y="2260"/>
                    </a:cubicBezTo>
                    <a:cubicBezTo>
                      <a:pt x="2337" y="2260"/>
                      <a:pt x="2383" y="2257"/>
                      <a:pt x="2383" y="2257"/>
                    </a:cubicBezTo>
                    <a:lnTo>
                      <a:pt x="7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27"/>
              <p:cNvSpPr/>
              <p:nvPr/>
            </p:nvSpPr>
            <p:spPr>
              <a:xfrm>
                <a:off x="2750931" y="4468250"/>
                <a:ext cx="98853" cy="94124"/>
              </a:xfrm>
              <a:custGeom>
                <a:rect b="b" l="l" r="r" t="t"/>
                <a:pathLst>
                  <a:path extrusionOk="0" h="2269" w="2383">
                    <a:moveTo>
                      <a:pt x="72" y="0"/>
                    </a:moveTo>
                    <a:cubicBezTo>
                      <a:pt x="72" y="1"/>
                      <a:pt x="1" y="1089"/>
                      <a:pt x="634" y="1713"/>
                    </a:cubicBezTo>
                    <a:cubicBezTo>
                      <a:pt x="1157" y="2222"/>
                      <a:pt x="1987" y="2269"/>
                      <a:pt x="2278" y="2269"/>
                    </a:cubicBezTo>
                    <a:cubicBezTo>
                      <a:pt x="2345" y="2269"/>
                      <a:pt x="2383" y="2266"/>
                      <a:pt x="2383" y="2266"/>
                    </a:cubicBezTo>
                    <a:lnTo>
                      <a:pt x="7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27"/>
              <p:cNvSpPr/>
              <p:nvPr/>
            </p:nvSpPr>
            <p:spPr>
              <a:xfrm>
                <a:off x="3139539"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27"/>
              <p:cNvSpPr/>
              <p:nvPr/>
            </p:nvSpPr>
            <p:spPr>
              <a:xfrm>
                <a:off x="3113986" y="4383874"/>
                <a:ext cx="69608" cy="132910"/>
              </a:xfrm>
              <a:custGeom>
                <a:rect b="b" l="l" r="r" t="t"/>
                <a:pathLst>
                  <a:path extrusionOk="0" h="3204" w="1678">
                    <a:moveTo>
                      <a:pt x="839" y="0"/>
                    </a:moveTo>
                    <a:cubicBezTo>
                      <a:pt x="839" y="0"/>
                      <a:pt x="1" y="723"/>
                      <a:pt x="1" y="1606"/>
                    </a:cubicBezTo>
                    <a:cubicBezTo>
                      <a:pt x="1"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27"/>
              <p:cNvSpPr/>
              <p:nvPr/>
            </p:nvSpPr>
            <p:spPr>
              <a:xfrm>
                <a:off x="3152481" y="4782812"/>
                <a:ext cx="99226" cy="94124"/>
              </a:xfrm>
              <a:custGeom>
                <a:rect b="b" l="l" r="r" t="t"/>
                <a:pathLst>
                  <a:path extrusionOk="0" h="2269" w="2392">
                    <a:moveTo>
                      <a:pt x="2320" y="0"/>
                    </a:moveTo>
                    <a:lnTo>
                      <a:pt x="0" y="2266"/>
                    </a:lnTo>
                    <a:cubicBezTo>
                      <a:pt x="0" y="2266"/>
                      <a:pt x="39" y="2269"/>
                      <a:pt x="106" y="2269"/>
                    </a:cubicBezTo>
                    <a:cubicBezTo>
                      <a:pt x="399" y="2269"/>
                      <a:pt x="1235" y="2221"/>
                      <a:pt x="1758" y="1713"/>
                    </a:cubicBezTo>
                    <a:cubicBezTo>
                      <a:pt x="2391" y="108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27"/>
              <p:cNvSpPr/>
              <p:nvPr/>
            </p:nvSpPr>
            <p:spPr>
              <a:xfrm>
                <a:off x="3152481" y="4678068"/>
                <a:ext cx="99226" cy="94165"/>
              </a:xfrm>
              <a:custGeom>
                <a:rect b="b" l="l" r="r" t="t"/>
                <a:pathLst>
                  <a:path extrusionOk="0" h="2270" w="2392">
                    <a:moveTo>
                      <a:pt x="2320" y="1"/>
                    </a:moveTo>
                    <a:lnTo>
                      <a:pt x="0" y="2267"/>
                    </a:lnTo>
                    <a:cubicBezTo>
                      <a:pt x="0" y="2267"/>
                      <a:pt x="39" y="2269"/>
                      <a:pt x="106" y="2269"/>
                    </a:cubicBezTo>
                    <a:cubicBezTo>
                      <a:pt x="399" y="2269"/>
                      <a:pt x="1235" y="2222"/>
                      <a:pt x="1758" y="1714"/>
                    </a:cubicBezTo>
                    <a:cubicBezTo>
                      <a:pt x="2391" y="1089"/>
                      <a:pt x="2320" y="1"/>
                      <a:pt x="23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27"/>
              <p:cNvSpPr/>
              <p:nvPr/>
            </p:nvSpPr>
            <p:spPr>
              <a:xfrm>
                <a:off x="3152481" y="4573367"/>
                <a:ext cx="99226" cy="93792"/>
              </a:xfrm>
              <a:custGeom>
                <a:rect b="b" l="l" r="r" t="t"/>
                <a:pathLst>
                  <a:path extrusionOk="0" h="2261" w="2392">
                    <a:moveTo>
                      <a:pt x="2320" y="0"/>
                    </a:moveTo>
                    <a:lnTo>
                      <a:pt x="0" y="2257"/>
                    </a:lnTo>
                    <a:cubicBezTo>
                      <a:pt x="0" y="2257"/>
                      <a:pt x="47" y="2260"/>
                      <a:pt x="127" y="2260"/>
                    </a:cubicBezTo>
                    <a:cubicBezTo>
                      <a:pt x="437" y="2260"/>
                      <a:pt x="1247" y="2210"/>
                      <a:pt x="1758" y="1713"/>
                    </a:cubicBezTo>
                    <a:cubicBezTo>
                      <a:pt x="2391" y="107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27"/>
              <p:cNvSpPr/>
              <p:nvPr/>
            </p:nvSpPr>
            <p:spPr>
              <a:xfrm>
                <a:off x="3152481" y="4468250"/>
                <a:ext cx="99226" cy="94124"/>
              </a:xfrm>
              <a:custGeom>
                <a:rect b="b" l="l" r="r" t="t"/>
                <a:pathLst>
                  <a:path extrusionOk="0" h="2269" w="2392">
                    <a:moveTo>
                      <a:pt x="2320" y="0"/>
                    </a:moveTo>
                    <a:lnTo>
                      <a:pt x="0" y="2266"/>
                    </a:lnTo>
                    <a:cubicBezTo>
                      <a:pt x="0" y="2266"/>
                      <a:pt x="39" y="2269"/>
                      <a:pt x="106" y="2269"/>
                    </a:cubicBezTo>
                    <a:cubicBezTo>
                      <a:pt x="399" y="2269"/>
                      <a:pt x="1235" y="2222"/>
                      <a:pt x="1758" y="1713"/>
                    </a:cubicBezTo>
                    <a:cubicBezTo>
                      <a:pt x="2391" y="1089"/>
                      <a:pt x="2320" y="1"/>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27"/>
              <p:cNvSpPr/>
              <p:nvPr/>
            </p:nvSpPr>
            <p:spPr>
              <a:xfrm>
                <a:off x="3152481" y="4782812"/>
                <a:ext cx="99226" cy="94124"/>
              </a:xfrm>
              <a:custGeom>
                <a:rect b="b" l="l" r="r" t="t"/>
                <a:pathLst>
                  <a:path extrusionOk="0" h="2269" w="2392">
                    <a:moveTo>
                      <a:pt x="2320" y="0"/>
                    </a:moveTo>
                    <a:lnTo>
                      <a:pt x="0" y="2266"/>
                    </a:lnTo>
                    <a:cubicBezTo>
                      <a:pt x="0" y="2266"/>
                      <a:pt x="39" y="2269"/>
                      <a:pt x="106" y="2269"/>
                    </a:cubicBezTo>
                    <a:cubicBezTo>
                      <a:pt x="399" y="2269"/>
                      <a:pt x="1235" y="2221"/>
                      <a:pt x="1758" y="1713"/>
                    </a:cubicBezTo>
                    <a:cubicBezTo>
                      <a:pt x="2391" y="108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27"/>
              <p:cNvSpPr/>
              <p:nvPr/>
            </p:nvSpPr>
            <p:spPr>
              <a:xfrm>
                <a:off x="3152481" y="4678068"/>
                <a:ext cx="99226" cy="94165"/>
              </a:xfrm>
              <a:custGeom>
                <a:rect b="b" l="l" r="r" t="t"/>
                <a:pathLst>
                  <a:path extrusionOk="0" h="2270" w="2392">
                    <a:moveTo>
                      <a:pt x="2320" y="1"/>
                    </a:moveTo>
                    <a:lnTo>
                      <a:pt x="0" y="2267"/>
                    </a:lnTo>
                    <a:cubicBezTo>
                      <a:pt x="0" y="2267"/>
                      <a:pt x="39" y="2269"/>
                      <a:pt x="106" y="2269"/>
                    </a:cubicBezTo>
                    <a:cubicBezTo>
                      <a:pt x="399" y="2269"/>
                      <a:pt x="1235" y="2222"/>
                      <a:pt x="1758" y="1714"/>
                    </a:cubicBezTo>
                    <a:cubicBezTo>
                      <a:pt x="2391" y="1089"/>
                      <a:pt x="2320" y="1"/>
                      <a:pt x="23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27"/>
              <p:cNvSpPr/>
              <p:nvPr/>
            </p:nvSpPr>
            <p:spPr>
              <a:xfrm>
                <a:off x="3152481" y="4573367"/>
                <a:ext cx="99226" cy="93792"/>
              </a:xfrm>
              <a:custGeom>
                <a:rect b="b" l="l" r="r" t="t"/>
                <a:pathLst>
                  <a:path extrusionOk="0" h="2261" w="2392">
                    <a:moveTo>
                      <a:pt x="2320" y="0"/>
                    </a:moveTo>
                    <a:lnTo>
                      <a:pt x="0" y="2257"/>
                    </a:lnTo>
                    <a:cubicBezTo>
                      <a:pt x="0" y="2257"/>
                      <a:pt x="47" y="2260"/>
                      <a:pt x="127" y="2260"/>
                    </a:cubicBezTo>
                    <a:cubicBezTo>
                      <a:pt x="437" y="2260"/>
                      <a:pt x="1247" y="2210"/>
                      <a:pt x="1758" y="1713"/>
                    </a:cubicBezTo>
                    <a:cubicBezTo>
                      <a:pt x="2391" y="107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27"/>
              <p:cNvSpPr/>
              <p:nvPr/>
            </p:nvSpPr>
            <p:spPr>
              <a:xfrm>
                <a:off x="3152481" y="4468250"/>
                <a:ext cx="99226" cy="94124"/>
              </a:xfrm>
              <a:custGeom>
                <a:rect b="b" l="l" r="r" t="t"/>
                <a:pathLst>
                  <a:path extrusionOk="0" h="2269" w="2392">
                    <a:moveTo>
                      <a:pt x="2320" y="0"/>
                    </a:moveTo>
                    <a:lnTo>
                      <a:pt x="0" y="2266"/>
                    </a:lnTo>
                    <a:cubicBezTo>
                      <a:pt x="0" y="2266"/>
                      <a:pt x="39" y="2269"/>
                      <a:pt x="106" y="2269"/>
                    </a:cubicBezTo>
                    <a:cubicBezTo>
                      <a:pt x="399" y="2269"/>
                      <a:pt x="1235" y="2222"/>
                      <a:pt x="1758" y="1713"/>
                    </a:cubicBezTo>
                    <a:cubicBezTo>
                      <a:pt x="2391" y="1089"/>
                      <a:pt x="2320" y="1"/>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27"/>
              <p:cNvSpPr/>
              <p:nvPr/>
            </p:nvSpPr>
            <p:spPr>
              <a:xfrm>
                <a:off x="3045913" y="4782812"/>
                <a:ext cx="99185" cy="94124"/>
              </a:xfrm>
              <a:custGeom>
                <a:rect b="b" l="l" r="r" t="t"/>
                <a:pathLst>
                  <a:path extrusionOk="0" h="2269" w="2391">
                    <a:moveTo>
                      <a:pt x="80" y="0"/>
                    </a:moveTo>
                    <a:cubicBezTo>
                      <a:pt x="80" y="0"/>
                      <a:pt x="0" y="1089"/>
                      <a:pt x="642" y="1713"/>
                    </a:cubicBezTo>
                    <a:cubicBezTo>
                      <a:pt x="1165" y="2221"/>
                      <a:pt x="1995" y="2269"/>
                      <a:pt x="2286" y="2269"/>
                    </a:cubicBezTo>
                    <a:cubicBezTo>
                      <a:pt x="2353" y="2269"/>
                      <a:pt x="2391" y="2266"/>
                      <a:pt x="2391" y="2266"/>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27"/>
              <p:cNvSpPr/>
              <p:nvPr/>
            </p:nvSpPr>
            <p:spPr>
              <a:xfrm>
                <a:off x="3045913" y="4678068"/>
                <a:ext cx="99185" cy="94165"/>
              </a:xfrm>
              <a:custGeom>
                <a:rect b="b" l="l" r="r" t="t"/>
                <a:pathLst>
                  <a:path extrusionOk="0" h="2270" w="2391">
                    <a:moveTo>
                      <a:pt x="80" y="1"/>
                    </a:moveTo>
                    <a:cubicBezTo>
                      <a:pt x="80" y="1"/>
                      <a:pt x="0" y="1089"/>
                      <a:pt x="642" y="1714"/>
                    </a:cubicBezTo>
                    <a:cubicBezTo>
                      <a:pt x="1165" y="2222"/>
                      <a:pt x="1995" y="2269"/>
                      <a:pt x="2286" y="2269"/>
                    </a:cubicBezTo>
                    <a:cubicBezTo>
                      <a:pt x="2353" y="2269"/>
                      <a:pt x="2391" y="2267"/>
                      <a:pt x="2391" y="2267"/>
                    </a:cubicBezTo>
                    <a:lnTo>
                      <a:pt x="8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27"/>
              <p:cNvSpPr/>
              <p:nvPr/>
            </p:nvSpPr>
            <p:spPr>
              <a:xfrm>
                <a:off x="3045913" y="4573367"/>
                <a:ext cx="99185" cy="93792"/>
              </a:xfrm>
              <a:custGeom>
                <a:rect b="b" l="l" r="r" t="t"/>
                <a:pathLst>
                  <a:path extrusionOk="0" h="2261" w="2391">
                    <a:moveTo>
                      <a:pt x="80" y="0"/>
                    </a:moveTo>
                    <a:cubicBezTo>
                      <a:pt x="80" y="0"/>
                      <a:pt x="0" y="1079"/>
                      <a:pt x="642" y="1713"/>
                    </a:cubicBezTo>
                    <a:cubicBezTo>
                      <a:pt x="1153" y="2210"/>
                      <a:pt x="1958" y="2260"/>
                      <a:pt x="2265" y="2260"/>
                    </a:cubicBezTo>
                    <a:cubicBezTo>
                      <a:pt x="2345" y="2260"/>
                      <a:pt x="2391" y="2257"/>
                      <a:pt x="2391" y="2257"/>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27"/>
              <p:cNvSpPr/>
              <p:nvPr/>
            </p:nvSpPr>
            <p:spPr>
              <a:xfrm>
                <a:off x="3045913" y="4468250"/>
                <a:ext cx="99185" cy="94124"/>
              </a:xfrm>
              <a:custGeom>
                <a:rect b="b" l="l" r="r" t="t"/>
                <a:pathLst>
                  <a:path extrusionOk="0" h="2269" w="2391">
                    <a:moveTo>
                      <a:pt x="80" y="0"/>
                    </a:moveTo>
                    <a:cubicBezTo>
                      <a:pt x="80" y="1"/>
                      <a:pt x="0" y="1089"/>
                      <a:pt x="642" y="1713"/>
                    </a:cubicBezTo>
                    <a:cubicBezTo>
                      <a:pt x="1165" y="2222"/>
                      <a:pt x="1995" y="2269"/>
                      <a:pt x="2286" y="2269"/>
                    </a:cubicBezTo>
                    <a:cubicBezTo>
                      <a:pt x="2353" y="2269"/>
                      <a:pt x="2391" y="2266"/>
                      <a:pt x="2391" y="2266"/>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27"/>
              <p:cNvSpPr/>
              <p:nvPr/>
            </p:nvSpPr>
            <p:spPr>
              <a:xfrm>
                <a:off x="3434853"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27"/>
              <p:cNvSpPr/>
              <p:nvPr/>
            </p:nvSpPr>
            <p:spPr>
              <a:xfrm>
                <a:off x="3409300" y="4383874"/>
                <a:ext cx="69608" cy="132910"/>
              </a:xfrm>
              <a:custGeom>
                <a:rect b="b" l="l" r="r" t="t"/>
                <a:pathLst>
                  <a:path extrusionOk="0" h="3204" w="1678">
                    <a:moveTo>
                      <a:pt x="839" y="0"/>
                    </a:moveTo>
                    <a:cubicBezTo>
                      <a:pt x="839" y="0"/>
                      <a:pt x="1" y="723"/>
                      <a:pt x="1" y="1606"/>
                    </a:cubicBezTo>
                    <a:cubicBezTo>
                      <a:pt x="1"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27"/>
              <p:cNvSpPr/>
              <p:nvPr/>
            </p:nvSpPr>
            <p:spPr>
              <a:xfrm>
                <a:off x="3447795" y="4782812"/>
                <a:ext cx="99226" cy="94124"/>
              </a:xfrm>
              <a:custGeom>
                <a:rect b="b" l="l" r="r" t="t"/>
                <a:pathLst>
                  <a:path extrusionOk="0" h="2269" w="2392">
                    <a:moveTo>
                      <a:pt x="2311" y="0"/>
                    </a:moveTo>
                    <a:lnTo>
                      <a:pt x="0" y="2266"/>
                    </a:lnTo>
                    <a:cubicBezTo>
                      <a:pt x="0" y="2266"/>
                      <a:pt x="39" y="2269"/>
                      <a:pt x="106" y="2269"/>
                    </a:cubicBezTo>
                    <a:cubicBezTo>
                      <a:pt x="399"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27"/>
              <p:cNvSpPr/>
              <p:nvPr/>
            </p:nvSpPr>
            <p:spPr>
              <a:xfrm>
                <a:off x="3447795" y="4678068"/>
                <a:ext cx="99226" cy="94165"/>
              </a:xfrm>
              <a:custGeom>
                <a:rect b="b" l="l" r="r" t="t"/>
                <a:pathLst>
                  <a:path extrusionOk="0" h="2270" w="2392">
                    <a:moveTo>
                      <a:pt x="2311" y="1"/>
                    </a:moveTo>
                    <a:lnTo>
                      <a:pt x="0" y="2267"/>
                    </a:lnTo>
                    <a:cubicBezTo>
                      <a:pt x="0" y="2267"/>
                      <a:pt x="39" y="2269"/>
                      <a:pt x="106" y="2269"/>
                    </a:cubicBezTo>
                    <a:cubicBezTo>
                      <a:pt x="399"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27"/>
              <p:cNvSpPr/>
              <p:nvPr/>
            </p:nvSpPr>
            <p:spPr>
              <a:xfrm>
                <a:off x="3447795"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27"/>
              <p:cNvSpPr/>
              <p:nvPr/>
            </p:nvSpPr>
            <p:spPr>
              <a:xfrm>
                <a:off x="3447795" y="4468250"/>
                <a:ext cx="99226" cy="94124"/>
              </a:xfrm>
              <a:custGeom>
                <a:rect b="b" l="l" r="r" t="t"/>
                <a:pathLst>
                  <a:path extrusionOk="0" h="2269" w="2392">
                    <a:moveTo>
                      <a:pt x="2311" y="0"/>
                    </a:moveTo>
                    <a:lnTo>
                      <a:pt x="0" y="2266"/>
                    </a:lnTo>
                    <a:cubicBezTo>
                      <a:pt x="0" y="2266"/>
                      <a:pt x="39" y="2269"/>
                      <a:pt x="106" y="2269"/>
                    </a:cubicBezTo>
                    <a:cubicBezTo>
                      <a:pt x="399"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27"/>
              <p:cNvSpPr/>
              <p:nvPr/>
            </p:nvSpPr>
            <p:spPr>
              <a:xfrm>
                <a:off x="3447795" y="4782812"/>
                <a:ext cx="99226" cy="94124"/>
              </a:xfrm>
              <a:custGeom>
                <a:rect b="b" l="l" r="r" t="t"/>
                <a:pathLst>
                  <a:path extrusionOk="0" h="2269" w="2392">
                    <a:moveTo>
                      <a:pt x="2311" y="0"/>
                    </a:moveTo>
                    <a:lnTo>
                      <a:pt x="0" y="2266"/>
                    </a:lnTo>
                    <a:cubicBezTo>
                      <a:pt x="0" y="2266"/>
                      <a:pt x="39" y="2269"/>
                      <a:pt x="106" y="2269"/>
                    </a:cubicBezTo>
                    <a:cubicBezTo>
                      <a:pt x="399"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27"/>
              <p:cNvSpPr/>
              <p:nvPr/>
            </p:nvSpPr>
            <p:spPr>
              <a:xfrm>
                <a:off x="3447795" y="4678068"/>
                <a:ext cx="99226" cy="94165"/>
              </a:xfrm>
              <a:custGeom>
                <a:rect b="b" l="l" r="r" t="t"/>
                <a:pathLst>
                  <a:path extrusionOk="0" h="2270" w="2392">
                    <a:moveTo>
                      <a:pt x="2311" y="1"/>
                    </a:moveTo>
                    <a:lnTo>
                      <a:pt x="0" y="2267"/>
                    </a:lnTo>
                    <a:cubicBezTo>
                      <a:pt x="0" y="2267"/>
                      <a:pt x="39" y="2269"/>
                      <a:pt x="106" y="2269"/>
                    </a:cubicBezTo>
                    <a:cubicBezTo>
                      <a:pt x="399"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27"/>
              <p:cNvSpPr/>
              <p:nvPr/>
            </p:nvSpPr>
            <p:spPr>
              <a:xfrm>
                <a:off x="3447795"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27"/>
              <p:cNvSpPr/>
              <p:nvPr/>
            </p:nvSpPr>
            <p:spPr>
              <a:xfrm>
                <a:off x="3447795" y="4468250"/>
                <a:ext cx="99226" cy="94124"/>
              </a:xfrm>
              <a:custGeom>
                <a:rect b="b" l="l" r="r" t="t"/>
                <a:pathLst>
                  <a:path extrusionOk="0" h="2269" w="2392">
                    <a:moveTo>
                      <a:pt x="2311" y="0"/>
                    </a:moveTo>
                    <a:lnTo>
                      <a:pt x="0" y="2266"/>
                    </a:lnTo>
                    <a:cubicBezTo>
                      <a:pt x="0" y="2266"/>
                      <a:pt x="39" y="2269"/>
                      <a:pt x="106" y="2269"/>
                    </a:cubicBezTo>
                    <a:cubicBezTo>
                      <a:pt x="399"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27"/>
              <p:cNvSpPr/>
              <p:nvPr/>
            </p:nvSpPr>
            <p:spPr>
              <a:xfrm>
                <a:off x="3341227" y="4782812"/>
                <a:ext cx="99185" cy="94124"/>
              </a:xfrm>
              <a:custGeom>
                <a:rect b="b" l="l" r="r" t="t"/>
                <a:pathLst>
                  <a:path extrusionOk="0" h="2269" w="2391">
                    <a:moveTo>
                      <a:pt x="71" y="0"/>
                    </a:moveTo>
                    <a:cubicBezTo>
                      <a:pt x="71" y="0"/>
                      <a:pt x="0" y="1089"/>
                      <a:pt x="642" y="1713"/>
                    </a:cubicBezTo>
                    <a:cubicBezTo>
                      <a:pt x="1158" y="2221"/>
                      <a:pt x="1993" y="2269"/>
                      <a:pt x="2285" y="2269"/>
                    </a:cubicBezTo>
                    <a:cubicBezTo>
                      <a:pt x="2352" y="2269"/>
                      <a:pt x="2391" y="2266"/>
                      <a:pt x="2391"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27"/>
              <p:cNvSpPr/>
              <p:nvPr/>
            </p:nvSpPr>
            <p:spPr>
              <a:xfrm>
                <a:off x="3341227" y="4678068"/>
                <a:ext cx="99185" cy="94165"/>
              </a:xfrm>
              <a:custGeom>
                <a:rect b="b" l="l" r="r" t="t"/>
                <a:pathLst>
                  <a:path extrusionOk="0" h="2270" w="2391">
                    <a:moveTo>
                      <a:pt x="71" y="1"/>
                    </a:moveTo>
                    <a:cubicBezTo>
                      <a:pt x="71" y="1"/>
                      <a:pt x="0" y="1089"/>
                      <a:pt x="642" y="1714"/>
                    </a:cubicBezTo>
                    <a:cubicBezTo>
                      <a:pt x="1158" y="2222"/>
                      <a:pt x="1993" y="2269"/>
                      <a:pt x="2285" y="2269"/>
                    </a:cubicBezTo>
                    <a:cubicBezTo>
                      <a:pt x="2352" y="2269"/>
                      <a:pt x="2391" y="2267"/>
                      <a:pt x="2391" y="2267"/>
                    </a:cubicBezTo>
                    <a:lnTo>
                      <a:pt x="7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27"/>
              <p:cNvSpPr/>
              <p:nvPr/>
            </p:nvSpPr>
            <p:spPr>
              <a:xfrm>
                <a:off x="3341227" y="4573367"/>
                <a:ext cx="99185" cy="93792"/>
              </a:xfrm>
              <a:custGeom>
                <a:rect b="b" l="l" r="r" t="t"/>
                <a:pathLst>
                  <a:path extrusionOk="0" h="2261" w="2391">
                    <a:moveTo>
                      <a:pt x="71" y="0"/>
                    </a:moveTo>
                    <a:cubicBezTo>
                      <a:pt x="71" y="0"/>
                      <a:pt x="0" y="1079"/>
                      <a:pt x="642" y="1713"/>
                    </a:cubicBezTo>
                    <a:cubicBezTo>
                      <a:pt x="1146" y="2210"/>
                      <a:pt x="1955" y="2260"/>
                      <a:pt x="2265" y="2260"/>
                    </a:cubicBezTo>
                    <a:cubicBezTo>
                      <a:pt x="2344" y="2260"/>
                      <a:pt x="2391" y="2257"/>
                      <a:pt x="2391" y="2257"/>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27"/>
              <p:cNvSpPr/>
              <p:nvPr/>
            </p:nvSpPr>
            <p:spPr>
              <a:xfrm>
                <a:off x="3341227" y="4468250"/>
                <a:ext cx="99185" cy="94124"/>
              </a:xfrm>
              <a:custGeom>
                <a:rect b="b" l="l" r="r" t="t"/>
                <a:pathLst>
                  <a:path extrusionOk="0" h="2269" w="2391">
                    <a:moveTo>
                      <a:pt x="71" y="0"/>
                    </a:moveTo>
                    <a:cubicBezTo>
                      <a:pt x="71" y="1"/>
                      <a:pt x="0" y="1089"/>
                      <a:pt x="642" y="1713"/>
                    </a:cubicBezTo>
                    <a:cubicBezTo>
                      <a:pt x="1158" y="2222"/>
                      <a:pt x="1993" y="2269"/>
                      <a:pt x="2285" y="2269"/>
                    </a:cubicBezTo>
                    <a:cubicBezTo>
                      <a:pt x="2352" y="2269"/>
                      <a:pt x="2391" y="2266"/>
                      <a:pt x="2391"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27"/>
              <p:cNvSpPr/>
              <p:nvPr/>
            </p:nvSpPr>
            <p:spPr>
              <a:xfrm>
                <a:off x="3729793"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27"/>
              <p:cNvSpPr/>
              <p:nvPr/>
            </p:nvSpPr>
            <p:spPr>
              <a:xfrm>
                <a:off x="3704240" y="4383874"/>
                <a:ext cx="69981" cy="132910"/>
              </a:xfrm>
              <a:custGeom>
                <a:rect b="b" l="l" r="r" t="t"/>
                <a:pathLst>
                  <a:path extrusionOk="0" h="3204" w="1687">
                    <a:moveTo>
                      <a:pt x="848" y="0"/>
                    </a:moveTo>
                    <a:cubicBezTo>
                      <a:pt x="848" y="0"/>
                      <a:pt x="1" y="723"/>
                      <a:pt x="1" y="1606"/>
                    </a:cubicBezTo>
                    <a:cubicBezTo>
                      <a:pt x="1" y="2489"/>
                      <a:pt x="848" y="3203"/>
                      <a:pt x="848" y="3203"/>
                    </a:cubicBezTo>
                    <a:cubicBezTo>
                      <a:pt x="848" y="3203"/>
                      <a:pt x="1687" y="2489"/>
                      <a:pt x="1687" y="1606"/>
                    </a:cubicBezTo>
                    <a:cubicBezTo>
                      <a:pt x="1687" y="723"/>
                      <a:pt x="848" y="0"/>
                      <a:pt x="8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27"/>
              <p:cNvSpPr/>
              <p:nvPr/>
            </p:nvSpPr>
            <p:spPr>
              <a:xfrm>
                <a:off x="3743109" y="4782812"/>
                <a:ext cx="98853" cy="94124"/>
              </a:xfrm>
              <a:custGeom>
                <a:rect b="b" l="l" r="r" t="t"/>
                <a:pathLst>
                  <a:path extrusionOk="0" h="2269" w="2383">
                    <a:moveTo>
                      <a:pt x="2311" y="0"/>
                    </a:moveTo>
                    <a:lnTo>
                      <a:pt x="0" y="2266"/>
                    </a:lnTo>
                    <a:cubicBezTo>
                      <a:pt x="0" y="2266"/>
                      <a:pt x="39" y="2269"/>
                      <a:pt x="105" y="2269"/>
                    </a:cubicBezTo>
                    <a:cubicBezTo>
                      <a:pt x="396" y="2269"/>
                      <a:pt x="1226" y="2221"/>
                      <a:pt x="1749" y="1713"/>
                    </a:cubicBezTo>
                    <a:cubicBezTo>
                      <a:pt x="2382"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27"/>
              <p:cNvSpPr/>
              <p:nvPr/>
            </p:nvSpPr>
            <p:spPr>
              <a:xfrm>
                <a:off x="3743109" y="4678068"/>
                <a:ext cx="98853" cy="94165"/>
              </a:xfrm>
              <a:custGeom>
                <a:rect b="b" l="l" r="r" t="t"/>
                <a:pathLst>
                  <a:path extrusionOk="0" h="2270" w="2383">
                    <a:moveTo>
                      <a:pt x="2311" y="1"/>
                    </a:moveTo>
                    <a:lnTo>
                      <a:pt x="0" y="2267"/>
                    </a:lnTo>
                    <a:cubicBezTo>
                      <a:pt x="0" y="2267"/>
                      <a:pt x="39" y="2269"/>
                      <a:pt x="105" y="2269"/>
                    </a:cubicBezTo>
                    <a:cubicBezTo>
                      <a:pt x="396" y="2269"/>
                      <a:pt x="1226" y="2222"/>
                      <a:pt x="1749" y="1714"/>
                    </a:cubicBezTo>
                    <a:cubicBezTo>
                      <a:pt x="2382"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27"/>
              <p:cNvSpPr/>
              <p:nvPr/>
            </p:nvSpPr>
            <p:spPr>
              <a:xfrm>
                <a:off x="3743109" y="4573367"/>
                <a:ext cx="98853" cy="93792"/>
              </a:xfrm>
              <a:custGeom>
                <a:rect b="b" l="l" r="r" t="t"/>
                <a:pathLst>
                  <a:path extrusionOk="0" h="2261" w="2383">
                    <a:moveTo>
                      <a:pt x="2311" y="0"/>
                    </a:moveTo>
                    <a:lnTo>
                      <a:pt x="0" y="2257"/>
                    </a:lnTo>
                    <a:cubicBezTo>
                      <a:pt x="0" y="2257"/>
                      <a:pt x="47" y="2260"/>
                      <a:pt x="126" y="2260"/>
                    </a:cubicBezTo>
                    <a:cubicBezTo>
                      <a:pt x="433" y="2260"/>
                      <a:pt x="1238" y="2210"/>
                      <a:pt x="1749" y="1713"/>
                    </a:cubicBezTo>
                    <a:cubicBezTo>
                      <a:pt x="2382"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27"/>
              <p:cNvSpPr/>
              <p:nvPr/>
            </p:nvSpPr>
            <p:spPr>
              <a:xfrm>
                <a:off x="3743109" y="4468250"/>
                <a:ext cx="98853" cy="94124"/>
              </a:xfrm>
              <a:custGeom>
                <a:rect b="b" l="l" r="r" t="t"/>
                <a:pathLst>
                  <a:path extrusionOk="0" h="2269" w="2383">
                    <a:moveTo>
                      <a:pt x="2311" y="0"/>
                    </a:moveTo>
                    <a:lnTo>
                      <a:pt x="0" y="2266"/>
                    </a:lnTo>
                    <a:cubicBezTo>
                      <a:pt x="0" y="2266"/>
                      <a:pt x="39" y="2269"/>
                      <a:pt x="105" y="2269"/>
                    </a:cubicBezTo>
                    <a:cubicBezTo>
                      <a:pt x="396" y="2269"/>
                      <a:pt x="1226" y="2222"/>
                      <a:pt x="1749" y="1713"/>
                    </a:cubicBezTo>
                    <a:cubicBezTo>
                      <a:pt x="2382"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27"/>
              <p:cNvSpPr/>
              <p:nvPr/>
            </p:nvSpPr>
            <p:spPr>
              <a:xfrm>
                <a:off x="3743109" y="4782812"/>
                <a:ext cx="98853" cy="94124"/>
              </a:xfrm>
              <a:custGeom>
                <a:rect b="b" l="l" r="r" t="t"/>
                <a:pathLst>
                  <a:path extrusionOk="0" h="2269" w="2383">
                    <a:moveTo>
                      <a:pt x="2311" y="0"/>
                    </a:moveTo>
                    <a:lnTo>
                      <a:pt x="0" y="2266"/>
                    </a:lnTo>
                    <a:cubicBezTo>
                      <a:pt x="0" y="2266"/>
                      <a:pt x="39" y="2269"/>
                      <a:pt x="105" y="2269"/>
                    </a:cubicBezTo>
                    <a:cubicBezTo>
                      <a:pt x="396" y="2269"/>
                      <a:pt x="1226" y="2221"/>
                      <a:pt x="1749" y="1713"/>
                    </a:cubicBezTo>
                    <a:cubicBezTo>
                      <a:pt x="2382"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27"/>
              <p:cNvSpPr/>
              <p:nvPr/>
            </p:nvSpPr>
            <p:spPr>
              <a:xfrm>
                <a:off x="3743109" y="4678068"/>
                <a:ext cx="98853" cy="94165"/>
              </a:xfrm>
              <a:custGeom>
                <a:rect b="b" l="l" r="r" t="t"/>
                <a:pathLst>
                  <a:path extrusionOk="0" h="2270" w="2383">
                    <a:moveTo>
                      <a:pt x="2311" y="1"/>
                    </a:moveTo>
                    <a:lnTo>
                      <a:pt x="0" y="2267"/>
                    </a:lnTo>
                    <a:cubicBezTo>
                      <a:pt x="0" y="2267"/>
                      <a:pt x="39" y="2269"/>
                      <a:pt x="105" y="2269"/>
                    </a:cubicBezTo>
                    <a:cubicBezTo>
                      <a:pt x="396" y="2269"/>
                      <a:pt x="1226" y="2222"/>
                      <a:pt x="1749" y="1714"/>
                    </a:cubicBezTo>
                    <a:cubicBezTo>
                      <a:pt x="2382"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27"/>
              <p:cNvSpPr/>
              <p:nvPr/>
            </p:nvSpPr>
            <p:spPr>
              <a:xfrm>
                <a:off x="3743109" y="4573367"/>
                <a:ext cx="98853" cy="93792"/>
              </a:xfrm>
              <a:custGeom>
                <a:rect b="b" l="l" r="r" t="t"/>
                <a:pathLst>
                  <a:path extrusionOk="0" h="2261" w="2383">
                    <a:moveTo>
                      <a:pt x="2311" y="0"/>
                    </a:moveTo>
                    <a:lnTo>
                      <a:pt x="0" y="2257"/>
                    </a:lnTo>
                    <a:cubicBezTo>
                      <a:pt x="0" y="2257"/>
                      <a:pt x="47" y="2260"/>
                      <a:pt x="126" y="2260"/>
                    </a:cubicBezTo>
                    <a:cubicBezTo>
                      <a:pt x="433" y="2260"/>
                      <a:pt x="1238" y="2210"/>
                      <a:pt x="1749" y="1713"/>
                    </a:cubicBezTo>
                    <a:cubicBezTo>
                      <a:pt x="2382"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27"/>
              <p:cNvSpPr/>
              <p:nvPr/>
            </p:nvSpPr>
            <p:spPr>
              <a:xfrm>
                <a:off x="3743109" y="4468250"/>
                <a:ext cx="98853" cy="94124"/>
              </a:xfrm>
              <a:custGeom>
                <a:rect b="b" l="l" r="r" t="t"/>
                <a:pathLst>
                  <a:path extrusionOk="0" h="2269" w="2383">
                    <a:moveTo>
                      <a:pt x="2311" y="0"/>
                    </a:moveTo>
                    <a:lnTo>
                      <a:pt x="0" y="2266"/>
                    </a:lnTo>
                    <a:cubicBezTo>
                      <a:pt x="0" y="2266"/>
                      <a:pt x="39" y="2269"/>
                      <a:pt x="105" y="2269"/>
                    </a:cubicBezTo>
                    <a:cubicBezTo>
                      <a:pt x="396" y="2269"/>
                      <a:pt x="1226" y="2222"/>
                      <a:pt x="1749" y="1713"/>
                    </a:cubicBezTo>
                    <a:cubicBezTo>
                      <a:pt x="2382"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27"/>
              <p:cNvSpPr/>
              <p:nvPr/>
            </p:nvSpPr>
            <p:spPr>
              <a:xfrm>
                <a:off x="3636541" y="4782812"/>
                <a:ext cx="98811" cy="94124"/>
              </a:xfrm>
              <a:custGeom>
                <a:rect b="b" l="l" r="r" t="t"/>
                <a:pathLst>
                  <a:path extrusionOk="0" h="2269" w="2382">
                    <a:moveTo>
                      <a:pt x="71" y="0"/>
                    </a:moveTo>
                    <a:cubicBezTo>
                      <a:pt x="71" y="0"/>
                      <a:pt x="0" y="1089"/>
                      <a:pt x="633" y="1713"/>
                    </a:cubicBezTo>
                    <a:cubicBezTo>
                      <a:pt x="1156" y="2221"/>
                      <a:pt x="1986" y="2269"/>
                      <a:pt x="2277" y="2269"/>
                    </a:cubicBezTo>
                    <a:cubicBezTo>
                      <a:pt x="2344" y="2269"/>
                      <a:pt x="2382" y="2266"/>
                      <a:pt x="2382"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27"/>
              <p:cNvSpPr/>
              <p:nvPr/>
            </p:nvSpPr>
            <p:spPr>
              <a:xfrm>
                <a:off x="3636541" y="4678068"/>
                <a:ext cx="98811" cy="94165"/>
              </a:xfrm>
              <a:custGeom>
                <a:rect b="b" l="l" r="r" t="t"/>
                <a:pathLst>
                  <a:path extrusionOk="0" h="2270" w="2382">
                    <a:moveTo>
                      <a:pt x="71" y="1"/>
                    </a:moveTo>
                    <a:cubicBezTo>
                      <a:pt x="71" y="1"/>
                      <a:pt x="0" y="1089"/>
                      <a:pt x="633" y="1714"/>
                    </a:cubicBezTo>
                    <a:cubicBezTo>
                      <a:pt x="1156" y="2222"/>
                      <a:pt x="1986" y="2269"/>
                      <a:pt x="2277" y="2269"/>
                    </a:cubicBezTo>
                    <a:cubicBezTo>
                      <a:pt x="2344" y="2269"/>
                      <a:pt x="2382" y="2267"/>
                      <a:pt x="2382" y="2267"/>
                    </a:cubicBezTo>
                    <a:lnTo>
                      <a:pt x="7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27"/>
              <p:cNvSpPr/>
              <p:nvPr/>
            </p:nvSpPr>
            <p:spPr>
              <a:xfrm>
                <a:off x="3636541" y="4573367"/>
                <a:ext cx="98811" cy="93792"/>
              </a:xfrm>
              <a:custGeom>
                <a:rect b="b" l="l" r="r" t="t"/>
                <a:pathLst>
                  <a:path extrusionOk="0" h="2261" w="2382">
                    <a:moveTo>
                      <a:pt x="71" y="0"/>
                    </a:moveTo>
                    <a:cubicBezTo>
                      <a:pt x="71" y="0"/>
                      <a:pt x="0" y="1080"/>
                      <a:pt x="633" y="1713"/>
                    </a:cubicBezTo>
                    <a:cubicBezTo>
                      <a:pt x="1144" y="2210"/>
                      <a:pt x="1949" y="2260"/>
                      <a:pt x="2257" y="2260"/>
                    </a:cubicBezTo>
                    <a:cubicBezTo>
                      <a:pt x="2336" y="2260"/>
                      <a:pt x="2382" y="2257"/>
                      <a:pt x="2382" y="2257"/>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27"/>
              <p:cNvSpPr/>
              <p:nvPr/>
            </p:nvSpPr>
            <p:spPr>
              <a:xfrm>
                <a:off x="3636541" y="4468250"/>
                <a:ext cx="98811" cy="94124"/>
              </a:xfrm>
              <a:custGeom>
                <a:rect b="b" l="l" r="r" t="t"/>
                <a:pathLst>
                  <a:path extrusionOk="0" h="2269" w="2382">
                    <a:moveTo>
                      <a:pt x="71" y="0"/>
                    </a:moveTo>
                    <a:cubicBezTo>
                      <a:pt x="71" y="1"/>
                      <a:pt x="0" y="1089"/>
                      <a:pt x="633" y="1713"/>
                    </a:cubicBezTo>
                    <a:cubicBezTo>
                      <a:pt x="1156" y="2222"/>
                      <a:pt x="1986" y="2269"/>
                      <a:pt x="2277" y="2269"/>
                    </a:cubicBezTo>
                    <a:cubicBezTo>
                      <a:pt x="2344" y="2269"/>
                      <a:pt x="2382" y="2266"/>
                      <a:pt x="2382"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27"/>
              <p:cNvSpPr/>
              <p:nvPr/>
            </p:nvSpPr>
            <p:spPr>
              <a:xfrm>
                <a:off x="2549284"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27"/>
              <p:cNvSpPr/>
              <p:nvPr/>
            </p:nvSpPr>
            <p:spPr>
              <a:xfrm>
                <a:off x="2523731"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27"/>
              <p:cNvSpPr/>
              <p:nvPr/>
            </p:nvSpPr>
            <p:spPr>
              <a:xfrm>
                <a:off x="25622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27"/>
              <p:cNvSpPr/>
              <p:nvPr/>
            </p:nvSpPr>
            <p:spPr>
              <a:xfrm>
                <a:off x="25622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27"/>
              <p:cNvSpPr/>
              <p:nvPr/>
            </p:nvSpPr>
            <p:spPr>
              <a:xfrm>
                <a:off x="25622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27"/>
              <p:cNvSpPr/>
              <p:nvPr/>
            </p:nvSpPr>
            <p:spPr>
              <a:xfrm>
                <a:off x="25622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27"/>
              <p:cNvSpPr/>
              <p:nvPr/>
            </p:nvSpPr>
            <p:spPr>
              <a:xfrm>
                <a:off x="25622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27"/>
              <p:cNvSpPr/>
              <p:nvPr/>
            </p:nvSpPr>
            <p:spPr>
              <a:xfrm>
                <a:off x="25622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27"/>
              <p:cNvSpPr/>
              <p:nvPr/>
            </p:nvSpPr>
            <p:spPr>
              <a:xfrm>
                <a:off x="25622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27"/>
              <p:cNvSpPr/>
              <p:nvPr/>
            </p:nvSpPr>
            <p:spPr>
              <a:xfrm>
                <a:off x="25622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27"/>
              <p:cNvSpPr/>
              <p:nvPr/>
            </p:nvSpPr>
            <p:spPr>
              <a:xfrm>
                <a:off x="2455617"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27"/>
              <p:cNvSpPr/>
              <p:nvPr/>
            </p:nvSpPr>
            <p:spPr>
              <a:xfrm>
                <a:off x="2455617"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27"/>
              <p:cNvSpPr/>
              <p:nvPr/>
            </p:nvSpPr>
            <p:spPr>
              <a:xfrm>
                <a:off x="2455617"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27"/>
              <p:cNvSpPr/>
              <p:nvPr/>
            </p:nvSpPr>
            <p:spPr>
              <a:xfrm>
                <a:off x="2455617"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27"/>
              <p:cNvSpPr/>
              <p:nvPr/>
            </p:nvSpPr>
            <p:spPr>
              <a:xfrm>
                <a:off x="4025107"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27"/>
              <p:cNvSpPr/>
              <p:nvPr/>
            </p:nvSpPr>
            <p:spPr>
              <a:xfrm>
                <a:off x="3999554" y="4383874"/>
                <a:ext cx="69608" cy="132910"/>
              </a:xfrm>
              <a:custGeom>
                <a:rect b="b" l="l" r="r" t="t"/>
                <a:pathLst>
                  <a:path extrusionOk="0" h="3204" w="1678">
                    <a:moveTo>
                      <a:pt x="839" y="0"/>
                    </a:moveTo>
                    <a:cubicBezTo>
                      <a:pt x="839" y="0"/>
                      <a:pt x="1" y="723"/>
                      <a:pt x="1" y="1606"/>
                    </a:cubicBezTo>
                    <a:cubicBezTo>
                      <a:pt x="1"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27"/>
              <p:cNvSpPr/>
              <p:nvPr/>
            </p:nvSpPr>
            <p:spPr>
              <a:xfrm>
                <a:off x="4038050" y="4782812"/>
                <a:ext cx="99226" cy="94124"/>
              </a:xfrm>
              <a:custGeom>
                <a:rect b="b" l="l" r="r" t="t"/>
                <a:pathLst>
                  <a:path extrusionOk="0" h="2269" w="2392">
                    <a:moveTo>
                      <a:pt x="2320" y="0"/>
                    </a:moveTo>
                    <a:lnTo>
                      <a:pt x="0" y="2266"/>
                    </a:lnTo>
                    <a:cubicBezTo>
                      <a:pt x="0" y="2266"/>
                      <a:pt x="39" y="2269"/>
                      <a:pt x="106" y="2269"/>
                    </a:cubicBezTo>
                    <a:cubicBezTo>
                      <a:pt x="399" y="2269"/>
                      <a:pt x="1233" y="2221"/>
                      <a:pt x="1749" y="1713"/>
                    </a:cubicBezTo>
                    <a:cubicBezTo>
                      <a:pt x="2391" y="108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27"/>
              <p:cNvSpPr/>
              <p:nvPr/>
            </p:nvSpPr>
            <p:spPr>
              <a:xfrm>
                <a:off x="4038050" y="4678068"/>
                <a:ext cx="99226" cy="94165"/>
              </a:xfrm>
              <a:custGeom>
                <a:rect b="b" l="l" r="r" t="t"/>
                <a:pathLst>
                  <a:path extrusionOk="0" h="2270" w="2392">
                    <a:moveTo>
                      <a:pt x="2320" y="1"/>
                    </a:moveTo>
                    <a:lnTo>
                      <a:pt x="0" y="2267"/>
                    </a:lnTo>
                    <a:cubicBezTo>
                      <a:pt x="0" y="2267"/>
                      <a:pt x="39" y="2269"/>
                      <a:pt x="106" y="2269"/>
                    </a:cubicBezTo>
                    <a:cubicBezTo>
                      <a:pt x="399" y="2269"/>
                      <a:pt x="1233" y="2222"/>
                      <a:pt x="1749" y="1714"/>
                    </a:cubicBezTo>
                    <a:cubicBezTo>
                      <a:pt x="2391" y="1089"/>
                      <a:pt x="2320" y="1"/>
                      <a:pt x="23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27"/>
              <p:cNvSpPr/>
              <p:nvPr/>
            </p:nvSpPr>
            <p:spPr>
              <a:xfrm>
                <a:off x="4038050" y="4573367"/>
                <a:ext cx="99226" cy="93792"/>
              </a:xfrm>
              <a:custGeom>
                <a:rect b="b" l="l" r="r" t="t"/>
                <a:pathLst>
                  <a:path extrusionOk="0" h="2261" w="2392">
                    <a:moveTo>
                      <a:pt x="2320" y="0"/>
                    </a:moveTo>
                    <a:lnTo>
                      <a:pt x="0" y="2257"/>
                    </a:lnTo>
                    <a:cubicBezTo>
                      <a:pt x="0" y="2257"/>
                      <a:pt x="47" y="2260"/>
                      <a:pt x="127" y="2260"/>
                    </a:cubicBezTo>
                    <a:cubicBezTo>
                      <a:pt x="436" y="2260"/>
                      <a:pt x="1245" y="2210"/>
                      <a:pt x="1749" y="1713"/>
                    </a:cubicBezTo>
                    <a:cubicBezTo>
                      <a:pt x="2391" y="1080"/>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27"/>
              <p:cNvSpPr/>
              <p:nvPr/>
            </p:nvSpPr>
            <p:spPr>
              <a:xfrm>
                <a:off x="4038050" y="4468250"/>
                <a:ext cx="99226" cy="94124"/>
              </a:xfrm>
              <a:custGeom>
                <a:rect b="b" l="l" r="r" t="t"/>
                <a:pathLst>
                  <a:path extrusionOk="0" h="2269" w="2392">
                    <a:moveTo>
                      <a:pt x="2320" y="0"/>
                    </a:moveTo>
                    <a:lnTo>
                      <a:pt x="0" y="2266"/>
                    </a:lnTo>
                    <a:cubicBezTo>
                      <a:pt x="0" y="2266"/>
                      <a:pt x="39" y="2269"/>
                      <a:pt x="106" y="2269"/>
                    </a:cubicBezTo>
                    <a:cubicBezTo>
                      <a:pt x="399" y="2269"/>
                      <a:pt x="1233" y="2222"/>
                      <a:pt x="1749" y="1713"/>
                    </a:cubicBezTo>
                    <a:cubicBezTo>
                      <a:pt x="2391" y="1089"/>
                      <a:pt x="2320" y="1"/>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27"/>
              <p:cNvSpPr/>
              <p:nvPr/>
            </p:nvSpPr>
            <p:spPr>
              <a:xfrm>
                <a:off x="4038050" y="4782812"/>
                <a:ext cx="99226" cy="94124"/>
              </a:xfrm>
              <a:custGeom>
                <a:rect b="b" l="l" r="r" t="t"/>
                <a:pathLst>
                  <a:path extrusionOk="0" h="2269" w="2392">
                    <a:moveTo>
                      <a:pt x="2320" y="0"/>
                    </a:moveTo>
                    <a:lnTo>
                      <a:pt x="0" y="2266"/>
                    </a:lnTo>
                    <a:cubicBezTo>
                      <a:pt x="0" y="2266"/>
                      <a:pt x="39" y="2269"/>
                      <a:pt x="106" y="2269"/>
                    </a:cubicBezTo>
                    <a:cubicBezTo>
                      <a:pt x="399" y="2269"/>
                      <a:pt x="1233" y="2221"/>
                      <a:pt x="1749" y="1713"/>
                    </a:cubicBezTo>
                    <a:cubicBezTo>
                      <a:pt x="2391" y="108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27"/>
              <p:cNvSpPr/>
              <p:nvPr/>
            </p:nvSpPr>
            <p:spPr>
              <a:xfrm>
                <a:off x="4038050" y="4678068"/>
                <a:ext cx="99226" cy="94165"/>
              </a:xfrm>
              <a:custGeom>
                <a:rect b="b" l="l" r="r" t="t"/>
                <a:pathLst>
                  <a:path extrusionOk="0" h="2270" w="2392">
                    <a:moveTo>
                      <a:pt x="2320" y="1"/>
                    </a:moveTo>
                    <a:lnTo>
                      <a:pt x="0" y="2267"/>
                    </a:lnTo>
                    <a:cubicBezTo>
                      <a:pt x="0" y="2267"/>
                      <a:pt x="39" y="2269"/>
                      <a:pt x="106" y="2269"/>
                    </a:cubicBezTo>
                    <a:cubicBezTo>
                      <a:pt x="399" y="2269"/>
                      <a:pt x="1233" y="2222"/>
                      <a:pt x="1749" y="1714"/>
                    </a:cubicBezTo>
                    <a:cubicBezTo>
                      <a:pt x="2391" y="1089"/>
                      <a:pt x="2320" y="1"/>
                      <a:pt x="23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27"/>
              <p:cNvSpPr/>
              <p:nvPr/>
            </p:nvSpPr>
            <p:spPr>
              <a:xfrm>
                <a:off x="4038050" y="4573367"/>
                <a:ext cx="99226" cy="93792"/>
              </a:xfrm>
              <a:custGeom>
                <a:rect b="b" l="l" r="r" t="t"/>
                <a:pathLst>
                  <a:path extrusionOk="0" h="2261" w="2392">
                    <a:moveTo>
                      <a:pt x="2320" y="0"/>
                    </a:moveTo>
                    <a:lnTo>
                      <a:pt x="0" y="2257"/>
                    </a:lnTo>
                    <a:cubicBezTo>
                      <a:pt x="0" y="2257"/>
                      <a:pt x="47" y="2260"/>
                      <a:pt x="127" y="2260"/>
                    </a:cubicBezTo>
                    <a:cubicBezTo>
                      <a:pt x="436" y="2260"/>
                      <a:pt x="1245" y="2210"/>
                      <a:pt x="1749" y="1713"/>
                    </a:cubicBezTo>
                    <a:cubicBezTo>
                      <a:pt x="2391" y="1080"/>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27"/>
              <p:cNvSpPr/>
              <p:nvPr/>
            </p:nvSpPr>
            <p:spPr>
              <a:xfrm>
                <a:off x="4038050" y="4468250"/>
                <a:ext cx="99226" cy="94124"/>
              </a:xfrm>
              <a:custGeom>
                <a:rect b="b" l="l" r="r" t="t"/>
                <a:pathLst>
                  <a:path extrusionOk="0" h="2269" w="2392">
                    <a:moveTo>
                      <a:pt x="2320" y="0"/>
                    </a:moveTo>
                    <a:lnTo>
                      <a:pt x="0" y="2266"/>
                    </a:lnTo>
                    <a:cubicBezTo>
                      <a:pt x="0" y="2266"/>
                      <a:pt x="39" y="2269"/>
                      <a:pt x="106" y="2269"/>
                    </a:cubicBezTo>
                    <a:cubicBezTo>
                      <a:pt x="399" y="2269"/>
                      <a:pt x="1233" y="2222"/>
                      <a:pt x="1749" y="1713"/>
                    </a:cubicBezTo>
                    <a:cubicBezTo>
                      <a:pt x="2391" y="1089"/>
                      <a:pt x="2320" y="1"/>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27"/>
              <p:cNvSpPr/>
              <p:nvPr/>
            </p:nvSpPr>
            <p:spPr>
              <a:xfrm>
                <a:off x="3931481" y="4782812"/>
                <a:ext cx="99185" cy="94124"/>
              </a:xfrm>
              <a:custGeom>
                <a:rect b="b" l="l" r="r" t="t"/>
                <a:pathLst>
                  <a:path extrusionOk="0" h="2269" w="2391">
                    <a:moveTo>
                      <a:pt x="80" y="0"/>
                    </a:moveTo>
                    <a:cubicBezTo>
                      <a:pt x="80" y="0"/>
                      <a:pt x="0" y="1089"/>
                      <a:pt x="642" y="1713"/>
                    </a:cubicBezTo>
                    <a:cubicBezTo>
                      <a:pt x="1158" y="2221"/>
                      <a:pt x="1993" y="2269"/>
                      <a:pt x="2285" y="2269"/>
                    </a:cubicBezTo>
                    <a:cubicBezTo>
                      <a:pt x="2352" y="2269"/>
                      <a:pt x="2391" y="2266"/>
                      <a:pt x="2391" y="2266"/>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27"/>
              <p:cNvSpPr/>
              <p:nvPr/>
            </p:nvSpPr>
            <p:spPr>
              <a:xfrm>
                <a:off x="3931481" y="4678068"/>
                <a:ext cx="99185" cy="94165"/>
              </a:xfrm>
              <a:custGeom>
                <a:rect b="b" l="l" r="r" t="t"/>
                <a:pathLst>
                  <a:path extrusionOk="0" h="2270" w="2391">
                    <a:moveTo>
                      <a:pt x="80" y="1"/>
                    </a:moveTo>
                    <a:cubicBezTo>
                      <a:pt x="80" y="1"/>
                      <a:pt x="0" y="1089"/>
                      <a:pt x="642" y="1714"/>
                    </a:cubicBezTo>
                    <a:cubicBezTo>
                      <a:pt x="1158" y="2222"/>
                      <a:pt x="1993" y="2269"/>
                      <a:pt x="2285" y="2269"/>
                    </a:cubicBezTo>
                    <a:cubicBezTo>
                      <a:pt x="2352" y="2269"/>
                      <a:pt x="2391" y="2267"/>
                      <a:pt x="2391" y="2267"/>
                    </a:cubicBezTo>
                    <a:lnTo>
                      <a:pt x="8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27"/>
              <p:cNvSpPr/>
              <p:nvPr/>
            </p:nvSpPr>
            <p:spPr>
              <a:xfrm>
                <a:off x="3931481" y="4573367"/>
                <a:ext cx="99185" cy="93792"/>
              </a:xfrm>
              <a:custGeom>
                <a:rect b="b" l="l" r="r" t="t"/>
                <a:pathLst>
                  <a:path extrusionOk="0" h="2261" w="2391">
                    <a:moveTo>
                      <a:pt x="80" y="0"/>
                    </a:moveTo>
                    <a:lnTo>
                      <a:pt x="80" y="0"/>
                    </a:lnTo>
                    <a:cubicBezTo>
                      <a:pt x="80" y="0"/>
                      <a:pt x="0" y="1080"/>
                      <a:pt x="642" y="1713"/>
                    </a:cubicBezTo>
                    <a:cubicBezTo>
                      <a:pt x="1146" y="2210"/>
                      <a:pt x="1955" y="2260"/>
                      <a:pt x="2265" y="2260"/>
                    </a:cubicBezTo>
                    <a:cubicBezTo>
                      <a:pt x="2344" y="2260"/>
                      <a:pt x="2391" y="2257"/>
                      <a:pt x="2391" y="2257"/>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27"/>
              <p:cNvSpPr/>
              <p:nvPr/>
            </p:nvSpPr>
            <p:spPr>
              <a:xfrm>
                <a:off x="3931481" y="4468250"/>
                <a:ext cx="99185" cy="94124"/>
              </a:xfrm>
              <a:custGeom>
                <a:rect b="b" l="l" r="r" t="t"/>
                <a:pathLst>
                  <a:path extrusionOk="0" h="2269" w="2391">
                    <a:moveTo>
                      <a:pt x="80" y="0"/>
                    </a:moveTo>
                    <a:cubicBezTo>
                      <a:pt x="80" y="1"/>
                      <a:pt x="0" y="1089"/>
                      <a:pt x="642" y="1713"/>
                    </a:cubicBezTo>
                    <a:cubicBezTo>
                      <a:pt x="1158" y="2222"/>
                      <a:pt x="1993" y="2269"/>
                      <a:pt x="2285" y="2269"/>
                    </a:cubicBezTo>
                    <a:cubicBezTo>
                      <a:pt x="2352" y="2269"/>
                      <a:pt x="2391" y="2266"/>
                      <a:pt x="2391" y="2266"/>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27"/>
              <p:cNvSpPr/>
              <p:nvPr/>
            </p:nvSpPr>
            <p:spPr>
              <a:xfrm>
                <a:off x="4320421"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27"/>
              <p:cNvSpPr/>
              <p:nvPr/>
            </p:nvSpPr>
            <p:spPr>
              <a:xfrm>
                <a:off x="4294868" y="4383874"/>
                <a:ext cx="69608" cy="132910"/>
              </a:xfrm>
              <a:custGeom>
                <a:rect b="b" l="l" r="r" t="t"/>
                <a:pathLst>
                  <a:path extrusionOk="0" h="3204" w="1678">
                    <a:moveTo>
                      <a:pt x="839" y="0"/>
                    </a:moveTo>
                    <a:cubicBezTo>
                      <a:pt x="839" y="0"/>
                      <a:pt x="1" y="723"/>
                      <a:pt x="1" y="1606"/>
                    </a:cubicBezTo>
                    <a:cubicBezTo>
                      <a:pt x="1"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27"/>
              <p:cNvSpPr/>
              <p:nvPr/>
            </p:nvSpPr>
            <p:spPr>
              <a:xfrm>
                <a:off x="4333364" y="4782812"/>
                <a:ext cx="99226" cy="94124"/>
              </a:xfrm>
              <a:custGeom>
                <a:rect b="b" l="l" r="r" t="t"/>
                <a:pathLst>
                  <a:path extrusionOk="0" h="2269" w="2392">
                    <a:moveTo>
                      <a:pt x="2311" y="0"/>
                    </a:moveTo>
                    <a:lnTo>
                      <a:pt x="0" y="2266"/>
                    </a:lnTo>
                    <a:cubicBezTo>
                      <a:pt x="0" y="2266"/>
                      <a:pt x="39" y="2269"/>
                      <a:pt x="106" y="2269"/>
                    </a:cubicBezTo>
                    <a:cubicBezTo>
                      <a:pt x="399"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27"/>
              <p:cNvSpPr/>
              <p:nvPr/>
            </p:nvSpPr>
            <p:spPr>
              <a:xfrm>
                <a:off x="4333364" y="4678068"/>
                <a:ext cx="99226" cy="94165"/>
              </a:xfrm>
              <a:custGeom>
                <a:rect b="b" l="l" r="r" t="t"/>
                <a:pathLst>
                  <a:path extrusionOk="0" h="2270" w="2392">
                    <a:moveTo>
                      <a:pt x="2311" y="1"/>
                    </a:moveTo>
                    <a:lnTo>
                      <a:pt x="0" y="2267"/>
                    </a:lnTo>
                    <a:cubicBezTo>
                      <a:pt x="0" y="2267"/>
                      <a:pt x="39" y="2269"/>
                      <a:pt x="106" y="2269"/>
                    </a:cubicBezTo>
                    <a:cubicBezTo>
                      <a:pt x="399"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27"/>
              <p:cNvSpPr/>
              <p:nvPr/>
            </p:nvSpPr>
            <p:spPr>
              <a:xfrm>
                <a:off x="4333364"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27"/>
              <p:cNvSpPr/>
              <p:nvPr/>
            </p:nvSpPr>
            <p:spPr>
              <a:xfrm>
                <a:off x="4333364" y="4468250"/>
                <a:ext cx="99226" cy="94124"/>
              </a:xfrm>
              <a:custGeom>
                <a:rect b="b" l="l" r="r" t="t"/>
                <a:pathLst>
                  <a:path extrusionOk="0" h="2269" w="2392">
                    <a:moveTo>
                      <a:pt x="2311" y="0"/>
                    </a:moveTo>
                    <a:lnTo>
                      <a:pt x="0" y="2266"/>
                    </a:lnTo>
                    <a:cubicBezTo>
                      <a:pt x="0" y="2266"/>
                      <a:pt x="39" y="2269"/>
                      <a:pt x="106" y="2269"/>
                    </a:cubicBezTo>
                    <a:cubicBezTo>
                      <a:pt x="399"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27"/>
              <p:cNvSpPr/>
              <p:nvPr/>
            </p:nvSpPr>
            <p:spPr>
              <a:xfrm>
                <a:off x="4333364" y="4782812"/>
                <a:ext cx="99226" cy="94124"/>
              </a:xfrm>
              <a:custGeom>
                <a:rect b="b" l="l" r="r" t="t"/>
                <a:pathLst>
                  <a:path extrusionOk="0" h="2269" w="2392">
                    <a:moveTo>
                      <a:pt x="2311" y="0"/>
                    </a:moveTo>
                    <a:lnTo>
                      <a:pt x="0" y="2266"/>
                    </a:lnTo>
                    <a:cubicBezTo>
                      <a:pt x="0" y="2266"/>
                      <a:pt x="39" y="2269"/>
                      <a:pt x="106" y="2269"/>
                    </a:cubicBezTo>
                    <a:cubicBezTo>
                      <a:pt x="399"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27"/>
              <p:cNvSpPr/>
              <p:nvPr/>
            </p:nvSpPr>
            <p:spPr>
              <a:xfrm>
                <a:off x="4333364" y="4678068"/>
                <a:ext cx="99226" cy="94165"/>
              </a:xfrm>
              <a:custGeom>
                <a:rect b="b" l="l" r="r" t="t"/>
                <a:pathLst>
                  <a:path extrusionOk="0" h="2270" w="2392">
                    <a:moveTo>
                      <a:pt x="2311" y="1"/>
                    </a:moveTo>
                    <a:lnTo>
                      <a:pt x="0" y="2267"/>
                    </a:lnTo>
                    <a:cubicBezTo>
                      <a:pt x="0" y="2267"/>
                      <a:pt x="39" y="2269"/>
                      <a:pt x="106" y="2269"/>
                    </a:cubicBezTo>
                    <a:cubicBezTo>
                      <a:pt x="399"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27"/>
              <p:cNvSpPr/>
              <p:nvPr/>
            </p:nvSpPr>
            <p:spPr>
              <a:xfrm>
                <a:off x="4333364"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27"/>
              <p:cNvSpPr/>
              <p:nvPr/>
            </p:nvSpPr>
            <p:spPr>
              <a:xfrm>
                <a:off x="4333364" y="4468250"/>
                <a:ext cx="99226" cy="94124"/>
              </a:xfrm>
              <a:custGeom>
                <a:rect b="b" l="l" r="r" t="t"/>
                <a:pathLst>
                  <a:path extrusionOk="0" h="2269" w="2392">
                    <a:moveTo>
                      <a:pt x="2311" y="0"/>
                    </a:moveTo>
                    <a:lnTo>
                      <a:pt x="0" y="2266"/>
                    </a:lnTo>
                    <a:cubicBezTo>
                      <a:pt x="0" y="2266"/>
                      <a:pt x="39" y="2269"/>
                      <a:pt x="106" y="2269"/>
                    </a:cubicBezTo>
                    <a:cubicBezTo>
                      <a:pt x="399"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27"/>
              <p:cNvSpPr/>
              <p:nvPr/>
            </p:nvSpPr>
            <p:spPr>
              <a:xfrm>
                <a:off x="4226795" y="4782812"/>
                <a:ext cx="99185" cy="94124"/>
              </a:xfrm>
              <a:custGeom>
                <a:rect b="b" l="l" r="r" t="t"/>
                <a:pathLst>
                  <a:path extrusionOk="0" h="2269" w="2391">
                    <a:moveTo>
                      <a:pt x="71" y="0"/>
                    </a:moveTo>
                    <a:cubicBezTo>
                      <a:pt x="71" y="0"/>
                      <a:pt x="0" y="1089"/>
                      <a:pt x="642" y="1713"/>
                    </a:cubicBezTo>
                    <a:cubicBezTo>
                      <a:pt x="1158" y="2221"/>
                      <a:pt x="1993" y="2269"/>
                      <a:pt x="2285" y="2269"/>
                    </a:cubicBezTo>
                    <a:cubicBezTo>
                      <a:pt x="2352" y="2269"/>
                      <a:pt x="2391" y="2266"/>
                      <a:pt x="2391"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27"/>
              <p:cNvSpPr/>
              <p:nvPr/>
            </p:nvSpPr>
            <p:spPr>
              <a:xfrm>
                <a:off x="4226795" y="4678068"/>
                <a:ext cx="99185" cy="94165"/>
              </a:xfrm>
              <a:custGeom>
                <a:rect b="b" l="l" r="r" t="t"/>
                <a:pathLst>
                  <a:path extrusionOk="0" h="2270" w="2391">
                    <a:moveTo>
                      <a:pt x="71" y="1"/>
                    </a:moveTo>
                    <a:cubicBezTo>
                      <a:pt x="71" y="1"/>
                      <a:pt x="0" y="1089"/>
                      <a:pt x="642" y="1714"/>
                    </a:cubicBezTo>
                    <a:cubicBezTo>
                      <a:pt x="1158" y="2222"/>
                      <a:pt x="1993" y="2269"/>
                      <a:pt x="2285" y="2269"/>
                    </a:cubicBezTo>
                    <a:cubicBezTo>
                      <a:pt x="2352" y="2269"/>
                      <a:pt x="2391" y="2267"/>
                      <a:pt x="2391" y="2267"/>
                    </a:cubicBezTo>
                    <a:lnTo>
                      <a:pt x="7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27"/>
              <p:cNvSpPr/>
              <p:nvPr/>
            </p:nvSpPr>
            <p:spPr>
              <a:xfrm>
                <a:off x="4226795" y="4573367"/>
                <a:ext cx="99185" cy="93792"/>
              </a:xfrm>
              <a:custGeom>
                <a:rect b="b" l="l" r="r" t="t"/>
                <a:pathLst>
                  <a:path extrusionOk="0" h="2261" w="2391">
                    <a:moveTo>
                      <a:pt x="71" y="0"/>
                    </a:moveTo>
                    <a:cubicBezTo>
                      <a:pt x="71" y="0"/>
                      <a:pt x="0" y="1080"/>
                      <a:pt x="642" y="1713"/>
                    </a:cubicBezTo>
                    <a:cubicBezTo>
                      <a:pt x="1146" y="2210"/>
                      <a:pt x="1955" y="2260"/>
                      <a:pt x="2265" y="2260"/>
                    </a:cubicBezTo>
                    <a:cubicBezTo>
                      <a:pt x="2344" y="2260"/>
                      <a:pt x="2391" y="2257"/>
                      <a:pt x="2391" y="2257"/>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27"/>
              <p:cNvSpPr/>
              <p:nvPr/>
            </p:nvSpPr>
            <p:spPr>
              <a:xfrm>
                <a:off x="4226795" y="4468250"/>
                <a:ext cx="99185" cy="94124"/>
              </a:xfrm>
              <a:custGeom>
                <a:rect b="b" l="l" r="r" t="t"/>
                <a:pathLst>
                  <a:path extrusionOk="0" h="2269" w="2391">
                    <a:moveTo>
                      <a:pt x="71" y="0"/>
                    </a:moveTo>
                    <a:cubicBezTo>
                      <a:pt x="71" y="1"/>
                      <a:pt x="0" y="1089"/>
                      <a:pt x="642" y="1713"/>
                    </a:cubicBezTo>
                    <a:cubicBezTo>
                      <a:pt x="1158" y="2222"/>
                      <a:pt x="1993" y="2269"/>
                      <a:pt x="2285" y="2269"/>
                    </a:cubicBezTo>
                    <a:cubicBezTo>
                      <a:pt x="2352" y="2269"/>
                      <a:pt x="2391" y="2266"/>
                      <a:pt x="2391"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27"/>
              <p:cNvSpPr/>
              <p:nvPr/>
            </p:nvSpPr>
            <p:spPr>
              <a:xfrm>
                <a:off x="2253959"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27"/>
              <p:cNvSpPr/>
              <p:nvPr/>
            </p:nvSpPr>
            <p:spPr>
              <a:xfrm>
                <a:off x="2228406"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27"/>
              <p:cNvSpPr/>
              <p:nvPr/>
            </p:nvSpPr>
            <p:spPr>
              <a:xfrm>
                <a:off x="226690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27"/>
              <p:cNvSpPr/>
              <p:nvPr/>
            </p:nvSpPr>
            <p:spPr>
              <a:xfrm>
                <a:off x="226690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27"/>
              <p:cNvSpPr/>
              <p:nvPr/>
            </p:nvSpPr>
            <p:spPr>
              <a:xfrm>
                <a:off x="226690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27"/>
              <p:cNvSpPr/>
              <p:nvPr/>
            </p:nvSpPr>
            <p:spPr>
              <a:xfrm>
                <a:off x="226690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27"/>
              <p:cNvSpPr/>
              <p:nvPr/>
            </p:nvSpPr>
            <p:spPr>
              <a:xfrm>
                <a:off x="226690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27"/>
              <p:cNvSpPr/>
              <p:nvPr/>
            </p:nvSpPr>
            <p:spPr>
              <a:xfrm>
                <a:off x="226690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27"/>
              <p:cNvSpPr/>
              <p:nvPr/>
            </p:nvSpPr>
            <p:spPr>
              <a:xfrm>
                <a:off x="226690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27"/>
              <p:cNvSpPr/>
              <p:nvPr/>
            </p:nvSpPr>
            <p:spPr>
              <a:xfrm>
                <a:off x="226690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27"/>
              <p:cNvSpPr/>
              <p:nvPr/>
            </p:nvSpPr>
            <p:spPr>
              <a:xfrm>
                <a:off x="2160292"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27"/>
              <p:cNvSpPr/>
              <p:nvPr/>
            </p:nvSpPr>
            <p:spPr>
              <a:xfrm>
                <a:off x="2160292"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27"/>
              <p:cNvSpPr/>
              <p:nvPr/>
            </p:nvSpPr>
            <p:spPr>
              <a:xfrm>
                <a:off x="2160292"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27"/>
              <p:cNvSpPr/>
              <p:nvPr/>
            </p:nvSpPr>
            <p:spPr>
              <a:xfrm>
                <a:off x="2160292"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27"/>
              <p:cNvSpPr/>
              <p:nvPr/>
            </p:nvSpPr>
            <p:spPr>
              <a:xfrm>
                <a:off x="1958634"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27"/>
              <p:cNvSpPr/>
              <p:nvPr/>
            </p:nvSpPr>
            <p:spPr>
              <a:xfrm>
                <a:off x="1933081"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27"/>
              <p:cNvSpPr/>
              <p:nvPr/>
            </p:nvSpPr>
            <p:spPr>
              <a:xfrm>
                <a:off x="197157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27"/>
              <p:cNvSpPr/>
              <p:nvPr/>
            </p:nvSpPr>
            <p:spPr>
              <a:xfrm>
                <a:off x="197157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27"/>
              <p:cNvSpPr/>
              <p:nvPr/>
            </p:nvSpPr>
            <p:spPr>
              <a:xfrm>
                <a:off x="197157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27"/>
              <p:cNvSpPr/>
              <p:nvPr/>
            </p:nvSpPr>
            <p:spPr>
              <a:xfrm>
                <a:off x="197157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27"/>
              <p:cNvSpPr/>
              <p:nvPr/>
            </p:nvSpPr>
            <p:spPr>
              <a:xfrm>
                <a:off x="197157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27"/>
              <p:cNvSpPr/>
              <p:nvPr/>
            </p:nvSpPr>
            <p:spPr>
              <a:xfrm>
                <a:off x="197157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27"/>
              <p:cNvSpPr/>
              <p:nvPr/>
            </p:nvSpPr>
            <p:spPr>
              <a:xfrm>
                <a:off x="197157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27"/>
              <p:cNvSpPr/>
              <p:nvPr/>
            </p:nvSpPr>
            <p:spPr>
              <a:xfrm>
                <a:off x="197157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27"/>
              <p:cNvSpPr/>
              <p:nvPr/>
            </p:nvSpPr>
            <p:spPr>
              <a:xfrm>
                <a:off x="1864967"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27"/>
              <p:cNvSpPr/>
              <p:nvPr/>
            </p:nvSpPr>
            <p:spPr>
              <a:xfrm>
                <a:off x="1864967"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27"/>
              <p:cNvSpPr/>
              <p:nvPr/>
            </p:nvSpPr>
            <p:spPr>
              <a:xfrm>
                <a:off x="1864967"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27"/>
              <p:cNvSpPr/>
              <p:nvPr/>
            </p:nvSpPr>
            <p:spPr>
              <a:xfrm>
                <a:off x="1864967"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27"/>
              <p:cNvSpPr/>
              <p:nvPr/>
            </p:nvSpPr>
            <p:spPr>
              <a:xfrm>
                <a:off x="1663309"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27"/>
              <p:cNvSpPr/>
              <p:nvPr/>
            </p:nvSpPr>
            <p:spPr>
              <a:xfrm>
                <a:off x="1637756"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27"/>
              <p:cNvSpPr/>
              <p:nvPr/>
            </p:nvSpPr>
            <p:spPr>
              <a:xfrm>
                <a:off x="167625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27"/>
              <p:cNvSpPr/>
              <p:nvPr/>
            </p:nvSpPr>
            <p:spPr>
              <a:xfrm>
                <a:off x="167625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27"/>
              <p:cNvSpPr/>
              <p:nvPr/>
            </p:nvSpPr>
            <p:spPr>
              <a:xfrm>
                <a:off x="167625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27"/>
              <p:cNvSpPr/>
              <p:nvPr/>
            </p:nvSpPr>
            <p:spPr>
              <a:xfrm>
                <a:off x="167625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27"/>
              <p:cNvSpPr/>
              <p:nvPr/>
            </p:nvSpPr>
            <p:spPr>
              <a:xfrm>
                <a:off x="167625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27"/>
              <p:cNvSpPr/>
              <p:nvPr/>
            </p:nvSpPr>
            <p:spPr>
              <a:xfrm>
                <a:off x="167625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27"/>
              <p:cNvSpPr/>
              <p:nvPr/>
            </p:nvSpPr>
            <p:spPr>
              <a:xfrm>
                <a:off x="167625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27"/>
              <p:cNvSpPr/>
              <p:nvPr/>
            </p:nvSpPr>
            <p:spPr>
              <a:xfrm>
                <a:off x="167625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27"/>
              <p:cNvSpPr/>
              <p:nvPr/>
            </p:nvSpPr>
            <p:spPr>
              <a:xfrm>
                <a:off x="1569642"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27"/>
              <p:cNvSpPr/>
              <p:nvPr/>
            </p:nvSpPr>
            <p:spPr>
              <a:xfrm>
                <a:off x="1569642"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27"/>
              <p:cNvSpPr/>
              <p:nvPr/>
            </p:nvSpPr>
            <p:spPr>
              <a:xfrm>
                <a:off x="1569642"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27"/>
              <p:cNvSpPr/>
              <p:nvPr/>
            </p:nvSpPr>
            <p:spPr>
              <a:xfrm>
                <a:off x="1569642"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27"/>
              <p:cNvSpPr/>
              <p:nvPr/>
            </p:nvSpPr>
            <p:spPr>
              <a:xfrm>
                <a:off x="1367984"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27"/>
              <p:cNvSpPr/>
              <p:nvPr/>
            </p:nvSpPr>
            <p:spPr>
              <a:xfrm>
                <a:off x="1342431"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27"/>
              <p:cNvSpPr/>
              <p:nvPr/>
            </p:nvSpPr>
            <p:spPr>
              <a:xfrm>
                <a:off x="13809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27"/>
              <p:cNvSpPr/>
              <p:nvPr/>
            </p:nvSpPr>
            <p:spPr>
              <a:xfrm>
                <a:off x="13809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27"/>
              <p:cNvSpPr/>
              <p:nvPr/>
            </p:nvSpPr>
            <p:spPr>
              <a:xfrm>
                <a:off x="13809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27"/>
              <p:cNvSpPr/>
              <p:nvPr/>
            </p:nvSpPr>
            <p:spPr>
              <a:xfrm>
                <a:off x="13809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27"/>
              <p:cNvSpPr/>
              <p:nvPr/>
            </p:nvSpPr>
            <p:spPr>
              <a:xfrm>
                <a:off x="13809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27"/>
              <p:cNvSpPr/>
              <p:nvPr/>
            </p:nvSpPr>
            <p:spPr>
              <a:xfrm>
                <a:off x="13809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27"/>
              <p:cNvSpPr/>
              <p:nvPr/>
            </p:nvSpPr>
            <p:spPr>
              <a:xfrm>
                <a:off x="13809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27"/>
              <p:cNvSpPr/>
              <p:nvPr/>
            </p:nvSpPr>
            <p:spPr>
              <a:xfrm>
                <a:off x="13809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27"/>
              <p:cNvSpPr/>
              <p:nvPr/>
            </p:nvSpPr>
            <p:spPr>
              <a:xfrm>
                <a:off x="1274317"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27"/>
              <p:cNvSpPr/>
              <p:nvPr/>
            </p:nvSpPr>
            <p:spPr>
              <a:xfrm>
                <a:off x="1274317"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27"/>
              <p:cNvSpPr/>
              <p:nvPr/>
            </p:nvSpPr>
            <p:spPr>
              <a:xfrm>
                <a:off x="1274317"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27"/>
              <p:cNvSpPr/>
              <p:nvPr/>
            </p:nvSpPr>
            <p:spPr>
              <a:xfrm>
                <a:off x="1274317"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27"/>
              <p:cNvSpPr/>
              <p:nvPr/>
            </p:nvSpPr>
            <p:spPr>
              <a:xfrm>
                <a:off x="1072659"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27"/>
              <p:cNvSpPr/>
              <p:nvPr/>
            </p:nvSpPr>
            <p:spPr>
              <a:xfrm>
                <a:off x="1047106"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27"/>
              <p:cNvSpPr/>
              <p:nvPr/>
            </p:nvSpPr>
            <p:spPr>
              <a:xfrm>
                <a:off x="108560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27"/>
              <p:cNvSpPr/>
              <p:nvPr/>
            </p:nvSpPr>
            <p:spPr>
              <a:xfrm>
                <a:off x="108560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27"/>
              <p:cNvSpPr/>
              <p:nvPr/>
            </p:nvSpPr>
            <p:spPr>
              <a:xfrm>
                <a:off x="108560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27"/>
              <p:cNvSpPr/>
              <p:nvPr/>
            </p:nvSpPr>
            <p:spPr>
              <a:xfrm>
                <a:off x="108560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27"/>
              <p:cNvSpPr/>
              <p:nvPr/>
            </p:nvSpPr>
            <p:spPr>
              <a:xfrm>
                <a:off x="108560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27"/>
              <p:cNvSpPr/>
              <p:nvPr/>
            </p:nvSpPr>
            <p:spPr>
              <a:xfrm>
                <a:off x="108560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27"/>
              <p:cNvSpPr/>
              <p:nvPr/>
            </p:nvSpPr>
            <p:spPr>
              <a:xfrm>
                <a:off x="108560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27"/>
              <p:cNvSpPr/>
              <p:nvPr/>
            </p:nvSpPr>
            <p:spPr>
              <a:xfrm>
                <a:off x="108560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27"/>
              <p:cNvSpPr/>
              <p:nvPr/>
            </p:nvSpPr>
            <p:spPr>
              <a:xfrm>
                <a:off x="978992"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27"/>
              <p:cNvSpPr/>
              <p:nvPr/>
            </p:nvSpPr>
            <p:spPr>
              <a:xfrm>
                <a:off x="978992"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27"/>
              <p:cNvSpPr/>
              <p:nvPr/>
            </p:nvSpPr>
            <p:spPr>
              <a:xfrm>
                <a:off x="978992"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27"/>
              <p:cNvSpPr/>
              <p:nvPr/>
            </p:nvSpPr>
            <p:spPr>
              <a:xfrm>
                <a:off x="978992"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27"/>
              <p:cNvSpPr/>
              <p:nvPr/>
            </p:nvSpPr>
            <p:spPr>
              <a:xfrm>
                <a:off x="777334"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27"/>
              <p:cNvSpPr/>
              <p:nvPr/>
            </p:nvSpPr>
            <p:spPr>
              <a:xfrm>
                <a:off x="751781"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27"/>
              <p:cNvSpPr/>
              <p:nvPr/>
            </p:nvSpPr>
            <p:spPr>
              <a:xfrm>
                <a:off x="79027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27"/>
              <p:cNvSpPr/>
              <p:nvPr/>
            </p:nvSpPr>
            <p:spPr>
              <a:xfrm>
                <a:off x="79027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27"/>
              <p:cNvSpPr/>
              <p:nvPr/>
            </p:nvSpPr>
            <p:spPr>
              <a:xfrm>
                <a:off x="79027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27"/>
              <p:cNvSpPr/>
              <p:nvPr/>
            </p:nvSpPr>
            <p:spPr>
              <a:xfrm>
                <a:off x="79027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27"/>
              <p:cNvSpPr/>
              <p:nvPr/>
            </p:nvSpPr>
            <p:spPr>
              <a:xfrm>
                <a:off x="79027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27"/>
              <p:cNvSpPr/>
              <p:nvPr/>
            </p:nvSpPr>
            <p:spPr>
              <a:xfrm>
                <a:off x="79027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27"/>
              <p:cNvSpPr/>
              <p:nvPr/>
            </p:nvSpPr>
            <p:spPr>
              <a:xfrm>
                <a:off x="79027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27"/>
              <p:cNvSpPr/>
              <p:nvPr/>
            </p:nvSpPr>
            <p:spPr>
              <a:xfrm>
                <a:off x="79027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27"/>
              <p:cNvSpPr/>
              <p:nvPr/>
            </p:nvSpPr>
            <p:spPr>
              <a:xfrm>
                <a:off x="683667"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27"/>
              <p:cNvSpPr/>
              <p:nvPr/>
            </p:nvSpPr>
            <p:spPr>
              <a:xfrm>
                <a:off x="683667"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27"/>
              <p:cNvSpPr/>
              <p:nvPr/>
            </p:nvSpPr>
            <p:spPr>
              <a:xfrm>
                <a:off x="683667"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27"/>
              <p:cNvSpPr/>
              <p:nvPr/>
            </p:nvSpPr>
            <p:spPr>
              <a:xfrm>
                <a:off x="683667"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27"/>
              <p:cNvSpPr/>
              <p:nvPr/>
            </p:nvSpPr>
            <p:spPr>
              <a:xfrm>
                <a:off x="482009"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27"/>
              <p:cNvSpPr/>
              <p:nvPr/>
            </p:nvSpPr>
            <p:spPr>
              <a:xfrm>
                <a:off x="456456"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27"/>
              <p:cNvSpPr/>
              <p:nvPr/>
            </p:nvSpPr>
            <p:spPr>
              <a:xfrm>
                <a:off x="49495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27"/>
              <p:cNvSpPr/>
              <p:nvPr/>
            </p:nvSpPr>
            <p:spPr>
              <a:xfrm>
                <a:off x="49495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27"/>
              <p:cNvSpPr/>
              <p:nvPr/>
            </p:nvSpPr>
            <p:spPr>
              <a:xfrm>
                <a:off x="49495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27"/>
              <p:cNvSpPr/>
              <p:nvPr/>
            </p:nvSpPr>
            <p:spPr>
              <a:xfrm>
                <a:off x="49495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27"/>
              <p:cNvSpPr/>
              <p:nvPr/>
            </p:nvSpPr>
            <p:spPr>
              <a:xfrm>
                <a:off x="49495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27"/>
              <p:cNvSpPr/>
              <p:nvPr/>
            </p:nvSpPr>
            <p:spPr>
              <a:xfrm>
                <a:off x="49495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27"/>
              <p:cNvSpPr/>
              <p:nvPr/>
            </p:nvSpPr>
            <p:spPr>
              <a:xfrm>
                <a:off x="49495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27"/>
              <p:cNvSpPr/>
              <p:nvPr/>
            </p:nvSpPr>
            <p:spPr>
              <a:xfrm>
                <a:off x="49495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27"/>
              <p:cNvSpPr/>
              <p:nvPr/>
            </p:nvSpPr>
            <p:spPr>
              <a:xfrm>
                <a:off x="388342"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27"/>
              <p:cNvSpPr/>
              <p:nvPr/>
            </p:nvSpPr>
            <p:spPr>
              <a:xfrm>
                <a:off x="388342"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27"/>
              <p:cNvSpPr/>
              <p:nvPr/>
            </p:nvSpPr>
            <p:spPr>
              <a:xfrm>
                <a:off x="388342"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27"/>
              <p:cNvSpPr/>
              <p:nvPr/>
            </p:nvSpPr>
            <p:spPr>
              <a:xfrm>
                <a:off x="388342"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27"/>
              <p:cNvSpPr/>
              <p:nvPr/>
            </p:nvSpPr>
            <p:spPr>
              <a:xfrm>
                <a:off x="186684"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27"/>
              <p:cNvSpPr/>
              <p:nvPr/>
            </p:nvSpPr>
            <p:spPr>
              <a:xfrm>
                <a:off x="161131"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27"/>
              <p:cNvSpPr/>
              <p:nvPr/>
            </p:nvSpPr>
            <p:spPr>
              <a:xfrm>
                <a:off x="1996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27"/>
              <p:cNvSpPr/>
              <p:nvPr/>
            </p:nvSpPr>
            <p:spPr>
              <a:xfrm>
                <a:off x="1996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27"/>
              <p:cNvSpPr/>
              <p:nvPr/>
            </p:nvSpPr>
            <p:spPr>
              <a:xfrm>
                <a:off x="1996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27"/>
              <p:cNvSpPr/>
              <p:nvPr/>
            </p:nvSpPr>
            <p:spPr>
              <a:xfrm>
                <a:off x="1996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27"/>
              <p:cNvSpPr/>
              <p:nvPr/>
            </p:nvSpPr>
            <p:spPr>
              <a:xfrm>
                <a:off x="1996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27"/>
              <p:cNvSpPr/>
              <p:nvPr/>
            </p:nvSpPr>
            <p:spPr>
              <a:xfrm>
                <a:off x="1996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27"/>
              <p:cNvSpPr/>
              <p:nvPr/>
            </p:nvSpPr>
            <p:spPr>
              <a:xfrm>
                <a:off x="1996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27"/>
              <p:cNvSpPr/>
              <p:nvPr/>
            </p:nvSpPr>
            <p:spPr>
              <a:xfrm>
                <a:off x="1996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27"/>
              <p:cNvSpPr/>
              <p:nvPr/>
            </p:nvSpPr>
            <p:spPr>
              <a:xfrm>
                <a:off x="93017"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27"/>
              <p:cNvSpPr/>
              <p:nvPr/>
            </p:nvSpPr>
            <p:spPr>
              <a:xfrm>
                <a:off x="93017"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27"/>
              <p:cNvSpPr/>
              <p:nvPr/>
            </p:nvSpPr>
            <p:spPr>
              <a:xfrm>
                <a:off x="93017"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27"/>
              <p:cNvSpPr/>
              <p:nvPr/>
            </p:nvSpPr>
            <p:spPr>
              <a:xfrm>
                <a:off x="93017"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11" name="Google Shape;5011;p27"/>
            <p:cNvSpPr/>
            <p:nvPr/>
          </p:nvSpPr>
          <p:spPr>
            <a:xfrm>
              <a:off x="4522024" y="4236750"/>
              <a:ext cx="4622028" cy="906558"/>
            </a:xfrm>
            <a:custGeom>
              <a:rect b="b" l="l" r="r" t="t"/>
              <a:pathLst>
                <a:path extrusionOk="0" h="21688" w="79389">
                  <a:moveTo>
                    <a:pt x="0" y="1"/>
                  </a:moveTo>
                  <a:lnTo>
                    <a:pt x="0" y="21688"/>
                  </a:lnTo>
                  <a:lnTo>
                    <a:pt x="79388" y="21688"/>
                  </a:lnTo>
                  <a:lnTo>
                    <a:pt x="793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27"/>
            <p:cNvSpPr/>
            <p:nvPr/>
          </p:nvSpPr>
          <p:spPr>
            <a:xfrm>
              <a:off x="6927436" y="437111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27"/>
            <p:cNvSpPr/>
            <p:nvPr/>
          </p:nvSpPr>
          <p:spPr>
            <a:xfrm>
              <a:off x="7206116" y="437111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27"/>
            <p:cNvSpPr/>
            <p:nvPr/>
          </p:nvSpPr>
          <p:spPr>
            <a:xfrm>
              <a:off x="7485128" y="437111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27"/>
            <p:cNvSpPr/>
            <p:nvPr/>
          </p:nvSpPr>
          <p:spPr>
            <a:xfrm>
              <a:off x="6091105" y="4371112"/>
              <a:ext cx="155103" cy="78485"/>
            </a:xfrm>
            <a:custGeom>
              <a:rect b="b" l="l" r="r" t="t"/>
              <a:pathLst>
                <a:path extrusionOk="0" h="1892" w="3739">
                  <a:moveTo>
                    <a:pt x="304" y="0"/>
                  </a:moveTo>
                  <a:lnTo>
                    <a:pt x="0" y="330"/>
                  </a:lnTo>
                  <a:lnTo>
                    <a:pt x="1722" y="1891"/>
                  </a:lnTo>
                  <a:lnTo>
                    <a:pt x="2025" y="1891"/>
                  </a:lnTo>
                  <a:lnTo>
                    <a:pt x="3738"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27"/>
            <p:cNvSpPr/>
            <p:nvPr/>
          </p:nvSpPr>
          <p:spPr>
            <a:xfrm>
              <a:off x="6369744" y="4371112"/>
              <a:ext cx="155476" cy="79978"/>
            </a:xfrm>
            <a:custGeom>
              <a:rect b="b" l="l" r="r" t="t"/>
              <a:pathLst>
                <a:path extrusionOk="0" h="1928" w="3748">
                  <a:moveTo>
                    <a:pt x="313" y="0"/>
                  </a:moveTo>
                  <a:lnTo>
                    <a:pt x="1" y="321"/>
                  </a:lnTo>
                  <a:lnTo>
                    <a:pt x="1723" y="1927"/>
                  </a:lnTo>
                  <a:lnTo>
                    <a:pt x="2026" y="1927"/>
                  </a:lnTo>
                  <a:lnTo>
                    <a:pt x="3748"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27"/>
            <p:cNvSpPr/>
            <p:nvPr/>
          </p:nvSpPr>
          <p:spPr>
            <a:xfrm>
              <a:off x="6648797" y="437111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27"/>
            <p:cNvSpPr/>
            <p:nvPr/>
          </p:nvSpPr>
          <p:spPr>
            <a:xfrm>
              <a:off x="5254732" y="4369992"/>
              <a:ext cx="155103" cy="78858"/>
            </a:xfrm>
            <a:custGeom>
              <a:rect b="b" l="l" r="r" t="t"/>
              <a:pathLst>
                <a:path extrusionOk="0" h="1901" w="3739">
                  <a:moveTo>
                    <a:pt x="304" y="0"/>
                  </a:moveTo>
                  <a:lnTo>
                    <a:pt x="1" y="330"/>
                  </a:lnTo>
                  <a:lnTo>
                    <a:pt x="1723" y="1901"/>
                  </a:lnTo>
                  <a:lnTo>
                    <a:pt x="2026" y="190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27"/>
            <p:cNvSpPr/>
            <p:nvPr/>
          </p:nvSpPr>
          <p:spPr>
            <a:xfrm>
              <a:off x="5533413" y="4370366"/>
              <a:ext cx="155476" cy="79978"/>
            </a:xfrm>
            <a:custGeom>
              <a:rect b="b" l="l" r="r" t="t"/>
              <a:pathLst>
                <a:path extrusionOk="0" h="1928"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27"/>
            <p:cNvSpPr/>
            <p:nvPr/>
          </p:nvSpPr>
          <p:spPr>
            <a:xfrm>
              <a:off x="5812425" y="437036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27"/>
            <p:cNvSpPr/>
            <p:nvPr/>
          </p:nvSpPr>
          <p:spPr>
            <a:xfrm>
              <a:off x="4697414" y="437036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27"/>
            <p:cNvSpPr/>
            <p:nvPr/>
          </p:nvSpPr>
          <p:spPr>
            <a:xfrm>
              <a:off x="4976094" y="437036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27"/>
            <p:cNvSpPr/>
            <p:nvPr/>
          </p:nvSpPr>
          <p:spPr>
            <a:xfrm>
              <a:off x="6927436" y="455500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27"/>
            <p:cNvSpPr/>
            <p:nvPr/>
          </p:nvSpPr>
          <p:spPr>
            <a:xfrm>
              <a:off x="7206116" y="455500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27"/>
            <p:cNvSpPr/>
            <p:nvPr/>
          </p:nvSpPr>
          <p:spPr>
            <a:xfrm>
              <a:off x="7485128" y="455500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27"/>
            <p:cNvSpPr/>
            <p:nvPr/>
          </p:nvSpPr>
          <p:spPr>
            <a:xfrm>
              <a:off x="6091105" y="4555005"/>
              <a:ext cx="155103" cy="78526"/>
            </a:xfrm>
            <a:custGeom>
              <a:rect b="b" l="l" r="r" t="t"/>
              <a:pathLst>
                <a:path extrusionOk="0" h="1893"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27"/>
            <p:cNvSpPr/>
            <p:nvPr/>
          </p:nvSpPr>
          <p:spPr>
            <a:xfrm>
              <a:off x="6369744" y="4555005"/>
              <a:ext cx="155476" cy="80352"/>
            </a:xfrm>
            <a:custGeom>
              <a:rect b="b" l="l" r="r" t="t"/>
              <a:pathLst>
                <a:path extrusionOk="0" h="1937" w="3748">
                  <a:moveTo>
                    <a:pt x="313" y="1"/>
                  </a:moveTo>
                  <a:lnTo>
                    <a:pt x="1" y="322"/>
                  </a:lnTo>
                  <a:lnTo>
                    <a:pt x="1723" y="1937"/>
                  </a:lnTo>
                  <a:lnTo>
                    <a:pt x="2026" y="1937"/>
                  </a:lnTo>
                  <a:lnTo>
                    <a:pt x="3748"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27"/>
            <p:cNvSpPr/>
            <p:nvPr/>
          </p:nvSpPr>
          <p:spPr>
            <a:xfrm>
              <a:off x="6648797" y="455500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27"/>
            <p:cNvSpPr/>
            <p:nvPr/>
          </p:nvSpPr>
          <p:spPr>
            <a:xfrm>
              <a:off x="5254732" y="4553926"/>
              <a:ext cx="155103" cy="78858"/>
            </a:xfrm>
            <a:custGeom>
              <a:rect b="b" l="l" r="r" t="t"/>
              <a:pathLst>
                <a:path extrusionOk="0" h="1901" w="3739">
                  <a:moveTo>
                    <a:pt x="304" y="0"/>
                  </a:moveTo>
                  <a:lnTo>
                    <a:pt x="1" y="330"/>
                  </a:lnTo>
                  <a:lnTo>
                    <a:pt x="1723" y="1900"/>
                  </a:lnTo>
                  <a:lnTo>
                    <a:pt x="2026" y="1900"/>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27"/>
            <p:cNvSpPr/>
            <p:nvPr/>
          </p:nvSpPr>
          <p:spPr>
            <a:xfrm>
              <a:off x="5533413" y="4554299"/>
              <a:ext cx="155476" cy="79937"/>
            </a:xfrm>
            <a:custGeom>
              <a:rect b="b" l="l" r="r" t="t"/>
              <a:pathLst>
                <a:path extrusionOk="0" h="1927"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27"/>
            <p:cNvSpPr/>
            <p:nvPr/>
          </p:nvSpPr>
          <p:spPr>
            <a:xfrm>
              <a:off x="5812425" y="455429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27"/>
            <p:cNvSpPr/>
            <p:nvPr/>
          </p:nvSpPr>
          <p:spPr>
            <a:xfrm>
              <a:off x="4697414" y="455429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27"/>
            <p:cNvSpPr/>
            <p:nvPr/>
          </p:nvSpPr>
          <p:spPr>
            <a:xfrm>
              <a:off x="4976094" y="455429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27"/>
            <p:cNvSpPr/>
            <p:nvPr/>
          </p:nvSpPr>
          <p:spPr>
            <a:xfrm>
              <a:off x="6927436" y="473893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27"/>
            <p:cNvSpPr/>
            <p:nvPr/>
          </p:nvSpPr>
          <p:spPr>
            <a:xfrm>
              <a:off x="7206116" y="473893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27"/>
            <p:cNvSpPr/>
            <p:nvPr/>
          </p:nvSpPr>
          <p:spPr>
            <a:xfrm>
              <a:off x="7485128" y="473893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27"/>
            <p:cNvSpPr/>
            <p:nvPr/>
          </p:nvSpPr>
          <p:spPr>
            <a:xfrm>
              <a:off x="6091105" y="4738939"/>
              <a:ext cx="155103" cy="78485"/>
            </a:xfrm>
            <a:custGeom>
              <a:rect b="b" l="l" r="r" t="t"/>
              <a:pathLst>
                <a:path extrusionOk="0" h="1892"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27"/>
            <p:cNvSpPr/>
            <p:nvPr/>
          </p:nvSpPr>
          <p:spPr>
            <a:xfrm>
              <a:off x="6369744" y="4738939"/>
              <a:ext cx="155476" cy="80352"/>
            </a:xfrm>
            <a:custGeom>
              <a:rect b="b" l="l" r="r" t="t"/>
              <a:pathLst>
                <a:path extrusionOk="0" h="1937" w="3748">
                  <a:moveTo>
                    <a:pt x="313" y="1"/>
                  </a:moveTo>
                  <a:lnTo>
                    <a:pt x="1" y="331"/>
                  </a:lnTo>
                  <a:lnTo>
                    <a:pt x="1723" y="1936"/>
                  </a:lnTo>
                  <a:lnTo>
                    <a:pt x="2026" y="1936"/>
                  </a:lnTo>
                  <a:lnTo>
                    <a:pt x="3748"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27"/>
            <p:cNvSpPr/>
            <p:nvPr/>
          </p:nvSpPr>
          <p:spPr>
            <a:xfrm>
              <a:off x="6648797" y="473893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27"/>
            <p:cNvSpPr/>
            <p:nvPr/>
          </p:nvSpPr>
          <p:spPr>
            <a:xfrm>
              <a:off x="5254732" y="4737819"/>
              <a:ext cx="155103" cy="78900"/>
            </a:xfrm>
            <a:custGeom>
              <a:rect b="b" l="l" r="r" t="t"/>
              <a:pathLst>
                <a:path extrusionOk="0" h="1902" w="3739">
                  <a:moveTo>
                    <a:pt x="304" y="1"/>
                  </a:moveTo>
                  <a:lnTo>
                    <a:pt x="1" y="331"/>
                  </a:lnTo>
                  <a:lnTo>
                    <a:pt x="1723" y="1901"/>
                  </a:lnTo>
                  <a:lnTo>
                    <a:pt x="2026" y="1901"/>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27"/>
            <p:cNvSpPr/>
            <p:nvPr/>
          </p:nvSpPr>
          <p:spPr>
            <a:xfrm>
              <a:off x="5533413" y="4738192"/>
              <a:ext cx="155476" cy="79978"/>
            </a:xfrm>
            <a:custGeom>
              <a:rect b="b" l="l" r="r" t="t"/>
              <a:pathLst>
                <a:path extrusionOk="0" h="1928" w="3748">
                  <a:moveTo>
                    <a:pt x="313" y="1"/>
                  </a:moveTo>
                  <a:lnTo>
                    <a:pt x="0" y="322"/>
                  </a:lnTo>
                  <a:lnTo>
                    <a:pt x="1722" y="1928"/>
                  </a:lnTo>
                  <a:lnTo>
                    <a:pt x="2025" y="1928"/>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27"/>
            <p:cNvSpPr/>
            <p:nvPr/>
          </p:nvSpPr>
          <p:spPr>
            <a:xfrm>
              <a:off x="5812425" y="473819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27"/>
            <p:cNvSpPr/>
            <p:nvPr/>
          </p:nvSpPr>
          <p:spPr>
            <a:xfrm>
              <a:off x="4697414" y="473819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27"/>
            <p:cNvSpPr/>
            <p:nvPr/>
          </p:nvSpPr>
          <p:spPr>
            <a:xfrm>
              <a:off x="4976094" y="473819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27"/>
            <p:cNvSpPr/>
            <p:nvPr/>
          </p:nvSpPr>
          <p:spPr>
            <a:xfrm>
              <a:off x="6927436" y="4922872"/>
              <a:ext cx="155103" cy="78485"/>
            </a:xfrm>
            <a:custGeom>
              <a:rect b="b" l="l" r="r" t="t"/>
              <a:pathLst>
                <a:path extrusionOk="0" h="1892" w="3739">
                  <a:moveTo>
                    <a:pt x="304" y="0"/>
                  </a:moveTo>
                  <a:lnTo>
                    <a:pt x="1" y="330"/>
                  </a:lnTo>
                  <a:lnTo>
                    <a:pt x="1723" y="1892"/>
                  </a:lnTo>
                  <a:lnTo>
                    <a:pt x="2026" y="1892"/>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27"/>
            <p:cNvSpPr/>
            <p:nvPr/>
          </p:nvSpPr>
          <p:spPr>
            <a:xfrm>
              <a:off x="7206116" y="4922872"/>
              <a:ext cx="155476" cy="80352"/>
            </a:xfrm>
            <a:custGeom>
              <a:rect b="b" l="l" r="r" t="t"/>
              <a:pathLst>
                <a:path extrusionOk="0" h="1937" w="3748">
                  <a:moveTo>
                    <a:pt x="313" y="0"/>
                  </a:moveTo>
                  <a:lnTo>
                    <a:pt x="0" y="330"/>
                  </a:lnTo>
                  <a:lnTo>
                    <a:pt x="1722" y="1936"/>
                  </a:lnTo>
                  <a:lnTo>
                    <a:pt x="2026" y="1936"/>
                  </a:lnTo>
                  <a:lnTo>
                    <a:pt x="3747" y="330"/>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27"/>
            <p:cNvSpPr/>
            <p:nvPr/>
          </p:nvSpPr>
          <p:spPr>
            <a:xfrm>
              <a:off x="7485128" y="4922872"/>
              <a:ext cx="155103" cy="80352"/>
            </a:xfrm>
            <a:custGeom>
              <a:rect b="b" l="l" r="r" t="t"/>
              <a:pathLst>
                <a:path extrusionOk="0" h="1937" w="3739">
                  <a:moveTo>
                    <a:pt x="304" y="0"/>
                  </a:moveTo>
                  <a:lnTo>
                    <a:pt x="1" y="330"/>
                  </a:lnTo>
                  <a:lnTo>
                    <a:pt x="1714" y="1936"/>
                  </a:lnTo>
                  <a:lnTo>
                    <a:pt x="2017" y="1936"/>
                  </a:lnTo>
                  <a:lnTo>
                    <a:pt x="3739" y="330"/>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27"/>
            <p:cNvSpPr/>
            <p:nvPr/>
          </p:nvSpPr>
          <p:spPr>
            <a:xfrm>
              <a:off x="6091105" y="4922872"/>
              <a:ext cx="155103" cy="78485"/>
            </a:xfrm>
            <a:custGeom>
              <a:rect b="b" l="l" r="r" t="t"/>
              <a:pathLst>
                <a:path extrusionOk="0" h="1892" w="3739">
                  <a:moveTo>
                    <a:pt x="304" y="0"/>
                  </a:moveTo>
                  <a:lnTo>
                    <a:pt x="0" y="330"/>
                  </a:lnTo>
                  <a:lnTo>
                    <a:pt x="1722" y="1892"/>
                  </a:lnTo>
                  <a:lnTo>
                    <a:pt x="2025" y="1892"/>
                  </a:lnTo>
                  <a:lnTo>
                    <a:pt x="3738"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27"/>
            <p:cNvSpPr/>
            <p:nvPr/>
          </p:nvSpPr>
          <p:spPr>
            <a:xfrm>
              <a:off x="6369744" y="4922872"/>
              <a:ext cx="155476" cy="80352"/>
            </a:xfrm>
            <a:custGeom>
              <a:rect b="b" l="l" r="r" t="t"/>
              <a:pathLst>
                <a:path extrusionOk="0" h="1937" w="3748">
                  <a:moveTo>
                    <a:pt x="313" y="0"/>
                  </a:moveTo>
                  <a:lnTo>
                    <a:pt x="1" y="330"/>
                  </a:lnTo>
                  <a:lnTo>
                    <a:pt x="1723" y="1936"/>
                  </a:lnTo>
                  <a:lnTo>
                    <a:pt x="2026" y="1936"/>
                  </a:lnTo>
                  <a:lnTo>
                    <a:pt x="3748" y="330"/>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27"/>
            <p:cNvSpPr/>
            <p:nvPr/>
          </p:nvSpPr>
          <p:spPr>
            <a:xfrm>
              <a:off x="6648797" y="4922872"/>
              <a:ext cx="155103" cy="80352"/>
            </a:xfrm>
            <a:custGeom>
              <a:rect b="b" l="l" r="r" t="t"/>
              <a:pathLst>
                <a:path extrusionOk="0" h="1937" w="3739">
                  <a:moveTo>
                    <a:pt x="304" y="0"/>
                  </a:moveTo>
                  <a:lnTo>
                    <a:pt x="0" y="330"/>
                  </a:lnTo>
                  <a:lnTo>
                    <a:pt x="1713" y="1936"/>
                  </a:lnTo>
                  <a:lnTo>
                    <a:pt x="2017" y="1936"/>
                  </a:lnTo>
                  <a:lnTo>
                    <a:pt x="3738" y="330"/>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27"/>
            <p:cNvSpPr/>
            <p:nvPr/>
          </p:nvSpPr>
          <p:spPr>
            <a:xfrm>
              <a:off x="5254732" y="4922126"/>
              <a:ext cx="155103" cy="78485"/>
            </a:xfrm>
            <a:custGeom>
              <a:rect b="b" l="l" r="r" t="t"/>
              <a:pathLst>
                <a:path extrusionOk="0" h="1892" w="3739">
                  <a:moveTo>
                    <a:pt x="304" y="1"/>
                  </a:moveTo>
                  <a:lnTo>
                    <a:pt x="1" y="322"/>
                  </a:lnTo>
                  <a:lnTo>
                    <a:pt x="1723" y="1892"/>
                  </a:lnTo>
                  <a:lnTo>
                    <a:pt x="2026" y="1892"/>
                  </a:lnTo>
                  <a:lnTo>
                    <a:pt x="3739" y="322"/>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27"/>
            <p:cNvSpPr/>
            <p:nvPr/>
          </p:nvSpPr>
          <p:spPr>
            <a:xfrm>
              <a:off x="5533413" y="4922126"/>
              <a:ext cx="155476" cy="79978"/>
            </a:xfrm>
            <a:custGeom>
              <a:rect b="b" l="l" r="r" t="t"/>
              <a:pathLst>
                <a:path extrusionOk="0" h="1928" w="3748">
                  <a:moveTo>
                    <a:pt x="313" y="1"/>
                  </a:moveTo>
                  <a:lnTo>
                    <a:pt x="0" y="322"/>
                  </a:lnTo>
                  <a:lnTo>
                    <a:pt x="1722" y="1927"/>
                  </a:lnTo>
                  <a:lnTo>
                    <a:pt x="2025" y="192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27"/>
            <p:cNvSpPr/>
            <p:nvPr/>
          </p:nvSpPr>
          <p:spPr>
            <a:xfrm>
              <a:off x="5812425" y="4922126"/>
              <a:ext cx="155103" cy="79978"/>
            </a:xfrm>
            <a:custGeom>
              <a:rect b="b" l="l" r="r" t="t"/>
              <a:pathLst>
                <a:path extrusionOk="0" h="1928" w="3739">
                  <a:moveTo>
                    <a:pt x="304" y="1"/>
                  </a:moveTo>
                  <a:lnTo>
                    <a:pt x="1" y="322"/>
                  </a:lnTo>
                  <a:lnTo>
                    <a:pt x="1714" y="1927"/>
                  </a:lnTo>
                  <a:lnTo>
                    <a:pt x="2017" y="1927"/>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27"/>
            <p:cNvSpPr/>
            <p:nvPr/>
          </p:nvSpPr>
          <p:spPr>
            <a:xfrm>
              <a:off x="4697414" y="4922126"/>
              <a:ext cx="155103" cy="79978"/>
            </a:xfrm>
            <a:custGeom>
              <a:rect b="b" l="l" r="r" t="t"/>
              <a:pathLst>
                <a:path extrusionOk="0" h="1928" w="3739">
                  <a:moveTo>
                    <a:pt x="304" y="1"/>
                  </a:moveTo>
                  <a:lnTo>
                    <a:pt x="1" y="322"/>
                  </a:lnTo>
                  <a:lnTo>
                    <a:pt x="1714" y="1927"/>
                  </a:lnTo>
                  <a:lnTo>
                    <a:pt x="2017" y="1927"/>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27"/>
            <p:cNvSpPr/>
            <p:nvPr/>
          </p:nvSpPr>
          <p:spPr>
            <a:xfrm>
              <a:off x="4976094" y="4922126"/>
              <a:ext cx="155103" cy="79978"/>
            </a:xfrm>
            <a:custGeom>
              <a:rect b="b" l="l" r="r" t="t"/>
              <a:pathLst>
                <a:path extrusionOk="0" h="1928" w="3739">
                  <a:moveTo>
                    <a:pt x="304" y="1"/>
                  </a:moveTo>
                  <a:lnTo>
                    <a:pt x="0" y="322"/>
                  </a:lnTo>
                  <a:lnTo>
                    <a:pt x="1713" y="1927"/>
                  </a:lnTo>
                  <a:lnTo>
                    <a:pt x="2016" y="192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27"/>
            <p:cNvSpPr/>
            <p:nvPr/>
          </p:nvSpPr>
          <p:spPr>
            <a:xfrm>
              <a:off x="8038686" y="437111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27"/>
            <p:cNvSpPr/>
            <p:nvPr/>
          </p:nvSpPr>
          <p:spPr>
            <a:xfrm>
              <a:off x="8317366" y="437111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27"/>
            <p:cNvSpPr/>
            <p:nvPr/>
          </p:nvSpPr>
          <p:spPr>
            <a:xfrm>
              <a:off x="8596378" y="437111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27"/>
            <p:cNvSpPr/>
            <p:nvPr/>
          </p:nvSpPr>
          <p:spPr>
            <a:xfrm>
              <a:off x="7760047" y="437111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27"/>
            <p:cNvSpPr/>
            <p:nvPr/>
          </p:nvSpPr>
          <p:spPr>
            <a:xfrm>
              <a:off x="8038686" y="455500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27"/>
            <p:cNvSpPr/>
            <p:nvPr/>
          </p:nvSpPr>
          <p:spPr>
            <a:xfrm>
              <a:off x="8317366" y="455500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27"/>
            <p:cNvSpPr/>
            <p:nvPr/>
          </p:nvSpPr>
          <p:spPr>
            <a:xfrm>
              <a:off x="8596378" y="455500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27"/>
            <p:cNvSpPr/>
            <p:nvPr/>
          </p:nvSpPr>
          <p:spPr>
            <a:xfrm>
              <a:off x="7760047" y="455500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27"/>
            <p:cNvSpPr/>
            <p:nvPr/>
          </p:nvSpPr>
          <p:spPr>
            <a:xfrm>
              <a:off x="8038686" y="473893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27"/>
            <p:cNvSpPr/>
            <p:nvPr/>
          </p:nvSpPr>
          <p:spPr>
            <a:xfrm>
              <a:off x="8317366" y="473893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27"/>
            <p:cNvSpPr/>
            <p:nvPr/>
          </p:nvSpPr>
          <p:spPr>
            <a:xfrm>
              <a:off x="8596378" y="473893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27"/>
            <p:cNvSpPr/>
            <p:nvPr/>
          </p:nvSpPr>
          <p:spPr>
            <a:xfrm>
              <a:off x="7760047" y="473893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27"/>
            <p:cNvSpPr/>
            <p:nvPr/>
          </p:nvSpPr>
          <p:spPr>
            <a:xfrm>
              <a:off x="8038686" y="4922872"/>
              <a:ext cx="155103" cy="78485"/>
            </a:xfrm>
            <a:custGeom>
              <a:rect b="b" l="l" r="r" t="t"/>
              <a:pathLst>
                <a:path extrusionOk="0" h="1892" w="3739">
                  <a:moveTo>
                    <a:pt x="304" y="0"/>
                  </a:moveTo>
                  <a:lnTo>
                    <a:pt x="1" y="330"/>
                  </a:lnTo>
                  <a:lnTo>
                    <a:pt x="1723" y="1892"/>
                  </a:lnTo>
                  <a:lnTo>
                    <a:pt x="2026" y="1892"/>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27"/>
            <p:cNvSpPr/>
            <p:nvPr/>
          </p:nvSpPr>
          <p:spPr>
            <a:xfrm>
              <a:off x="8317366" y="4922872"/>
              <a:ext cx="155476" cy="80352"/>
            </a:xfrm>
            <a:custGeom>
              <a:rect b="b" l="l" r="r" t="t"/>
              <a:pathLst>
                <a:path extrusionOk="0" h="1937" w="3748">
                  <a:moveTo>
                    <a:pt x="313" y="0"/>
                  </a:moveTo>
                  <a:lnTo>
                    <a:pt x="0" y="330"/>
                  </a:lnTo>
                  <a:lnTo>
                    <a:pt x="1722" y="1936"/>
                  </a:lnTo>
                  <a:lnTo>
                    <a:pt x="2026" y="1936"/>
                  </a:lnTo>
                  <a:lnTo>
                    <a:pt x="3747" y="330"/>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27"/>
            <p:cNvSpPr/>
            <p:nvPr/>
          </p:nvSpPr>
          <p:spPr>
            <a:xfrm>
              <a:off x="8596378" y="4922872"/>
              <a:ext cx="155103" cy="80352"/>
            </a:xfrm>
            <a:custGeom>
              <a:rect b="b" l="l" r="r" t="t"/>
              <a:pathLst>
                <a:path extrusionOk="0" h="1937" w="3739">
                  <a:moveTo>
                    <a:pt x="304" y="0"/>
                  </a:moveTo>
                  <a:lnTo>
                    <a:pt x="1" y="330"/>
                  </a:lnTo>
                  <a:lnTo>
                    <a:pt x="1714" y="1936"/>
                  </a:lnTo>
                  <a:lnTo>
                    <a:pt x="2017" y="1936"/>
                  </a:lnTo>
                  <a:lnTo>
                    <a:pt x="3739" y="330"/>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27"/>
            <p:cNvSpPr/>
            <p:nvPr/>
          </p:nvSpPr>
          <p:spPr>
            <a:xfrm>
              <a:off x="7760047" y="4922872"/>
              <a:ext cx="155103" cy="80352"/>
            </a:xfrm>
            <a:custGeom>
              <a:rect b="b" l="l" r="r" t="t"/>
              <a:pathLst>
                <a:path extrusionOk="0" h="1937" w="3739">
                  <a:moveTo>
                    <a:pt x="304" y="0"/>
                  </a:moveTo>
                  <a:lnTo>
                    <a:pt x="0" y="330"/>
                  </a:lnTo>
                  <a:lnTo>
                    <a:pt x="1713" y="1936"/>
                  </a:lnTo>
                  <a:lnTo>
                    <a:pt x="2017" y="1936"/>
                  </a:lnTo>
                  <a:lnTo>
                    <a:pt x="3738" y="330"/>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27"/>
            <p:cNvSpPr/>
            <p:nvPr/>
          </p:nvSpPr>
          <p:spPr>
            <a:xfrm>
              <a:off x="8875041" y="437111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27"/>
            <p:cNvSpPr/>
            <p:nvPr/>
          </p:nvSpPr>
          <p:spPr>
            <a:xfrm>
              <a:off x="8875041" y="455500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27"/>
            <p:cNvSpPr/>
            <p:nvPr/>
          </p:nvSpPr>
          <p:spPr>
            <a:xfrm>
              <a:off x="8875041" y="473893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27"/>
            <p:cNvSpPr/>
            <p:nvPr/>
          </p:nvSpPr>
          <p:spPr>
            <a:xfrm>
              <a:off x="8875041" y="4922872"/>
              <a:ext cx="155103" cy="80352"/>
            </a:xfrm>
            <a:custGeom>
              <a:rect b="b" l="l" r="r" t="t"/>
              <a:pathLst>
                <a:path extrusionOk="0" h="1937" w="3739">
                  <a:moveTo>
                    <a:pt x="304" y="0"/>
                  </a:moveTo>
                  <a:lnTo>
                    <a:pt x="1" y="330"/>
                  </a:lnTo>
                  <a:lnTo>
                    <a:pt x="1714" y="1936"/>
                  </a:lnTo>
                  <a:lnTo>
                    <a:pt x="2017" y="1936"/>
                  </a:lnTo>
                  <a:lnTo>
                    <a:pt x="3739" y="330"/>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76" name="Google Shape;5076;p27"/>
            <p:cNvGrpSpPr/>
            <p:nvPr/>
          </p:nvGrpSpPr>
          <p:grpSpPr>
            <a:xfrm>
              <a:off x="-50" y="4018575"/>
              <a:ext cx="9144103" cy="218169"/>
              <a:chOff x="-50" y="4018575"/>
              <a:chExt cx="9144103" cy="218169"/>
            </a:xfrm>
          </p:grpSpPr>
          <p:sp>
            <p:nvSpPr>
              <p:cNvPr id="5077" name="Google Shape;5077;p27"/>
              <p:cNvSpPr/>
              <p:nvPr/>
            </p:nvSpPr>
            <p:spPr>
              <a:xfrm>
                <a:off x="-50" y="4166374"/>
                <a:ext cx="9144103" cy="13250"/>
              </a:xfrm>
              <a:custGeom>
                <a:rect b="b" l="l" r="r" t="t"/>
                <a:pathLst>
                  <a:path extrusionOk="0" h="447" w="89523">
                    <a:moveTo>
                      <a:pt x="0" y="1"/>
                    </a:moveTo>
                    <a:lnTo>
                      <a:pt x="0" y="447"/>
                    </a:lnTo>
                    <a:lnTo>
                      <a:pt x="89523" y="447"/>
                    </a:lnTo>
                    <a:lnTo>
                      <a:pt x="895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27"/>
              <p:cNvSpPr/>
              <p:nvPr/>
            </p:nvSpPr>
            <p:spPr>
              <a:xfrm>
                <a:off x="-50" y="4052125"/>
                <a:ext cx="9144103" cy="13280"/>
              </a:xfrm>
              <a:custGeom>
                <a:rect b="b" l="l" r="r" t="t"/>
                <a:pathLst>
                  <a:path extrusionOk="0" h="448" w="89523">
                    <a:moveTo>
                      <a:pt x="0" y="1"/>
                    </a:moveTo>
                    <a:lnTo>
                      <a:pt x="0" y="447"/>
                    </a:lnTo>
                    <a:lnTo>
                      <a:pt x="89523" y="447"/>
                    </a:lnTo>
                    <a:lnTo>
                      <a:pt x="895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27"/>
              <p:cNvSpPr/>
              <p:nvPr/>
            </p:nvSpPr>
            <p:spPr>
              <a:xfrm>
                <a:off x="211699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27"/>
              <p:cNvSpPr/>
              <p:nvPr/>
            </p:nvSpPr>
            <p:spPr>
              <a:xfrm>
                <a:off x="1872112" y="4018575"/>
                <a:ext cx="13280" cy="218169"/>
              </a:xfrm>
              <a:custGeom>
                <a:rect b="b" l="l" r="r" t="t"/>
                <a:pathLst>
                  <a:path extrusionOk="0" h="7360" w="448">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27"/>
              <p:cNvSpPr/>
              <p:nvPr/>
            </p:nvSpPr>
            <p:spPr>
              <a:xfrm>
                <a:off x="1626992"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27"/>
              <p:cNvSpPr/>
              <p:nvPr/>
            </p:nvSpPr>
            <p:spPr>
              <a:xfrm>
                <a:off x="1382110"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27"/>
              <p:cNvSpPr/>
              <p:nvPr/>
            </p:nvSpPr>
            <p:spPr>
              <a:xfrm>
                <a:off x="1137227"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27"/>
              <p:cNvSpPr/>
              <p:nvPr/>
            </p:nvSpPr>
            <p:spPr>
              <a:xfrm>
                <a:off x="892344"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27"/>
              <p:cNvSpPr/>
              <p:nvPr/>
            </p:nvSpPr>
            <p:spPr>
              <a:xfrm>
                <a:off x="402579"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27"/>
              <p:cNvSpPr/>
              <p:nvPr/>
            </p:nvSpPr>
            <p:spPr>
              <a:xfrm>
                <a:off x="157430"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27"/>
              <p:cNvSpPr/>
              <p:nvPr/>
            </p:nvSpPr>
            <p:spPr>
              <a:xfrm>
                <a:off x="23618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27"/>
              <p:cNvSpPr/>
              <p:nvPr/>
            </p:nvSpPr>
            <p:spPr>
              <a:xfrm>
                <a:off x="647462"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27"/>
              <p:cNvSpPr/>
              <p:nvPr/>
            </p:nvSpPr>
            <p:spPr>
              <a:xfrm>
                <a:off x="26070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27"/>
              <p:cNvSpPr/>
              <p:nvPr/>
            </p:nvSpPr>
            <p:spPr>
              <a:xfrm>
                <a:off x="285139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27"/>
              <p:cNvSpPr/>
              <p:nvPr/>
            </p:nvSpPr>
            <p:spPr>
              <a:xfrm>
                <a:off x="30962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27"/>
              <p:cNvSpPr/>
              <p:nvPr/>
            </p:nvSpPr>
            <p:spPr>
              <a:xfrm>
                <a:off x="33414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27"/>
              <p:cNvSpPr/>
              <p:nvPr/>
            </p:nvSpPr>
            <p:spPr>
              <a:xfrm>
                <a:off x="530074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27"/>
              <p:cNvSpPr/>
              <p:nvPr/>
            </p:nvSpPr>
            <p:spPr>
              <a:xfrm>
                <a:off x="5055862" y="4018575"/>
                <a:ext cx="13280" cy="218169"/>
              </a:xfrm>
              <a:custGeom>
                <a:rect b="b" l="l" r="r" t="t"/>
                <a:pathLst>
                  <a:path extrusionOk="0" h="7360" w="448">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27"/>
              <p:cNvSpPr/>
              <p:nvPr/>
            </p:nvSpPr>
            <p:spPr>
              <a:xfrm>
                <a:off x="4810742"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27"/>
              <p:cNvSpPr/>
              <p:nvPr/>
            </p:nvSpPr>
            <p:spPr>
              <a:xfrm>
                <a:off x="4565860"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27"/>
              <p:cNvSpPr/>
              <p:nvPr/>
            </p:nvSpPr>
            <p:spPr>
              <a:xfrm>
                <a:off x="4320977"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27"/>
              <p:cNvSpPr/>
              <p:nvPr/>
            </p:nvSpPr>
            <p:spPr>
              <a:xfrm>
                <a:off x="4076094"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27"/>
              <p:cNvSpPr/>
              <p:nvPr/>
            </p:nvSpPr>
            <p:spPr>
              <a:xfrm>
                <a:off x="3586329"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27"/>
              <p:cNvSpPr/>
              <p:nvPr/>
            </p:nvSpPr>
            <p:spPr>
              <a:xfrm>
                <a:off x="55456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27"/>
              <p:cNvSpPr/>
              <p:nvPr/>
            </p:nvSpPr>
            <p:spPr>
              <a:xfrm>
                <a:off x="3831212"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27"/>
              <p:cNvSpPr/>
              <p:nvPr/>
            </p:nvSpPr>
            <p:spPr>
              <a:xfrm>
                <a:off x="57907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27"/>
              <p:cNvSpPr/>
              <p:nvPr/>
            </p:nvSpPr>
            <p:spPr>
              <a:xfrm>
                <a:off x="603514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27"/>
              <p:cNvSpPr/>
              <p:nvPr/>
            </p:nvSpPr>
            <p:spPr>
              <a:xfrm>
                <a:off x="62800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27"/>
              <p:cNvSpPr/>
              <p:nvPr/>
            </p:nvSpPr>
            <p:spPr>
              <a:xfrm>
                <a:off x="65251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27"/>
              <p:cNvSpPr/>
              <p:nvPr/>
            </p:nvSpPr>
            <p:spPr>
              <a:xfrm>
                <a:off x="701469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27"/>
              <p:cNvSpPr/>
              <p:nvPr/>
            </p:nvSpPr>
            <p:spPr>
              <a:xfrm>
                <a:off x="6769812" y="4018575"/>
                <a:ext cx="13280" cy="218169"/>
              </a:xfrm>
              <a:custGeom>
                <a:rect b="b" l="l" r="r" t="t"/>
                <a:pathLst>
                  <a:path extrusionOk="0" h="7360" w="448">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27"/>
              <p:cNvSpPr/>
              <p:nvPr/>
            </p:nvSpPr>
            <p:spPr>
              <a:xfrm>
                <a:off x="72595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27"/>
              <p:cNvSpPr/>
              <p:nvPr/>
            </p:nvSpPr>
            <p:spPr>
              <a:xfrm>
                <a:off x="75047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27"/>
              <p:cNvSpPr/>
              <p:nvPr/>
            </p:nvSpPr>
            <p:spPr>
              <a:xfrm>
                <a:off x="774909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27"/>
              <p:cNvSpPr/>
              <p:nvPr/>
            </p:nvSpPr>
            <p:spPr>
              <a:xfrm>
                <a:off x="79939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27"/>
              <p:cNvSpPr/>
              <p:nvPr/>
            </p:nvSpPr>
            <p:spPr>
              <a:xfrm>
                <a:off x="82391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27"/>
              <p:cNvSpPr/>
              <p:nvPr/>
            </p:nvSpPr>
            <p:spPr>
              <a:xfrm>
                <a:off x="8483802"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27"/>
              <p:cNvSpPr/>
              <p:nvPr/>
            </p:nvSpPr>
            <p:spPr>
              <a:xfrm>
                <a:off x="8728952"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27"/>
              <p:cNvSpPr/>
              <p:nvPr/>
            </p:nvSpPr>
            <p:spPr>
              <a:xfrm>
                <a:off x="8973320"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12">
    <p:spTree>
      <p:nvGrpSpPr>
        <p:cNvPr id="5116" name="Shape 5116"/>
        <p:cNvGrpSpPr/>
        <p:nvPr/>
      </p:nvGrpSpPr>
      <p:grpSpPr>
        <a:xfrm>
          <a:off x="0" y="0"/>
          <a:ext cx="0" cy="0"/>
          <a:chOff x="0" y="0"/>
          <a:chExt cx="0" cy="0"/>
        </a:xfrm>
      </p:grpSpPr>
      <p:sp>
        <p:nvSpPr>
          <p:cNvPr id="5117" name="Google Shape;5117;p28"/>
          <p:cNvSpPr/>
          <p:nvPr>
            <p:ph idx="2" type="pic"/>
          </p:nvPr>
        </p:nvSpPr>
        <p:spPr>
          <a:xfrm>
            <a:off x="713100" y="1961500"/>
            <a:ext cx="7717800" cy="1888200"/>
          </a:xfrm>
          <a:prstGeom prst="roundRect">
            <a:avLst>
              <a:gd fmla="val 16667" name="adj"/>
            </a:avLst>
          </a:prstGeom>
          <a:noFill/>
          <a:ln>
            <a:noFill/>
          </a:ln>
        </p:spPr>
      </p:sp>
      <p:sp>
        <p:nvSpPr>
          <p:cNvPr id="5118" name="Google Shape;5118;p28"/>
          <p:cNvSpPr txBox="1"/>
          <p:nvPr>
            <p:ph type="title"/>
          </p:nvPr>
        </p:nvSpPr>
        <p:spPr>
          <a:xfrm flipH="1">
            <a:off x="3243050" y="539400"/>
            <a:ext cx="4243500" cy="1059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600"/>
              <a:buNone/>
              <a:defRPr sz="50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5119" name="Google Shape;5119;p28"/>
          <p:cNvSpPr txBox="1"/>
          <p:nvPr>
            <p:ph hasCustomPrompt="1" idx="3" type="title"/>
          </p:nvPr>
        </p:nvSpPr>
        <p:spPr>
          <a:xfrm flipH="1">
            <a:off x="1786038" y="829538"/>
            <a:ext cx="1251900" cy="841800"/>
          </a:xfrm>
          <a:prstGeom prst="rect">
            <a:avLst/>
          </a:prstGeom>
          <a:solidFill>
            <a:schemeClr val="dk2"/>
          </a:solidFill>
        </p:spPr>
        <p:txBody>
          <a:bodyPr anchorCtr="0" anchor="ctr" bIns="91425" lIns="91425" spcFirstLastPara="1" rIns="91425" wrap="square" tIns="91425">
            <a:noAutofit/>
          </a:bodyPr>
          <a:lstStyle>
            <a:lvl1pPr lvl="0" rtl="0" algn="l">
              <a:spcBef>
                <a:spcPts val="0"/>
              </a:spcBef>
              <a:spcAft>
                <a:spcPts val="0"/>
              </a:spcAft>
              <a:buSzPts val="6000"/>
              <a:buNone/>
              <a:defRPr sz="60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5120" name="Google Shape;5120;p28"/>
          <p:cNvSpPr txBox="1"/>
          <p:nvPr>
            <p:ph idx="1" type="subTitle"/>
          </p:nvPr>
        </p:nvSpPr>
        <p:spPr>
          <a:xfrm flipH="1">
            <a:off x="3243050" y="1446100"/>
            <a:ext cx="4243500" cy="51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600"/>
            </a:lvl1pPr>
            <a:lvl2pPr lvl="1" rtl="0">
              <a:lnSpc>
                <a:spcPct val="100000"/>
              </a:lnSpc>
              <a:spcBef>
                <a:spcPts val="0"/>
              </a:spcBef>
              <a:spcAft>
                <a:spcPts val="0"/>
              </a:spcAft>
              <a:buSzPts val="1200"/>
              <a:buNone/>
              <a:defRPr/>
            </a:lvl2pPr>
            <a:lvl3pPr lvl="2" rtl="0">
              <a:lnSpc>
                <a:spcPct val="100000"/>
              </a:lnSpc>
              <a:spcBef>
                <a:spcPts val="1600"/>
              </a:spcBef>
              <a:spcAft>
                <a:spcPts val="0"/>
              </a:spcAft>
              <a:buSzPts val="1200"/>
              <a:buNone/>
              <a:defRPr/>
            </a:lvl3pPr>
            <a:lvl4pPr lvl="3" rtl="0">
              <a:lnSpc>
                <a:spcPct val="100000"/>
              </a:lnSpc>
              <a:spcBef>
                <a:spcPts val="1600"/>
              </a:spcBef>
              <a:spcAft>
                <a:spcPts val="0"/>
              </a:spcAft>
              <a:buSzPts val="1200"/>
              <a:buNone/>
              <a:defRPr/>
            </a:lvl4pPr>
            <a:lvl5pPr lvl="4" rtl="0">
              <a:lnSpc>
                <a:spcPct val="100000"/>
              </a:lnSpc>
              <a:spcBef>
                <a:spcPts val="1600"/>
              </a:spcBef>
              <a:spcAft>
                <a:spcPts val="0"/>
              </a:spcAft>
              <a:buSzPts val="1200"/>
              <a:buNone/>
              <a:defRPr/>
            </a:lvl5pPr>
            <a:lvl6pPr lvl="5" rtl="0">
              <a:lnSpc>
                <a:spcPct val="100000"/>
              </a:lnSpc>
              <a:spcBef>
                <a:spcPts val="1600"/>
              </a:spcBef>
              <a:spcAft>
                <a:spcPts val="0"/>
              </a:spcAft>
              <a:buSzPts val="1200"/>
              <a:buNone/>
              <a:defRPr/>
            </a:lvl6pPr>
            <a:lvl7pPr lvl="6" rtl="0">
              <a:lnSpc>
                <a:spcPct val="100000"/>
              </a:lnSpc>
              <a:spcBef>
                <a:spcPts val="1600"/>
              </a:spcBef>
              <a:spcAft>
                <a:spcPts val="0"/>
              </a:spcAft>
              <a:buSzPts val="1200"/>
              <a:buNone/>
              <a:defRPr/>
            </a:lvl7pPr>
            <a:lvl8pPr lvl="7" rtl="0">
              <a:lnSpc>
                <a:spcPct val="100000"/>
              </a:lnSpc>
              <a:spcBef>
                <a:spcPts val="1600"/>
              </a:spcBef>
              <a:spcAft>
                <a:spcPts val="0"/>
              </a:spcAft>
              <a:buSzPts val="1200"/>
              <a:buNone/>
              <a:defRPr/>
            </a:lvl8pPr>
            <a:lvl9pPr lvl="8" rtl="0">
              <a:lnSpc>
                <a:spcPct val="100000"/>
              </a:lnSpc>
              <a:spcBef>
                <a:spcPts val="1600"/>
              </a:spcBef>
              <a:spcAft>
                <a:spcPts val="1600"/>
              </a:spcAft>
              <a:buSzPts val="1200"/>
              <a:buNone/>
              <a:defRPr/>
            </a:lvl9pPr>
          </a:lstStyle>
          <a:p/>
        </p:txBody>
      </p:sp>
      <p:grpSp>
        <p:nvGrpSpPr>
          <p:cNvPr id="5121" name="Google Shape;5121;p28"/>
          <p:cNvGrpSpPr/>
          <p:nvPr/>
        </p:nvGrpSpPr>
        <p:grpSpPr>
          <a:xfrm>
            <a:off x="376176" y="2282412"/>
            <a:ext cx="673839" cy="1984873"/>
            <a:chOff x="6488875" y="1947200"/>
            <a:chExt cx="258275" cy="760750"/>
          </a:xfrm>
        </p:grpSpPr>
        <p:sp>
          <p:nvSpPr>
            <p:cNvPr id="5122" name="Google Shape;5122;p28"/>
            <p:cNvSpPr/>
            <p:nvPr/>
          </p:nvSpPr>
          <p:spPr>
            <a:xfrm>
              <a:off x="6612425" y="2049800"/>
              <a:ext cx="11175" cy="658150"/>
            </a:xfrm>
            <a:custGeom>
              <a:rect b="b" l="l" r="r" t="t"/>
              <a:pathLst>
                <a:path extrusionOk="0" h="26326" w="447">
                  <a:moveTo>
                    <a:pt x="0" y="0"/>
                  </a:moveTo>
                  <a:lnTo>
                    <a:pt x="0" y="26326"/>
                  </a:lnTo>
                  <a:lnTo>
                    <a:pt x="446" y="26326"/>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28"/>
            <p:cNvSpPr/>
            <p:nvPr/>
          </p:nvSpPr>
          <p:spPr>
            <a:xfrm>
              <a:off x="6574275" y="1947200"/>
              <a:ext cx="87450" cy="167075"/>
            </a:xfrm>
            <a:custGeom>
              <a:rect b="b" l="l" r="r" t="t"/>
              <a:pathLst>
                <a:path extrusionOk="0" h="6683" w="3498">
                  <a:moveTo>
                    <a:pt x="1749" y="0"/>
                  </a:moveTo>
                  <a:cubicBezTo>
                    <a:pt x="1749" y="0"/>
                    <a:pt x="1" y="1499"/>
                    <a:pt x="1" y="3346"/>
                  </a:cubicBezTo>
                  <a:cubicBezTo>
                    <a:pt x="1" y="5184"/>
                    <a:pt x="1749" y="6682"/>
                    <a:pt x="1749" y="6682"/>
                  </a:cubicBezTo>
                  <a:cubicBezTo>
                    <a:pt x="1749" y="6682"/>
                    <a:pt x="3498" y="5184"/>
                    <a:pt x="3498" y="3346"/>
                  </a:cubicBezTo>
                  <a:cubicBezTo>
                    <a:pt x="3498" y="1499"/>
                    <a:pt x="1749" y="0"/>
                    <a:pt x="17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28"/>
            <p:cNvSpPr/>
            <p:nvPr/>
          </p:nvSpPr>
          <p:spPr>
            <a:xfrm>
              <a:off x="6622675" y="2448325"/>
              <a:ext cx="124475" cy="118150"/>
            </a:xfrm>
            <a:custGeom>
              <a:rect b="b" l="l" r="r" t="t"/>
              <a:pathLst>
                <a:path extrusionOk="0" h="4726" w="4979">
                  <a:moveTo>
                    <a:pt x="4827" y="1"/>
                  </a:moveTo>
                  <a:lnTo>
                    <a:pt x="1" y="4720"/>
                  </a:lnTo>
                  <a:cubicBezTo>
                    <a:pt x="1" y="4720"/>
                    <a:pt x="84" y="4726"/>
                    <a:pt x="227" y="4726"/>
                  </a:cubicBezTo>
                  <a:cubicBezTo>
                    <a:pt x="842" y="4726"/>
                    <a:pt x="2571" y="4626"/>
                    <a:pt x="3649" y="3569"/>
                  </a:cubicBezTo>
                  <a:cubicBezTo>
                    <a:pt x="4979" y="2267"/>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28"/>
            <p:cNvSpPr/>
            <p:nvPr/>
          </p:nvSpPr>
          <p:spPr>
            <a:xfrm>
              <a:off x="6622675" y="2316525"/>
              <a:ext cx="124475" cy="118175"/>
            </a:xfrm>
            <a:custGeom>
              <a:rect b="b" l="l" r="r" t="t"/>
              <a:pathLst>
                <a:path extrusionOk="0" h="4727" w="4979">
                  <a:moveTo>
                    <a:pt x="4827" y="1"/>
                  </a:moveTo>
                  <a:lnTo>
                    <a:pt x="1" y="4720"/>
                  </a:lnTo>
                  <a:cubicBezTo>
                    <a:pt x="1" y="4720"/>
                    <a:pt x="92" y="4726"/>
                    <a:pt x="247" y="4726"/>
                  </a:cubicBezTo>
                  <a:cubicBezTo>
                    <a:pt x="880" y="4726"/>
                    <a:pt x="2583" y="4623"/>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28"/>
            <p:cNvSpPr/>
            <p:nvPr/>
          </p:nvSpPr>
          <p:spPr>
            <a:xfrm>
              <a:off x="6622675" y="2184950"/>
              <a:ext cx="124475" cy="118125"/>
            </a:xfrm>
            <a:custGeom>
              <a:rect b="b" l="l" r="r" t="t"/>
              <a:pathLst>
                <a:path extrusionOk="0" h="4725" w="4979">
                  <a:moveTo>
                    <a:pt x="4827" y="0"/>
                  </a:moveTo>
                  <a:lnTo>
                    <a:pt x="1" y="4719"/>
                  </a:lnTo>
                  <a:cubicBezTo>
                    <a:pt x="1" y="4719"/>
                    <a:pt x="84" y="4725"/>
                    <a:pt x="227" y="4725"/>
                  </a:cubicBezTo>
                  <a:cubicBezTo>
                    <a:pt x="842" y="4725"/>
                    <a:pt x="2571" y="4625"/>
                    <a:pt x="3649" y="3569"/>
                  </a:cubicBezTo>
                  <a:cubicBezTo>
                    <a:pt x="4979" y="2266"/>
                    <a:pt x="4827" y="1"/>
                    <a:pt x="48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28"/>
            <p:cNvSpPr/>
            <p:nvPr/>
          </p:nvSpPr>
          <p:spPr>
            <a:xfrm>
              <a:off x="6622675" y="2053125"/>
              <a:ext cx="124475" cy="118375"/>
            </a:xfrm>
            <a:custGeom>
              <a:rect b="b" l="l" r="r" t="t"/>
              <a:pathLst>
                <a:path extrusionOk="0" h="4735" w="4979">
                  <a:moveTo>
                    <a:pt x="4827" y="1"/>
                  </a:moveTo>
                  <a:lnTo>
                    <a:pt x="1" y="4729"/>
                  </a:lnTo>
                  <a:cubicBezTo>
                    <a:pt x="1" y="4729"/>
                    <a:pt x="84" y="4734"/>
                    <a:pt x="227" y="4734"/>
                  </a:cubicBezTo>
                  <a:cubicBezTo>
                    <a:pt x="842" y="4734"/>
                    <a:pt x="2571" y="4635"/>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28"/>
            <p:cNvSpPr/>
            <p:nvPr/>
          </p:nvSpPr>
          <p:spPr>
            <a:xfrm>
              <a:off x="6622675" y="2448325"/>
              <a:ext cx="124475" cy="118150"/>
            </a:xfrm>
            <a:custGeom>
              <a:rect b="b" l="l" r="r" t="t"/>
              <a:pathLst>
                <a:path extrusionOk="0" h="4726" w="4979">
                  <a:moveTo>
                    <a:pt x="4827" y="1"/>
                  </a:moveTo>
                  <a:lnTo>
                    <a:pt x="1" y="4720"/>
                  </a:lnTo>
                  <a:cubicBezTo>
                    <a:pt x="1" y="4720"/>
                    <a:pt x="84" y="4726"/>
                    <a:pt x="227" y="4726"/>
                  </a:cubicBezTo>
                  <a:cubicBezTo>
                    <a:pt x="842" y="4726"/>
                    <a:pt x="2571" y="4626"/>
                    <a:pt x="3649" y="3569"/>
                  </a:cubicBezTo>
                  <a:cubicBezTo>
                    <a:pt x="4979" y="2267"/>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28"/>
            <p:cNvSpPr/>
            <p:nvPr/>
          </p:nvSpPr>
          <p:spPr>
            <a:xfrm>
              <a:off x="6622675" y="2316525"/>
              <a:ext cx="124475" cy="118175"/>
            </a:xfrm>
            <a:custGeom>
              <a:rect b="b" l="l" r="r" t="t"/>
              <a:pathLst>
                <a:path extrusionOk="0" h="4727" w="4979">
                  <a:moveTo>
                    <a:pt x="4827" y="1"/>
                  </a:moveTo>
                  <a:lnTo>
                    <a:pt x="1" y="4720"/>
                  </a:lnTo>
                  <a:cubicBezTo>
                    <a:pt x="1" y="4720"/>
                    <a:pt x="92" y="4726"/>
                    <a:pt x="247" y="4726"/>
                  </a:cubicBezTo>
                  <a:cubicBezTo>
                    <a:pt x="880" y="4726"/>
                    <a:pt x="2583" y="4623"/>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28"/>
            <p:cNvSpPr/>
            <p:nvPr/>
          </p:nvSpPr>
          <p:spPr>
            <a:xfrm>
              <a:off x="6622675" y="2184950"/>
              <a:ext cx="124475" cy="118125"/>
            </a:xfrm>
            <a:custGeom>
              <a:rect b="b" l="l" r="r" t="t"/>
              <a:pathLst>
                <a:path extrusionOk="0" h="4725" w="4979">
                  <a:moveTo>
                    <a:pt x="4827" y="0"/>
                  </a:moveTo>
                  <a:lnTo>
                    <a:pt x="1" y="4719"/>
                  </a:lnTo>
                  <a:cubicBezTo>
                    <a:pt x="1" y="4719"/>
                    <a:pt x="84" y="4725"/>
                    <a:pt x="227" y="4725"/>
                  </a:cubicBezTo>
                  <a:cubicBezTo>
                    <a:pt x="842" y="4725"/>
                    <a:pt x="2571" y="4625"/>
                    <a:pt x="3649" y="3569"/>
                  </a:cubicBezTo>
                  <a:cubicBezTo>
                    <a:pt x="4979" y="2266"/>
                    <a:pt x="4827" y="1"/>
                    <a:pt x="48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28"/>
            <p:cNvSpPr/>
            <p:nvPr/>
          </p:nvSpPr>
          <p:spPr>
            <a:xfrm>
              <a:off x="6622675" y="2053125"/>
              <a:ext cx="124475" cy="118375"/>
            </a:xfrm>
            <a:custGeom>
              <a:rect b="b" l="l" r="r" t="t"/>
              <a:pathLst>
                <a:path extrusionOk="0" h="4735" w="4979">
                  <a:moveTo>
                    <a:pt x="4827" y="1"/>
                  </a:moveTo>
                  <a:lnTo>
                    <a:pt x="1" y="4729"/>
                  </a:lnTo>
                  <a:cubicBezTo>
                    <a:pt x="1" y="4729"/>
                    <a:pt x="84" y="4734"/>
                    <a:pt x="227" y="4734"/>
                  </a:cubicBezTo>
                  <a:cubicBezTo>
                    <a:pt x="842" y="4734"/>
                    <a:pt x="2571" y="4635"/>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28"/>
            <p:cNvSpPr/>
            <p:nvPr/>
          </p:nvSpPr>
          <p:spPr>
            <a:xfrm>
              <a:off x="6488875" y="2448325"/>
              <a:ext cx="124475" cy="118150"/>
            </a:xfrm>
            <a:custGeom>
              <a:rect b="b" l="l" r="r" t="t"/>
              <a:pathLst>
                <a:path extrusionOk="0" h="4726" w="4979">
                  <a:moveTo>
                    <a:pt x="161" y="1"/>
                  </a:moveTo>
                  <a:cubicBezTo>
                    <a:pt x="161" y="1"/>
                    <a:pt x="0" y="2267"/>
                    <a:pt x="1329" y="3569"/>
                  </a:cubicBezTo>
                  <a:cubicBezTo>
                    <a:pt x="2408" y="4626"/>
                    <a:pt x="4137" y="4726"/>
                    <a:pt x="4752" y="4726"/>
                  </a:cubicBezTo>
                  <a:cubicBezTo>
                    <a:pt x="4895" y="4726"/>
                    <a:pt x="4978" y="4720"/>
                    <a:pt x="4978" y="4720"/>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28"/>
            <p:cNvSpPr/>
            <p:nvPr/>
          </p:nvSpPr>
          <p:spPr>
            <a:xfrm>
              <a:off x="6488875" y="2316525"/>
              <a:ext cx="124475" cy="118175"/>
            </a:xfrm>
            <a:custGeom>
              <a:rect b="b" l="l" r="r" t="t"/>
              <a:pathLst>
                <a:path extrusionOk="0" h="4727" w="4979">
                  <a:moveTo>
                    <a:pt x="161" y="1"/>
                  </a:moveTo>
                  <a:cubicBezTo>
                    <a:pt x="161" y="1"/>
                    <a:pt x="0" y="2276"/>
                    <a:pt x="1329" y="3578"/>
                  </a:cubicBezTo>
                  <a:cubicBezTo>
                    <a:pt x="2396" y="4623"/>
                    <a:pt x="4099" y="4726"/>
                    <a:pt x="4731" y="4726"/>
                  </a:cubicBezTo>
                  <a:cubicBezTo>
                    <a:pt x="4887" y="4726"/>
                    <a:pt x="4978" y="4720"/>
                    <a:pt x="4978" y="4720"/>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28"/>
            <p:cNvSpPr/>
            <p:nvPr/>
          </p:nvSpPr>
          <p:spPr>
            <a:xfrm>
              <a:off x="6488875" y="2184950"/>
              <a:ext cx="124475" cy="118125"/>
            </a:xfrm>
            <a:custGeom>
              <a:rect b="b" l="l" r="r" t="t"/>
              <a:pathLst>
                <a:path extrusionOk="0" h="4725" w="4979">
                  <a:moveTo>
                    <a:pt x="161" y="0"/>
                  </a:moveTo>
                  <a:cubicBezTo>
                    <a:pt x="161" y="1"/>
                    <a:pt x="0" y="2266"/>
                    <a:pt x="1329" y="3569"/>
                  </a:cubicBezTo>
                  <a:cubicBezTo>
                    <a:pt x="2408" y="4625"/>
                    <a:pt x="4137" y="4725"/>
                    <a:pt x="4752" y="4725"/>
                  </a:cubicBezTo>
                  <a:cubicBezTo>
                    <a:pt x="4895" y="4725"/>
                    <a:pt x="4978" y="4719"/>
                    <a:pt x="4978" y="4719"/>
                  </a:cubicBezTo>
                  <a:lnTo>
                    <a:pt x="16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28"/>
            <p:cNvSpPr/>
            <p:nvPr/>
          </p:nvSpPr>
          <p:spPr>
            <a:xfrm>
              <a:off x="6488875" y="2053125"/>
              <a:ext cx="124475" cy="118375"/>
            </a:xfrm>
            <a:custGeom>
              <a:rect b="b" l="l" r="r" t="t"/>
              <a:pathLst>
                <a:path extrusionOk="0" h="4735" w="4979">
                  <a:moveTo>
                    <a:pt x="161" y="1"/>
                  </a:moveTo>
                  <a:cubicBezTo>
                    <a:pt x="161" y="1"/>
                    <a:pt x="0" y="2276"/>
                    <a:pt x="1329" y="3578"/>
                  </a:cubicBezTo>
                  <a:cubicBezTo>
                    <a:pt x="2408" y="4635"/>
                    <a:pt x="4137" y="4734"/>
                    <a:pt x="4752" y="4734"/>
                  </a:cubicBezTo>
                  <a:cubicBezTo>
                    <a:pt x="4895" y="4734"/>
                    <a:pt x="4978" y="4729"/>
                    <a:pt x="4978" y="4729"/>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6" name="Google Shape;5136;p28"/>
          <p:cNvGrpSpPr/>
          <p:nvPr/>
        </p:nvGrpSpPr>
        <p:grpSpPr>
          <a:xfrm>
            <a:off x="-50" y="4018575"/>
            <a:ext cx="9144103" cy="1124935"/>
            <a:chOff x="-50" y="4018575"/>
            <a:chExt cx="9144103" cy="1124935"/>
          </a:xfrm>
        </p:grpSpPr>
        <p:sp>
          <p:nvSpPr>
            <p:cNvPr id="5137" name="Google Shape;5137;p28"/>
            <p:cNvSpPr/>
            <p:nvPr/>
          </p:nvSpPr>
          <p:spPr>
            <a:xfrm>
              <a:off x="1875" y="4236952"/>
              <a:ext cx="4521855" cy="906558"/>
            </a:xfrm>
            <a:custGeom>
              <a:rect b="b" l="l" r="r" t="t"/>
              <a:pathLst>
                <a:path extrusionOk="0" h="21688" w="56052">
                  <a:moveTo>
                    <a:pt x="0" y="1"/>
                  </a:moveTo>
                  <a:lnTo>
                    <a:pt x="0" y="21688"/>
                  </a:lnTo>
                  <a:lnTo>
                    <a:pt x="56051" y="21688"/>
                  </a:lnTo>
                  <a:lnTo>
                    <a:pt x="560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38" name="Google Shape;5138;p28"/>
            <p:cNvGrpSpPr/>
            <p:nvPr/>
          </p:nvGrpSpPr>
          <p:grpSpPr>
            <a:xfrm>
              <a:off x="93017" y="4383874"/>
              <a:ext cx="4339573" cy="605852"/>
              <a:chOff x="93017" y="4383874"/>
              <a:chExt cx="4339573" cy="605852"/>
            </a:xfrm>
          </p:grpSpPr>
          <p:sp>
            <p:nvSpPr>
              <p:cNvPr id="5139" name="Google Shape;5139;p28"/>
              <p:cNvSpPr/>
              <p:nvPr/>
            </p:nvSpPr>
            <p:spPr>
              <a:xfrm>
                <a:off x="2844557" y="4465678"/>
                <a:ext cx="18584" cy="524048"/>
              </a:xfrm>
              <a:custGeom>
                <a:rect b="b" l="l" r="r" t="t"/>
                <a:pathLst>
                  <a:path extrusionOk="0" h="12633" w="448">
                    <a:moveTo>
                      <a:pt x="1" y="0"/>
                    </a:moveTo>
                    <a:lnTo>
                      <a:pt x="1" y="12632"/>
                    </a:lnTo>
                    <a:lnTo>
                      <a:pt x="447" y="12632"/>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28"/>
              <p:cNvSpPr/>
              <p:nvPr/>
            </p:nvSpPr>
            <p:spPr>
              <a:xfrm>
                <a:off x="2819045"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28"/>
              <p:cNvSpPr/>
              <p:nvPr/>
            </p:nvSpPr>
            <p:spPr>
              <a:xfrm>
                <a:off x="2857541" y="4782812"/>
                <a:ext cx="99226" cy="94124"/>
              </a:xfrm>
              <a:custGeom>
                <a:rect b="b" l="l" r="r" t="t"/>
                <a:pathLst>
                  <a:path extrusionOk="0" h="2269" w="2392">
                    <a:moveTo>
                      <a:pt x="2311" y="0"/>
                    </a:moveTo>
                    <a:lnTo>
                      <a:pt x="0" y="2266"/>
                    </a:lnTo>
                    <a:cubicBezTo>
                      <a:pt x="0" y="2266"/>
                      <a:pt x="39" y="2269"/>
                      <a:pt x="105" y="2269"/>
                    </a:cubicBezTo>
                    <a:cubicBezTo>
                      <a:pt x="396" y="2269"/>
                      <a:pt x="1226"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28"/>
              <p:cNvSpPr/>
              <p:nvPr/>
            </p:nvSpPr>
            <p:spPr>
              <a:xfrm>
                <a:off x="2857541" y="4678068"/>
                <a:ext cx="99226" cy="94165"/>
              </a:xfrm>
              <a:custGeom>
                <a:rect b="b" l="l" r="r" t="t"/>
                <a:pathLst>
                  <a:path extrusionOk="0" h="2270" w="2392">
                    <a:moveTo>
                      <a:pt x="2311" y="1"/>
                    </a:moveTo>
                    <a:lnTo>
                      <a:pt x="0" y="2267"/>
                    </a:lnTo>
                    <a:cubicBezTo>
                      <a:pt x="0" y="2267"/>
                      <a:pt x="39" y="2269"/>
                      <a:pt x="105" y="2269"/>
                    </a:cubicBezTo>
                    <a:cubicBezTo>
                      <a:pt x="396" y="2269"/>
                      <a:pt x="1226"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28"/>
              <p:cNvSpPr/>
              <p:nvPr/>
            </p:nvSpPr>
            <p:spPr>
              <a:xfrm>
                <a:off x="2857541" y="4573367"/>
                <a:ext cx="99226" cy="93792"/>
              </a:xfrm>
              <a:custGeom>
                <a:rect b="b" l="l" r="r" t="t"/>
                <a:pathLst>
                  <a:path extrusionOk="0" h="2261" w="2392">
                    <a:moveTo>
                      <a:pt x="2311" y="0"/>
                    </a:moveTo>
                    <a:lnTo>
                      <a:pt x="0" y="2257"/>
                    </a:lnTo>
                    <a:cubicBezTo>
                      <a:pt x="0" y="2257"/>
                      <a:pt x="47" y="2260"/>
                      <a:pt x="126" y="2260"/>
                    </a:cubicBezTo>
                    <a:cubicBezTo>
                      <a:pt x="433" y="2260"/>
                      <a:pt x="1238"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28"/>
              <p:cNvSpPr/>
              <p:nvPr/>
            </p:nvSpPr>
            <p:spPr>
              <a:xfrm>
                <a:off x="2857541" y="4468250"/>
                <a:ext cx="99226" cy="94124"/>
              </a:xfrm>
              <a:custGeom>
                <a:rect b="b" l="l" r="r" t="t"/>
                <a:pathLst>
                  <a:path extrusionOk="0" h="2269" w="2392">
                    <a:moveTo>
                      <a:pt x="2311" y="0"/>
                    </a:moveTo>
                    <a:lnTo>
                      <a:pt x="0" y="2266"/>
                    </a:lnTo>
                    <a:cubicBezTo>
                      <a:pt x="0" y="2266"/>
                      <a:pt x="39" y="2269"/>
                      <a:pt x="105" y="2269"/>
                    </a:cubicBezTo>
                    <a:cubicBezTo>
                      <a:pt x="396" y="2269"/>
                      <a:pt x="1226"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28"/>
              <p:cNvSpPr/>
              <p:nvPr/>
            </p:nvSpPr>
            <p:spPr>
              <a:xfrm>
                <a:off x="2857541" y="4782812"/>
                <a:ext cx="99226" cy="94124"/>
              </a:xfrm>
              <a:custGeom>
                <a:rect b="b" l="l" r="r" t="t"/>
                <a:pathLst>
                  <a:path extrusionOk="0" h="2269" w="2392">
                    <a:moveTo>
                      <a:pt x="2311" y="0"/>
                    </a:moveTo>
                    <a:lnTo>
                      <a:pt x="0" y="2266"/>
                    </a:lnTo>
                    <a:cubicBezTo>
                      <a:pt x="0" y="2266"/>
                      <a:pt x="39" y="2269"/>
                      <a:pt x="105" y="2269"/>
                    </a:cubicBezTo>
                    <a:cubicBezTo>
                      <a:pt x="396" y="2269"/>
                      <a:pt x="1226"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28"/>
              <p:cNvSpPr/>
              <p:nvPr/>
            </p:nvSpPr>
            <p:spPr>
              <a:xfrm>
                <a:off x="2857541" y="4678068"/>
                <a:ext cx="99226" cy="94165"/>
              </a:xfrm>
              <a:custGeom>
                <a:rect b="b" l="l" r="r" t="t"/>
                <a:pathLst>
                  <a:path extrusionOk="0" h="2270" w="2392">
                    <a:moveTo>
                      <a:pt x="2311" y="1"/>
                    </a:moveTo>
                    <a:lnTo>
                      <a:pt x="0" y="2267"/>
                    </a:lnTo>
                    <a:cubicBezTo>
                      <a:pt x="0" y="2267"/>
                      <a:pt x="39" y="2269"/>
                      <a:pt x="105" y="2269"/>
                    </a:cubicBezTo>
                    <a:cubicBezTo>
                      <a:pt x="396" y="2269"/>
                      <a:pt x="1226"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28"/>
              <p:cNvSpPr/>
              <p:nvPr/>
            </p:nvSpPr>
            <p:spPr>
              <a:xfrm>
                <a:off x="2857541" y="4573367"/>
                <a:ext cx="99226" cy="93792"/>
              </a:xfrm>
              <a:custGeom>
                <a:rect b="b" l="l" r="r" t="t"/>
                <a:pathLst>
                  <a:path extrusionOk="0" h="2261" w="2392">
                    <a:moveTo>
                      <a:pt x="2311" y="0"/>
                    </a:moveTo>
                    <a:lnTo>
                      <a:pt x="0" y="2257"/>
                    </a:lnTo>
                    <a:cubicBezTo>
                      <a:pt x="0" y="2257"/>
                      <a:pt x="47" y="2260"/>
                      <a:pt x="126" y="2260"/>
                    </a:cubicBezTo>
                    <a:cubicBezTo>
                      <a:pt x="433" y="2260"/>
                      <a:pt x="1238"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28"/>
              <p:cNvSpPr/>
              <p:nvPr/>
            </p:nvSpPr>
            <p:spPr>
              <a:xfrm>
                <a:off x="2857541" y="4468250"/>
                <a:ext cx="99226" cy="94124"/>
              </a:xfrm>
              <a:custGeom>
                <a:rect b="b" l="l" r="r" t="t"/>
                <a:pathLst>
                  <a:path extrusionOk="0" h="2269" w="2392">
                    <a:moveTo>
                      <a:pt x="2311" y="0"/>
                    </a:moveTo>
                    <a:lnTo>
                      <a:pt x="0" y="2266"/>
                    </a:lnTo>
                    <a:cubicBezTo>
                      <a:pt x="0" y="2266"/>
                      <a:pt x="39" y="2269"/>
                      <a:pt x="105" y="2269"/>
                    </a:cubicBezTo>
                    <a:cubicBezTo>
                      <a:pt x="396" y="2269"/>
                      <a:pt x="1226"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28"/>
              <p:cNvSpPr/>
              <p:nvPr/>
            </p:nvSpPr>
            <p:spPr>
              <a:xfrm>
                <a:off x="2750931" y="4782812"/>
                <a:ext cx="98853" cy="94124"/>
              </a:xfrm>
              <a:custGeom>
                <a:rect b="b" l="l" r="r" t="t"/>
                <a:pathLst>
                  <a:path extrusionOk="0" h="2269" w="2383">
                    <a:moveTo>
                      <a:pt x="72" y="0"/>
                    </a:moveTo>
                    <a:cubicBezTo>
                      <a:pt x="72" y="0"/>
                      <a:pt x="1" y="1089"/>
                      <a:pt x="634" y="1713"/>
                    </a:cubicBezTo>
                    <a:cubicBezTo>
                      <a:pt x="1157" y="2221"/>
                      <a:pt x="1987" y="2269"/>
                      <a:pt x="2278" y="2269"/>
                    </a:cubicBezTo>
                    <a:cubicBezTo>
                      <a:pt x="2345" y="2269"/>
                      <a:pt x="2383" y="2266"/>
                      <a:pt x="2383" y="2266"/>
                    </a:cubicBezTo>
                    <a:lnTo>
                      <a:pt x="7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28"/>
              <p:cNvSpPr/>
              <p:nvPr/>
            </p:nvSpPr>
            <p:spPr>
              <a:xfrm>
                <a:off x="2750931" y="4678068"/>
                <a:ext cx="98853" cy="94165"/>
              </a:xfrm>
              <a:custGeom>
                <a:rect b="b" l="l" r="r" t="t"/>
                <a:pathLst>
                  <a:path extrusionOk="0" h="2270" w="2383">
                    <a:moveTo>
                      <a:pt x="72" y="1"/>
                    </a:moveTo>
                    <a:cubicBezTo>
                      <a:pt x="72" y="1"/>
                      <a:pt x="1" y="1089"/>
                      <a:pt x="634" y="1714"/>
                    </a:cubicBezTo>
                    <a:cubicBezTo>
                      <a:pt x="1157" y="2222"/>
                      <a:pt x="1987" y="2269"/>
                      <a:pt x="2278" y="2269"/>
                    </a:cubicBezTo>
                    <a:cubicBezTo>
                      <a:pt x="2345" y="2269"/>
                      <a:pt x="2383" y="2267"/>
                      <a:pt x="2383" y="2267"/>
                    </a:cubicBezTo>
                    <a:lnTo>
                      <a:pt x="7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28"/>
              <p:cNvSpPr/>
              <p:nvPr/>
            </p:nvSpPr>
            <p:spPr>
              <a:xfrm>
                <a:off x="2750931" y="4573367"/>
                <a:ext cx="98853" cy="93792"/>
              </a:xfrm>
              <a:custGeom>
                <a:rect b="b" l="l" r="r" t="t"/>
                <a:pathLst>
                  <a:path extrusionOk="0" h="2261" w="2383">
                    <a:moveTo>
                      <a:pt x="72" y="0"/>
                    </a:moveTo>
                    <a:cubicBezTo>
                      <a:pt x="72" y="0"/>
                      <a:pt x="1" y="1079"/>
                      <a:pt x="634" y="1713"/>
                    </a:cubicBezTo>
                    <a:cubicBezTo>
                      <a:pt x="1145" y="2210"/>
                      <a:pt x="1950" y="2260"/>
                      <a:pt x="2257" y="2260"/>
                    </a:cubicBezTo>
                    <a:cubicBezTo>
                      <a:pt x="2337" y="2260"/>
                      <a:pt x="2383" y="2257"/>
                      <a:pt x="2383" y="2257"/>
                    </a:cubicBezTo>
                    <a:lnTo>
                      <a:pt x="7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28"/>
              <p:cNvSpPr/>
              <p:nvPr/>
            </p:nvSpPr>
            <p:spPr>
              <a:xfrm>
                <a:off x="2750931" y="4468250"/>
                <a:ext cx="98853" cy="94124"/>
              </a:xfrm>
              <a:custGeom>
                <a:rect b="b" l="l" r="r" t="t"/>
                <a:pathLst>
                  <a:path extrusionOk="0" h="2269" w="2383">
                    <a:moveTo>
                      <a:pt x="72" y="0"/>
                    </a:moveTo>
                    <a:cubicBezTo>
                      <a:pt x="72" y="1"/>
                      <a:pt x="1" y="1089"/>
                      <a:pt x="634" y="1713"/>
                    </a:cubicBezTo>
                    <a:cubicBezTo>
                      <a:pt x="1157" y="2222"/>
                      <a:pt x="1987" y="2269"/>
                      <a:pt x="2278" y="2269"/>
                    </a:cubicBezTo>
                    <a:cubicBezTo>
                      <a:pt x="2345" y="2269"/>
                      <a:pt x="2383" y="2266"/>
                      <a:pt x="2383" y="2266"/>
                    </a:cubicBezTo>
                    <a:lnTo>
                      <a:pt x="7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28"/>
              <p:cNvSpPr/>
              <p:nvPr/>
            </p:nvSpPr>
            <p:spPr>
              <a:xfrm>
                <a:off x="3139539"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28"/>
              <p:cNvSpPr/>
              <p:nvPr/>
            </p:nvSpPr>
            <p:spPr>
              <a:xfrm>
                <a:off x="3113986" y="4383874"/>
                <a:ext cx="69608" cy="132910"/>
              </a:xfrm>
              <a:custGeom>
                <a:rect b="b" l="l" r="r" t="t"/>
                <a:pathLst>
                  <a:path extrusionOk="0" h="3204" w="1678">
                    <a:moveTo>
                      <a:pt x="839" y="0"/>
                    </a:moveTo>
                    <a:cubicBezTo>
                      <a:pt x="839" y="0"/>
                      <a:pt x="1" y="723"/>
                      <a:pt x="1" y="1606"/>
                    </a:cubicBezTo>
                    <a:cubicBezTo>
                      <a:pt x="1"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28"/>
              <p:cNvSpPr/>
              <p:nvPr/>
            </p:nvSpPr>
            <p:spPr>
              <a:xfrm>
                <a:off x="3152481" y="4782812"/>
                <a:ext cx="99226" cy="94124"/>
              </a:xfrm>
              <a:custGeom>
                <a:rect b="b" l="l" r="r" t="t"/>
                <a:pathLst>
                  <a:path extrusionOk="0" h="2269" w="2392">
                    <a:moveTo>
                      <a:pt x="2320" y="0"/>
                    </a:moveTo>
                    <a:lnTo>
                      <a:pt x="0" y="2266"/>
                    </a:lnTo>
                    <a:cubicBezTo>
                      <a:pt x="0" y="2266"/>
                      <a:pt x="39" y="2269"/>
                      <a:pt x="106" y="2269"/>
                    </a:cubicBezTo>
                    <a:cubicBezTo>
                      <a:pt x="399" y="2269"/>
                      <a:pt x="1235" y="2221"/>
                      <a:pt x="1758" y="1713"/>
                    </a:cubicBezTo>
                    <a:cubicBezTo>
                      <a:pt x="2391" y="108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28"/>
              <p:cNvSpPr/>
              <p:nvPr/>
            </p:nvSpPr>
            <p:spPr>
              <a:xfrm>
                <a:off x="3152481" y="4678068"/>
                <a:ext cx="99226" cy="94165"/>
              </a:xfrm>
              <a:custGeom>
                <a:rect b="b" l="l" r="r" t="t"/>
                <a:pathLst>
                  <a:path extrusionOk="0" h="2270" w="2392">
                    <a:moveTo>
                      <a:pt x="2320" y="1"/>
                    </a:moveTo>
                    <a:lnTo>
                      <a:pt x="0" y="2267"/>
                    </a:lnTo>
                    <a:cubicBezTo>
                      <a:pt x="0" y="2267"/>
                      <a:pt x="39" y="2269"/>
                      <a:pt x="106" y="2269"/>
                    </a:cubicBezTo>
                    <a:cubicBezTo>
                      <a:pt x="399" y="2269"/>
                      <a:pt x="1235" y="2222"/>
                      <a:pt x="1758" y="1714"/>
                    </a:cubicBezTo>
                    <a:cubicBezTo>
                      <a:pt x="2391" y="1089"/>
                      <a:pt x="2320" y="1"/>
                      <a:pt x="23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28"/>
              <p:cNvSpPr/>
              <p:nvPr/>
            </p:nvSpPr>
            <p:spPr>
              <a:xfrm>
                <a:off x="3152481" y="4573367"/>
                <a:ext cx="99226" cy="93792"/>
              </a:xfrm>
              <a:custGeom>
                <a:rect b="b" l="l" r="r" t="t"/>
                <a:pathLst>
                  <a:path extrusionOk="0" h="2261" w="2392">
                    <a:moveTo>
                      <a:pt x="2320" y="0"/>
                    </a:moveTo>
                    <a:lnTo>
                      <a:pt x="0" y="2257"/>
                    </a:lnTo>
                    <a:cubicBezTo>
                      <a:pt x="0" y="2257"/>
                      <a:pt x="47" y="2260"/>
                      <a:pt x="127" y="2260"/>
                    </a:cubicBezTo>
                    <a:cubicBezTo>
                      <a:pt x="437" y="2260"/>
                      <a:pt x="1247" y="2210"/>
                      <a:pt x="1758" y="1713"/>
                    </a:cubicBezTo>
                    <a:cubicBezTo>
                      <a:pt x="2391" y="107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28"/>
              <p:cNvSpPr/>
              <p:nvPr/>
            </p:nvSpPr>
            <p:spPr>
              <a:xfrm>
                <a:off x="3152481" y="4468250"/>
                <a:ext cx="99226" cy="94124"/>
              </a:xfrm>
              <a:custGeom>
                <a:rect b="b" l="l" r="r" t="t"/>
                <a:pathLst>
                  <a:path extrusionOk="0" h="2269" w="2392">
                    <a:moveTo>
                      <a:pt x="2320" y="0"/>
                    </a:moveTo>
                    <a:lnTo>
                      <a:pt x="0" y="2266"/>
                    </a:lnTo>
                    <a:cubicBezTo>
                      <a:pt x="0" y="2266"/>
                      <a:pt x="39" y="2269"/>
                      <a:pt x="106" y="2269"/>
                    </a:cubicBezTo>
                    <a:cubicBezTo>
                      <a:pt x="399" y="2269"/>
                      <a:pt x="1235" y="2222"/>
                      <a:pt x="1758" y="1713"/>
                    </a:cubicBezTo>
                    <a:cubicBezTo>
                      <a:pt x="2391" y="1089"/>
                      <a:pt x="2320" y="1"/>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28"/>
              <p:cNvSpPr/>
              <p:nvPr/>
            </p:nvSpPr>
            <p:spPr>
              <a:xfrm>
                <a:off x="3152481" y="4782812"/>
                <a:ext cx="99226" cy="94124"/>
              </a:xfrm>
              <a:custGeom>
                <a:rect b="b" l="l" r="r" t="t"/>
                <a:pathLst>
                  <a:path extrusionOk="0" h="2269" w="2392">
                    <a:moveTo>
                      <a:pt x="2320" y="0"/>
                    </a:moveTo>
                    <a:lnTo>
                      <a:pt x="0" y="2266"/>
                    </a:lnTo>
                    <a:cubicBezTo>
                      <a:pt x="0" y="2266"/>
                      <a:pt x="39" y="2269"/>
                      <a:pt x="106" y="2269"/>
                    </a:cubicBezTo>
                    <a:cubicBezTo>
                      <a:pt x="399" y="2269"/>
                      <a:pt x="1235" y="2221"/>
                      <a:pt x="1758" y="1713"/>
                    </a:cubicBezTo>
                    <a:cubicBezTo>
                      <a:pt x="2391" y="108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28"/>
              <p:cNvSpPr/>
              <p:nvPr/>
            </p:nvSpPr>
            <p:spPr>
              <a:xfrm>
                <a:off x="3152481" y="4678068"/>
                <a:ext cx="99226" cy="94165"/>
              </a:xfrm>
              <a:custGeom>
                <a:rect b="b" l="l" r="r" t="t"/>
                <a:pathLst>
                  <a:path extrusionOk="0" h="2270" w="2392">
                    <a:moveTo>
                      <a:pt x="2320" y="1"/>
                    </a:moveTo>
                    <a:lnTo>
                      <a:pt x="0" y="2267"/>
                    </a:lnTo>
                    <a:cubicBezTo>
                      <a:pt x="0" y="2267"/>
                      <a:pt x="39" y="2269"/>
                      <a:pt x="106" y="2269"/>
                    </a:cubicBezTo>
                    <a:cubicBezTo>
                      <a:pt x="399" y="2269"/>
                      <a:pt x="1235" y="2222"/>
                      <a:pt x="1758" y="1714"/>
                    </a:cubicBezTo>
                    <a:cubicBezTo>
                      <a:pt x="2391" y="1089"/>
                      <a:pt x="2320" y="1"/>
                      <a:pt x="23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28"/>
              <p:cNvSpPr/>
              <p:nvPr/>
            </p:nvSpPr>
            <p:spPr>
              <a:xfrm>
                <a:off x="3152481" y="4573367"/>
                <a:ext cx="99226" cy="93792"/>
              </a:xfrm>
              <a:custGeom>
                <a:rect b="b" l="l" r="r" t="t"/>
                <a:pathLst>
                  <a:path extrusionOk="0" h="2261" w="2392">
                    <a:moveTo>
                      <a:pt x="2320" y="0"/>
                    </a:moveTo>
                    <a:lnTo>
                      <a:pt x="0" y="2257"/>
                    </a:lnTo>
                    <a:cubicBezTo>
                      <a:pt x="0" y="2257"/>
                      <a:pt x="47" y="2260"/>
                      <a:pt x="127" y="2260"/>
                    </a:cubicBezTo>
                    <a:cubicBezTo>
                      <a:pt x="437" y="2260"/>
                      <a:pt x="1247" y="2210"/>
                      <a:pt x="1758" y="1713"/>
                    </a:cubicBezTo>
                    <a:cubicBezTo>
                      <a:pt x="2391" y="107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28"/>
              <p:cNvSpPr/>
              <p:nvPr/>
            </p:nvSpPr>
            <p:spPr>
              <a:xfrm>
                <a:off x="3152481" y="4468250"/>
                <a:ext cx="99226" cy="94124"/>
              </a:xfrm>
              <a:custGeom>
                <a:rect b="b" l="l" r="r" t="t"/>
                <a:pathLst>
                  <a:path extrusionOk="0" h="2269" w="2392">
                    <a:moveTo>
                      <a:pt x="2320" y="0"/>
                    </a:moveTo>
                    <a:lnTo>
                      <a:pt x="0" y="2266"/>
                    </a:lnTo>
                    <a:cubicBezTo>
                      <a:pt x="0" y="2266"/>
                      <a:pt x="39" y="2269"/>
                      <a:pt x="106" y="2269"/>
                    </a:cubicBezTo>
                    <a:cubicBezTo>
                      <a:pt x="399" y="2269"/>
                      <a:pt x="1235" y="2222"/>
                      <a:pt x="1758" y="1713"/>
                    </a:cubicBezTo>
                    <a:cubicBezTo>
                      <a:pt x="2391" y="1089"/>
                      <a:pt x="2320" y="1"/>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28"/>
              <p:cNvSpPr/>
              <p:nvPr/>
            </p:nvSpPr>
            <p:spPr>
              <a:xfrm>
                <a:off x="3045913" y="4782812"/>
                <a:ext cx="99185" cy="94124"/>
              </a:xfrm>
              <a:custGeom>
                <a:rect b="b" l="l" r="r" t="t"/>
                <a:pathLst>
                  <a:path extrusionOk="0" h="2269" w="2391">
                    <a:moveTo>
                      <a:pt x="80" y="0"/>
                    </a:moveTo>
                    <a:cubicBezTo>
                      <a:pt x="80" y="0"/>
                      <a:pt x="0" y="1089"/>
                      <a:pt x="642" y="1713"/>
                    </a:cubicBezTo>
                    <a:cubicBezTo>
                      <a:pt x="1165" y="2221"/>
                      <a:pt x="1995" y="2269"/>
                      <a:pt x="2286" y="2269"/>
                    </a:cubicBezTo>
                    <a:cubicBezTo>
                      <a:pt x="2353" y="2269"/>
                      <a:pt x="2391" y="2266"/>
                      <a:pt x="2391" y="2266"/>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28"/>
              <p:cNvSpPr/>
              <p:nvPr/>
            </p:nvSpPr>
            <p:spPr>
              <a:xfrm>
                <a:off x="3045913" y="4678068"/>
                <a:ext cx="99185" cy="94165"/>
              </a:xfrm>
              <a:custGeom>
                <a:rect b="b" l="l" r="r" t="t"/>
                <a:pathLst>
                  <a:path extrusionOk="0" h="2270" w="2391">
                    <a:moveTo>
                      <a:pt x="80" y="1"/>
                    </a:moveTo>
                    <a:cubicBezTo>
                      <a:pt x="80" y="1"/>
                      <a:pt x="0" y="1089"/>
                      <a:pt x="642" y="1714"/>
                    </a:cubicBezTo>
                    <a:cubicBezTo>
                      <a:pt x="1165" y="2222"/>
                      <a:pt x="1995" y="2269"/>
                      <a:pt x="2286" y="2269"/>
                    </a:cubicBezTo>
                    <a:cubicBezTo>
                      <a:pt x="2353" y="2269"/>
                      <a:pt x="2391" y="2267"/>
                      <a:pt x="2391" y="2267"/>
                    </a:cubicBezTo>
                    <a:lnTo>
                      <a:pt x="8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28"/>
              <p:cNvSpPr/>
              <p:nvPr/>
            </p:nvSpPr>
            <p:spPr>
              <a:xfrm>
                <a:off x="3045913" y="4573367"/>
                <a:ext cx="99185" cy="93792"/>
              </a:xfrm>
              <a:custGeom>
                <a:rect b="b" l="l" r="r" t="t"/>
                <a:pathLst>
                  <a:path extrusionOk="0" h="2261" w="2391">
                    <a:moveTo>
                      <a:pt x="80" y="0"/>
                    </a:moveTo>
                    <a:cubicBezTo>
                      <a:pt x="80" y="0"/>
                      <a:pt x="0" y="1079"/>
                      <a:pt x="642" y="1713"/>
                    </a:cubicBezTo>
                    <a:cubicBezTo>
                      <a:pt x="1153" y="2210"/>
                      <a:pt x="1958" y="2260"/>
                      <a:pt x="2265" y="2260"/>
                    </a:cubicBezTo>
                    <a:cubicBezTo>
                      <a:pt x="2345" y="2260"/>
                      <a:pt x="2391" y="2257"/>
                      <a:pt x="2391" y="2257"/>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28"/>
              <p:cNvSpPr/>
              <p:nvPr/>
            </p:nvSpPr>
            <p:spPr>
              <a:xfrm>
                <a:off x="3045913" y="4468250"/>
                <a:ext cx="99185" cy="94124"/>
              </a:xfrm>
              <a:custGeom>
                <a:rect b="b" l="l" r="r" t="t"/>
                <a:pathLst>
                  <a:path extrusionOk="0" h="2269" w="2391">
                    <a:moveTo>
                      <a:pt x="80" y="0"/>
                    </a:moveTo>
                    <a:cubicBezTo>
                      <a:pt x="80" y="1"/>
                      <a:pt x="0" y="1089"/>
                      <a:pt x="642" y="1713"/>
                    </a:cubicBezTo>
                    <a:cubicBezTo>
                      <a:pt x="1165" y="2222"/>
                      <a:pt x="1995" y="2269"/>
                      <a:pt x="2286" y="2269"/>
                    </a:cubicBezTo>
                    <a:cubicBezTo>
                      <a:pt x="2353" y="2269"/>
                      <a:pt x="2391" y="2266"/>
                      <a:pt x="2391" y="2266"/>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28"/>
              <p:cNvSpPr/>
              <p:nvPr/>
            </p:nvSpPr>
            <p:spPr>
              <a:xfrm>
                <a:off x="3434853"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28"/>
              <p:cNvSpPr/>
              <p:nvPr/>
            </p:nvSpPr>
            <p:spPr>
              <a:xfrm>
                <a:off x="3409300" y="4383874"/>
                <a:ext cx="69608" cy="132910"/>
              </a:xfrm>
              <a:custGeom>
                <a:rect b="b" l="l" r="r" t="t"/>
                <a:pathLst>
                  <a:path extrusionOk="0" h="3204" w="1678">
                    <a:moveTo>
                      <a:pt x="839" y="0"/>
                    </a:moveTo>
                    <a:cubicBezTo>
                      <a:pt x="839" y="0"/>
                      <a:pt x="1" y="723"/>
                      <a:pt x="1" y="1606"/>
                    </a:cubicBezTo>
                    <a:cubicBezTo>
                      <a:pt x="1"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28"/>
              <p:cNvSpPr/>
              <p:nvPr/>
            </p:nvSpPr>
            <p:spPr>
              <a:xfrm>
                <a:off x="3447795" y="4782812"/>
                <a:ext cx="99226" cy="94124"/>
              </a:xfrm>
              <a:custGeom>
                <a:rect b="b" l="l" r="r" t="t"/>
                <a:pathLst>
                  <a:path extrusionOk="0" h="2269" w="2392">
                    <a:moveTo>
                      <a:pt x="2311" y="0"/>
                    </a:moveTo>
                    <a:lnTo>
                      <a:pt x="0" y="2266"/>
                    </a:lnTo>
                    <a:cubicBezTo>
                      <a:pt x="0" y="2266"/>
                      <a:pt x="39" y="2269"/>
                      <a:pt x="106" y="2269"/>
                    </a:cubicBezTo>
                    <a:cubicBezTo>
                      <a:pt x="399"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28"/>
              <p:cNvSpPr/>
              <p:nvPr/>
            </p:nvSpPr>
            <p:spPr>
              <a:xfrm>
                <a:off x="3447795" y="4678068"/>
                <a:ext cx="99226" cy="94165"/>
              </a:xfrm>
              <a:custGeom>
                <a:rect b="b" l="l" r="r" t="t"/>
                <a:pathLst>
                  <a:path extrusionOk="0" h="2270" w="2392">
                    <a:moveTo>
                      <a:pt x="2311" y="1"/>
                    </a:moveTo>
                    <a:lnTo>
                      <a:pt x="0" y="2267"/>
                    </a:lnTo>
                    <a:cubicBezTo>
                      <a:pt x="0" y="2267"/>
                      <a:pt x="39" y="2269"/>
                      <a:pt x="106" y="2269"/>
                    </a:cubicBezTo>
                    <a:cubicBezTo>
                      <a:pt x="399"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28"/>
              <p:cNvSpPr/>
              <p:nvPr/>
            </p:nvSpPr>
            <p:spPr>
              <a:xfrm>
                <a:off x="3447795"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28"/>
              <p:cNvSpPr/>
              <p:nvPr/>
            </p:nvSpPr>
            <p:spPr>
              <a:xfrm>
                <a:off x="3447795" y="4468250"/>
                <a:ext cx="99226" cy="94124"/>
              </a:xfrm>
              <a:custGeom>
                <a:rect b="b" l="l" r="r" t="t"/>
                <a:pathLst>
                  <a:path extrusionOk="0" h="2269" w="2392">
                    <a:moveTo>
                      <a:pt x="2311" y="0"/>
                    </a:moveTo>
                    <a:lnTo>
                      <a:pt x="0" y="2266"/>
                    </a:lnTo>
                    <a:cubicBezTo>
                      <a:pt x="0" y="2266"/>
                      <a:pt x="39" y="2269"/>
                      <a:pt x="106" y="2269"/>
                    </a:cubicBezTo>
                    <a:cubicBezTo>
                      <a:pt x="399"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28"/>
              <p:cNvSpPr/>
              <p:nvPr/>
            </p:nvSpPr>
            <p:spPr>
              <a:xfrm>
                <a:off x="3447795" y="4782812"/>
                <a:ext cx="99226" cy="94124"/>
              </a:xfrm>
              <a:custGeom>
                <a:rect b="b" l="l" r="r" t="t"/>
                <a:pathLst>
                  <a:path extrusionOk="0" h="2269" w="2392">
                    <a:moveTo>
                      <a:pt x="2311" y="0"/>
                    </a:moveTo>
                    <a:lnTo>
                      <a:pt x="0" y="2266"/>
                    </a:lnTo>
                    <a:cubicBezTo>
                      <a:pt x="0" y="2266"/>
                      <a:pt x="39" y="2269"/>
                      <a:pt x="106" y="2269"/>
                    </a:cubicBezTo>
                    <a:cubicBezTo>
                      <a:pt x="399"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28"/>
              <p:cNvSpPr/>
              <p:nvPr/>
            </p:nvSpPr>
            <p:spPr>
              <a:xfrm>
                <a:off x="3447795" y="4678068"/>
                <a:ext cx="99226" cy="94165"/>
              </a:xfrm>
              <a:custGeom>
                <a:rect b="b" l="l" r="r" t="t"/>
                <a:pathLst>
                  <a:path extrusionOk="0" h="2270" w="2392">
                    <a:moveTo>
                      <a:pt x="2311" y="1"/>
                    </a:moveTo>
                    <a:lnTo>
                      <a:pt x="0" y="2267"/>
                    </a:lnTo>
                    <a:cubicBezTo>
                      <a:pt x="0" y="2267"/>
                      <a:pt x="39" y="2269"/>
                      <a:pt x="106" y="2269"/>
                    </a:cubicBezTo>
                    <a:cubicBezTo>
                      <a:pt x="399"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28"/>
              <p:cNvSpPr/>
              <p:nvPr/>
            </p:nvSpPr>
            <p:spPr>
              <a:xfrm>
                <a:off x="3447795"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28"/>
              <p:cNvSpPr/>
              <p:nvPr/>
            </p:nvSpPr>
            <p:spPr>
              <a:xfrm>
                <a:off x="3447795" y="4468250"/>
                <a:ext cx="99226" cy="94124"/>
              </a:xfrm>
              <a:custGeom>
                <a:rect b="b" l="l" r="r" t="t"/>
                <a:pathLst>
                  <a:path extrusionOk="0" h="2269" w="2392">
                    <a:moveTo>
                      <a:pt x="2311" y="0"/>
                    </a:moveTo>
                    <a:lnTo>
                      <a:pt x="0" y="2266"/>
                    </a:lnTo>
                    <a:cubicBezTo>
                      <a:pt x="0" y="2266"/>
                      <a:pt x="39" y="2269"/>
                      <a:pt x="106" y="2269"/>
                    </a:cubicBezTo>
                    <a:cubicBezTo>
                      <a:pt x="399"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28"/>
              <p:cNvSpPr/>
              <p:nvPr/>
            </p:nvSpPr>
            <p:spPr>
              <a:xfrm>
                <a:off x="3341227" y="4782812"/>
                <a:ext cx="99185" cy="94124"/>
              </a:xfrm>
              <a:custGeom>
                <a:rect b="b" l="l" r="r" t="t"/>
                <a:pathLst>
                  <a:path extrusionOk="0" h="2269" w="2391">
                    <a:moveTo>
                      <a:pt x="71" y="0"/>
                    </a:moveTo>
                    <a:cubicBezTo>
                      <a:pt x="71" y="0"/>
                      <a:pt x="0" y="1089"/>
                      <a:pt x="642" y="1713"/>
                    </a:cubicBezTo>
                    <a:cubicBezTo>
                      <a:pt x="1158" y="2221"/>
                      <a:pt x="1993" y="2269"/>
                      <a:pt x="2285" y="2269"/>
                    </a:cubicBezTo>
                    <a:cubicBezTo>
                      <a:pt x="2352" y="2269"/>
                      <a:pt x="2391" y="2266"/>
                      <a:pt x="2391"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28"/>
              <p:cNvSpPr/>
              <p:nvPr/>
            </p:nvSpPr>
            <p:spPr>
              <a:xfrm>
                <a:off x="3341227" y="4678068"/>
                <a:ext cx="99185" cy="94165"/>
              </a:xfrm>
              <a:custGeom>
                <a:rect b="b" l="l" r="r" t="t"/>
                <a:pathLst>
                  <a:path extrusionOk="0" h="2270" w="2391">
                    <a:moveTo>
                      <a:pt x="71" y="1"/>
                    </a:moveTo>
                    <a:cubicBezTo>
                      <a:pt x="71" y="1"/>
                      <a:pt x="0" y="1089"/>
                      <a:pt x="642" y="1714"/>
                    </a:cubicBezTo>
                    <a:cubicBezTo>
                      <a:pt x="1158" y="2222"/>
                      <a:pt x="1993" y="2269"/>
                      <a:pt x="2285" y="2269"/>
                    </a:cubicBezTo>
                    <a:cubicBezTo>
                      <a:pt x="2352" y="2269"/>
                      <a:pt x="2391" y="2267"/>
                      <a:pt x="2391" y="2267"/>
                    </a:cubicBezTo>
                    <a:lnTo>
                      <a:pt x="7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28"/>
              <p:cNvSpPr/>
              <p:nvPr/>
            </p:nvSpPr>
            <p:spPr>
              <a:xfrm>
                <a:off x="3341227" y="4573367"/>
                <a:ext cx="99185" cy="93792"/>
              </a:xfrm>
              <a:custGeom>
                <a:rect b="b" l="l" r="r" t="t"/>
                <a:pathLst>
                  <a:path extrusionOk="0" h="2261" w="2391">
                    <a:moveTo>
                      <a:pt x="71" y="0"/>
                    </a:moveTo>
                    <a:cubicBezTo>
                      <a:pt x="71" y="0"/>
                      <a:pt x="0" y="1079"/>
                      <a:pt x="642" y="1713"/>
                    </a:cubicBezTo>
                    <a:cubicBezTo>
                      <a:pt x="1146" y="2210"/>
                      <a:pt x="1955" y="2260"/>
                      <a:pt x="2265" y="2260"/>
                    </a:cubicBezTo>
                    <a:cubicBezTo>
                      <a:pt x="2344" y="2260"/>
                      <a:pt x="2391" y="2257"/>
                      <a:pt x="2391" y="2257"/>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28"/>
              <p:cNvSpPr/>
              <p:nvPr/>
            </p:nvSpPr>
            <p:spPr>
              <a:xfrm>
                <a:off x="3341227" y="4468250"/>
                <a:ext cx="99185" cy="94124"/>
              </a:xfrm>
              <a:custGeom>
                <a:rect b="b" l="l" r="r" t="t"/>
                <a:pathLst>
                  <a:path extrusionOk="0" h="2269" w="2391">
                    <a:moveTo>
                      <a:pt x="71" y="0"/>
                    </a:moveTo>
                    <a:cubicBezTo>
                      <a:pt x="71" y="1"/>
                      <a:pt x="0" y="1089"/>
                      <a:pt x="642" y="1713"/>
                    </a:cubicBezTo>
                    <a:cubicBezTo>
                      <a:pt x="1158" y="2222"/>
                      <a:pt x="1993" y="2269"/>
                      <a:pt x="2285" y="2269"/>
                    </a:cubicBezTo>
                    <a:cubicBezTo>
                      <a:pt x="2352" y="2269"/>
                      <a:pt x="2391" y="2266"/>
                      <a:pt x="2391"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28"/>
              <p:cNvSpPr/>
              <p:nvPr/>
            </p:nvSpPr>
            <p:spPr>
              <a:xfrm>
                <a:off x="3729793"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28"/>
              <p:cNvSpPr/>
              <p:nvPr/>
            </p:nvSpPr>
            <p:spPr>
              <a:xfrm>
                <a:off x="3704240" y="4383874"/>
                <a:ext cx="69981" cy="132910"/>
              </a:xfrm>
              <a:custGeom>
                <a:rect b="b" l="l" r="r" t="t"/>
                <a:pathLst>
                  <a:path extrusionOk="0" h="3204" w="1687">
                    <a:moveTo>
                      <a:pt x="848" y="0"/>
                    </a:moveTo>
                    <a:cubicBezTo>
                      <a:pt x="848" y="0"/>
                      <a:pt x="1" y="723"/>
                      <a:pt x="1" y="1606"/>
                    </a:cubicBezTo>
                    <a:cubicBezTo>
                      <a:pt x="1" y="2489"/>
                      <a:pt x="848" y="3203"/>
                      <a:pt x="848" y="3203"/>
                    </a:cubicBezTo>
                    <a:cubicBezTo>
                      <a:pt x="848" y="3203"/>
                      <a:pt x="1687" y="2489"/>
                      <a:pt x="1687" y="1606"/>
                    </a:cubicBezTo>
                    <a:cubicBezTo>
                      <a:pt x="1687" y="723"/>
                      <a:pt x="848" y="0"/>
                      <a:pt x="8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28"/>
              <p:cNvSpPr/>
              <p:nvPr/>
            </p:nvSpPr>
            <p:spPr>
              <a:xfrm>
                <a:off x="3743109" y="4782812"/>
                <a:ext cx="98853" cy="94124"/>
              </a:xfrm>
              <a:custGeom>
                <a:rect b="b" l="l" r="r" t="t"/>
                <a:pathLst>
                  <a:path extrusionOk="0" h="2269" w="2383">
                    <a:moveTo>
                      <a:pt x="2311" y="0"/>
                    </a:moveTo>
                    <a:lnTo>
                      <a:pt x="0" y="2266"/>
                    </a:lnTo>
                    <a:cubicBezTo>
                      <a:pt x="0" y="2266"/>
                      <a:pt x="39" y="2269"/>
                      <a:pt x="105" y="2269"/>
                    </a:cubicBezTo>
                    <a:cubicBezTo>
                      <a:pt x="396" y="2269"/>
                      <a:pt x="1226" y="2221"/>
                      <a:pt x="1749" y="1713"/>
                    </a:cubicBezTo>
                    <a:cubicBezTo>
                      <a:pt x="2382"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28"/>
              <p:cNvSpPr/>
              <p:nvPr/>
            </p:nvSpPr>
            <p:spPr>
              <a:xfrm>
                <a:off x="3743109" y="4678068"/>
                <a:ext cx="98853" cy="94165"/>
              </a:xfrm>
              <a:custGeom>
                <a:rect b="b" l="l" r="r" t="t"/>
                <a:pathLst>
                  <a:path extrusionOk="0" h="2270" w="2383">
                    <a:moveTo>
                      <a:pt x="2311" y="1"/>
                    </a:moveTo>
                    <a:lnTo>
                      <a:pt x="0" y="2267"/>
                    </a:lnTo>
                    <a:cubicBezTo>
                      <a:pt x="0" y="2267"/>
                      <a:pt x="39" y="2269"/>
                      <a:pt x="105" y="2269"/>
                    </a:cubicBezTo>
                    <a:cubicBezTo>
                      <a:pt x="396" y="2269"/>
                      <a:pt x="1226" y="2222"/>
                      <a:pt x="1749" y="1714"/>
                    </a:cubicBezTo>
                    <a:cubicBezTo>
                      <a:pt x="2382"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28"/>
              <p:cNvSpPr/>
              <p:nvPr/>
            </p:nvSpPr>
            <p:spPr>
              <a:xfrm>
                <a:off x="3743109" y="4573367"/>
                <a:ext cx="98853" cy="93792"/>
              </a:xfrm>
              <a:custGeom>
                <a:rect b="b" l="l" r="r" t="t"/>
                <a:pathLst>
                  <a:path extrusionOk="0" h="2261" w="2383">
                    <a:moveTo>
                      <a:pt x="2311" y="0"/>
                    </a:moveTo>
                    <a:lnTo>
                      <a:pt x="0" y="2257"/>
                    </a:lnTo>
                    <a:cubicBezTo>
                      <a:pt x="0" y="2257"/>
                      <a:pt x="47" y="2260"/>
                      <a:pt x="126" y="2260"/>
                    </a:cubicBezTo>
                    <a:cubicBezTo>
                      <a:pt x="433" y="2260"/>
                      <a:pt x="1238" y="2210"/>
                      <a:pt x="1749" y="1713"/>
                    </a:cubicBezTo>
                    <a:cubicBezTo>
                      <a:pt x="2382"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28"/>
              <p:cNvSpPr/>
              <p:nvPr/>
            </p:nvSpPr>
            <p:spPr>
              <a:xfrm>
                <a:off x="3743109" y="4468250"/>
                <a:ext cx="98853" cy="94124"/>
              </a:xfrm>
              <a:custGeom>
                <a:rect b="b" l="l" r="r" t="t"/>
                <a:pathLst>
                  <a:path extrusionOk="0" h="2269" w="2383">
                    <a:moveTo>
                      <a:pt x="2311" y="0"/>
                    </a:moveTo>
                    <a:lnTo>
                      <a:pt x="0" y="2266"/>
                    </a:lnTo>
                    <a:cubicBezTo>
                      <a:pt x="0" y="2266"/>
                      <a:pt x="39" y="2269"/>
                      <a:pt x="105" y="2269"/>
                    </a:cubicBezTo>
                    <a:cubicBezTo>
                      <a:pt x="396" y="2269"/>
                      <a:pt x="1226" y="2222"/>
                      <a:pt x="1749" y="1713"/>
                    </a:cubicBezTo>
                    <a:cubicBezTo>
                      <a:pt x="2382"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28"/>
              <p:cNvSpPr/>
              <p:nvPr/>
            </p:nvSpPr>
            <p:spPr>
              <a:xfrm>
                <a:off x="3743109" y="4782812"/>
                <a:ext cx="98853" cy="94124"/>
              </a:xfrm>
              <a:custGeom>
                <a:rect b="b" l="l" r="r" t="t"/>
                <a:pathLst>
                  <a:path extrusionOk="0" h="2269" w="2383">
                    <a:moveTo>
                      <a:pt x="2311" y="0"/>
                    </a:moveTo>
                    <a:lnTo>
                      <a:pt x="0" y="2266"/>
                    </a:lnTo>
                    <a:cubicBezTo>
                      <a:pt x="0" y="2266"/>
                      <a:pt x="39" y="2269"/>
                      <a:pt x="105" y="2269"/>
                    </a:cubicBezTo>
                    <a:cubicBezTo>
                      <a:pt x="396" y="2269"/>
                      <a:pt x="1226" y="2221"/>
                      <a:pt x="1749" y="1713"/>
                    </a:cubicBezTo>
                    <a:cubicBezTo>
                      <a:pt x="2382"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28"/>
              <p:cNvSpPr/>
              <p:nvPr/>
            </p:nvSpPr>
            <p:spPr>
              <a:xfrm>
                <a:off x="3743109" y="4678068"/>
                <a:ext cx="98853" cy="94165"/>
              </a:xfrm>
              <a:custGeom>
                <a:rect b="b" l="l" r="r" t="t"/>
                <a:pathLst>
                  <a:path extrusionOk="0" h="2270" w="2383">
                    <a:moveTo>
                      <a:pt x="2311" y="1"/>
                    </a:moveTo>
                    <a:lnTo>
                      <a:pt x="0" y="2267"/>
                    </a:lnTo>
                    <a:cubicBezTo>
                      <a:pt x="0" y="2267"/>
                      <a:pt x="39" y="2269"/>
                      <a:pt x="105" y="2269"/>
                    </a:cubicBezTo>
                    <a:cubicBezTo>
                      <a:pt x="396" y="2269"/>
                      <a:pt x="1226" y="2222"/>
                      <a:pt x="1749" y="1714"/>
                    </a:cubicBezTo>
                    <a:cubicBezTo>
                      <a:pt x="2382"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28"/>
              <p:cNvSpPr/>
              <p:nvPr/>
            </p:nvSpPr>
            <p:spPr>
              <a:xfrm>
                <a:off x="3743109" y="4573367"/>
                <a:ext cx="98853" cy="93792"/>
              </a:xfrm>
              <a:custGeom>
                <a:rect b="b" l="l" r="r" t="t"/>
                <a:pathLst>
                  <a:path extrusionOk="0" h="2261" w="2383">
                    <a:moveTo>
                      <a:pt x="2311" y="0"/>
                    </a:moveTo>
                    <a:lnTo>
                      <a:pt x="0" y="2257"/>
                    </a:lnTo>
                    <a:cubicBezTo>
                      <a:pt x="0" y="2257"/>
                      <a:pt x="47" y="2260"/>
                      <a:pt x="126" y="2260"/>
                    </a:cubicBezTo>
                    <a:cubicBezTo>
                      <a:pt x="433" y="2260"/>
                      <a:pt x="1238" y="2210"/>
                      <a:pt x="1749" y="1713"/>
                    </a:cubicBezTo>
                    <a:cubicBezTo>
                      <a:pt x="2382"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28"/>
              <p:cNvSpPr/>
              <p:nvPr/>
            </p:nvSpPr>
            <p:spPr>
              <a:xfrm>
                <a:off x="3743109" y="4468250"/>
                <a:ext cx="98853" cy="94124"/>
              </a:xfrm>
              <a:custGeom>
                <a:rect b="b" l="l" r="r" t="t"/>
                <a:pathLst>
                  <a:path extrusionOk="0" h="2269" w="2383">
                    <a:moveTo>
                      <a:pt x="2311" y="0"/>
                    </a:moveTo>
                    <a:lnTo>
                      <a:pt x="0" y="2266"/>
                    </a:lnTo>
                    <a:cubicBezTo>
                      <a:pt x="0" y="2266"/>
                      <a:pt x="39" y="2269"/>
                      <a:pt x="105" y="2269"/>
                    </a:cubicBezTo>
                    <a:cubicBezTo>
                      <a:pt x="396" y="2269"/>
                      <a:pt x="1226" y="2222"/>
                      <a:pt x="1749" y="1713"/>
                    </a:cubicBezTo>
                    <a:cubicBezTo>
                      <a:pt x="2382"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28"/>
              <p:cNvSpPr/>
              <p:nvPr/>
            </p:nvSpPr>
            <p:spPr>
              <a:xfrm>
                <a:off x="3636541" y="4782812"/>
                <a:ext cx="98811" cy="94124"/>
              </a:xfrm>
              <a:custGeom>
                <a:rect b="b" l="l" r="r" t="t"/>
                <a:pathLst>
                  <a:path extrusionOk="0" h="2269" w="2382">
                    <a:moveTo>
                      <a:pt x="71" y="0"/>
                    </a:moveTo>
                    <a:cubicBezTo>
                      <a:pt x="71" y="0"/>
                      <a:pt x="0" y="1089"/>
                      <a:pt x="633" y="1713"/>
                    </a:cubicBezTo>
                    <a:cubicBezTo>
                      <a:pt x="1156" y="2221"/>
                      <a:pt x="1986" y="2269"/>
                      <a:pt x="2277" y="2269"/>
                    </a:cubicBezTo>
                    <a:cubicBezTo>
                      <a:pt x="2344" y="2269"/>
                      <a:pt x="2382" y="2266"/>
                      <a:pt x="2382"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28"/>
              <p:cNvSpPr/>
              <p:nvPr/>
            </p:nvSpPr>
            <p:spPr>
              <a:xfrm>
                <a:off x="3636541" y="4678068"/>
                <a:ext cx="98811" cy="94165"/>
              </a:xfrm>
              <a:custGeom>
                <a:rect b="b" l="l" r="r" t="t"/>
                <a:pathLst>
                  <a:path extrusionOk="0" h="2270" w="2382">
                    <a:moveTo>
                      <a:pt x="71" y="1"/>
                    </a:moveTo>
                    <a:cubicBezTo>
                      <a:pt x="71" y="1"/>
                      <a:pt x="0" y="1089"/>
                      <a:pt x="633" y="1714"/>
                    </a:cubicBezTo>
                    <a:cubicBezTo>
                      <a:pt x="1156" y="2222"/>
                      <a:pt x="1986" y="2269"/>
                      <a:pt x="2277" y="2269"/>
                    </a:cubicBezTo>
                    <a:cubicBezTo>
                      <a:pt x="2344" y="2269"/>
                      <a:pt x="2382" y="2267"/>
                      <a:pt x="2382" y="2267"/>
                    </a:cubicBezTo>
                    <a:lnTo>
                      <a:pt x="7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28"/>
              <p:cNvSpPr/>
              <p:nvPr/>
            </p:nvSpPr>
            <p:spPr>
              <a:xfrm>
                <a:off x="3636541" y="4573367"/>
                <a:ext cx="98811" cy="93792"/>
              </a:xfrm>
              <a:custGeom>
                <a:rect b="b" l="l" r="r" t="t"/>
                <a:pathLst>
                  <a:path extrusionOk="0" h="2261" w="2382">
                    <a:moveTo>
                      <a:pt x="71" y="0"/>
                    </a:moveTo>
                    <a:cubicBezTo>
                      <a:pt x="71" y="0"/>
                      <a:pt x="0" y="1080"/>
                      <a:pt x="633" y="1713"/>
                    </a:cubicBezTo>
                    <a:cubicBezTo>
                      <a:pt x="1144" y="2210"/>
                      <a:pt x="1949" y="2260"/>
                      <a:pt x="2257" y="2260"/>
                    </a:cubicBezTo>
                    <a:cubicBezTo>
                      <a:pt x="2336" y="2260"/>
                      <a:pt x="2382" y="2257"/>
                      <a:pt x="2382" y="2257"/>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28"/>
              <p:cNvSpPr/>
              <p:nvPr/>
            </p:nvSpPr>
            <p:spPr>
              <a:xfrm>
                <a:off x="3636541" y="4468250"/>
                <a:ext cx="98811" cy="94124"/>
              </a:xfrm>
              <a:custGeom>
                <a:rect b="b" l="l" r="r" t="t"/>
                <a:pathLst>
                  <a:path extrusionOk="0" h="2269" w="2382">
                    <a:moveTo>
                      <a:pt x="71" y="0"/>
                    </a:moveTo>
                    <a:cubicBezTo>
                      <a:pt x="71" y="1"/>
                      <a:pt x="0" y="1089"/>
                      <a:pt x="633" y="1713"/>
                    </a:cubicBezTo>
                    <a:cubicBezTo>
                      <a:pt x="1156" y="2222"/>
                      <a:pt x="1986" y="2269"/>
                      <a:pt x="2277" y="2269"/>
                    </a:cubicBezTo>
                    <a:cubicBezTo>
                      <a:pt x="2344" y="2269"/>
                      <a:pt x="2382" y="2266"/>
                      <a:pt x="2382"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28"/>
              <p:cNvSpPr/>
              <p:nvPr/>
            </p:nvSpPr>
            <p:spPr>
              <a:xfrm>
                <a:off x="2549284"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28"/>
              <p:cNvSpPr/>
              <p:nvPr/>
            </p:nvSpPr>
            <p:spPr>
              <a:xfrm>
                <a:off x="2523731"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28"/>
              <p:cNvSpPr/>
              <p:nvPr/>
            </p:nvSpPr>
            <p:spPr>
              <a:xfrm>
                <a:off x="25622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28"/>
              <p:cNvSpPr/>
              <p:nvPr/>
            </p:nvSpPr>
            <p:spPr>
              <a:xfrm>
                <a:off x="25622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28"/>
              <p:cNvSpPr/>
              <p:nvPr/>
            </p:nvSpPr>
            <p:spPr>
              <a:xfrm>
                <a:off x="25622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28"/>
              <p:cNvSpPr/>
              <p:nvPr/>
            </p:nvSpPr>
            <p:spPr>
              <a:xfrm>
                <a:off x="25622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28"/>
              <p:cNvSpPr/>
              <p:nvPr/>
            </p:nvSpPr>
            <p:spPr>
              <a:xfrm>
                <a:off x="25622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28"/>
              <p:cNvSpPr/>
              <p:nvPr/>
            </p:nvSpPr>
            <p:spPr>
              <a:xfrm>
                <a:off x="25622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28"/>
              <p:cNvSpPr/>
              <p:nvPr/>
            </p:nvSpPr>
            <p:spPr>
              <a:xfrm>
                <a:off x="25622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28"/>
              <p:cNvSpPr/>
              <p:nvPr/>
            </p:nvSpPr>
            <p:spPr>
              <a:xfrm>
                <a:off x="25622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28"/>
              <p:cNvSpPr/>
              <p:nvPr/>
            </p:nvSpPr>
            <p:spPr>
              <a:xfrm>
                <a:off x="2455617"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28"/>
              <p:cNvSpPr/>
              <p:nvPr/>
            </p:nvSpPr>
            <p:spPr>
              <a:xfrm>
                <a:off x="2455617"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28"/>
              <p:cNvSpPr/>
              <p:nvPr/>
            </p:nvSpPr>
            <p:spPr>
              <a:xfrm>
                <a:off x="2455617"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28"/>
              <p:cNvSpPr/>
              <p:nvPr/>
            </p:nvSpPr>
            <p:spPr>
              <a:xfrm>
                <a:off x="2455617"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28"/>
              <p:cNvSpPr/>
              <p:nvPr/>
            </p:nvSpPr>
            <p:spPr>
              <a:xfrm>
                <a:off x="4025107"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28"/>
              <p:cNvSpPr/>
              <p:nvPr/>
            </p:nvSpPr>
            <p:spPr>
              <a:xfrm>
                <a:off x="3999554" y="4383874"/>
                <a:ext cx="69608" cy="132910"/>
              </a:xfrm>
              <a:custGeom>
                <a:rect b="b" l="l" r="r" t="t"/>
                <a:pathLst>
                  <a:path extrusionOk="0" h="3204" w="1678">
                    <a:moveTo>
                      <a:pt x="839" y="0"/>
                    </a:moveTo>
                    <a:cubicBezTo>
                      <a:pt x="839" y="0"/>
                      <a:pt x="1" y="723"/>
                      <a:pt x="1" y="1606"/>
                    </a:cubicBezTo>
                    <a:cubicBezTo>
                      <a:pt x="1"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28"/>
              <p:cNvSpPr/>
              <p:nvPr/>
            </p:nvSpPr>
            <p:spPr>
              <a:xfrm>
                <a:off x="4038050" y="4782812"/>
                <a:ext cx="99226" cy="94124"/>
              </a:xfrm>
              <a:custGeom>
                <a:rect b="b" l="l" r="r" t="t"/>
                <a:pathLst>
                  <a:path extrusionOk="0" h="2269" w="2392">
                    <a:moveTo>
                      <a:pt x="2320" y="0"/>
                    </a:moveTo>
                    <a:lnTo>
                      <a:pt x="0" y="2266"/>
                    </a:lnTo>
                    <a:cubicBezTo>
                      <a:pt x="0" y="2266"/>
                      <a:pt x="39" y="2269"/>
                      <a:pt x="106" y="2269"/>
                    </a:cubicBezTo>
                    <a:cubicBezTo>
                      <a:pt x="399" y="2269"/>
                      <a:pt x="1233" y="2221"/>
                      <a:pt x="1749" y="1713"/>
                    </a:cubicBezTo>
                    <a:cubicBezTo>
                      <a:pt x="2391" y="108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28"/>
              <p:cNvSpPr/>
              <p:nvPr/>
            </p:nvSpPr>
            <p:spPr>
              <a:xfrm>
                <a:off x="4038050" y="4678068"/>
                <a:ext cx="99226" cy="94165"/>
              </a:xfrm>
              <a:custGeom>
                <a:rect b="b" l="l" r="r" t="t"/>
                <a:pathLst>
                  <a:path extrusionOk="0" h="2270" w="2392">
                    <a:moveTo>
                      <a:pt x="2320" y="1"/>
                    </a:moveTo>
                    <a:lnTo>
                      <a:pt x="0" y="2267"/>
                    </a:lnTo>
                    <a:cubicBezTo>
                      <a:pt x="0" y="2267"/>
                      <a:pt x="39" y="2269"/>
                      <a:pt x="106" y="2269"/>
                    </a:cubicBezTo>
                    <a:cubicBezTo>
                      <a:pt x="399" y="2269"/>
                      <a:pt x="1233" y="2222"/>
                      <a:pt x="1749" y="1714"/>
                    </a:cubicBezTo>
                    <a:cubicBezTo>
                      <a:pt x="2391" y="1089"/>
                      <a:pt x="2320" y="1"/>
                      <a:pt x="23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28"/>
              <p:cNvSpPr/>
              <p:nvPr/>
            </p:nvSpPr>
            <p:spPr>
              <a:xfrm>
                <a:off x="4038050" y="4573367"/>
                <a:ext cx="99226" cy="93792"/>
              </a:xfrm>
              <a:custGeom>
                <a:rect b="b" l="l" r="r" t="t"/>
                <a:pathLst>
                  <a:path extrusionOk="0" h="2261" w="2392">
                    <a:moveTo>
                      <a:pt x="2320" y="0"/>
                    </a:moveTo>
                    <a:lnTo>
                      <a:pt x="0" y="2257"/>
                    </a:lnTo>
                    <a:cubicBezTo>
                      <a:pt x="0" y="2257"/>
                      <a:pt x="47" y="2260"/>
                      <a:pt x="127" y="2260"/>
                    </a:cubicBezTo>
                    <a:cubicBezTo>
                      <a:pt x="436" y="2260"/>
                      <a:pt x="1245" y="2210"/>
                      <a:pt x="1749" y="1713"/>
                    </a:cubicBezTo>
                    <a:cubicBezTo>
                      <a:pt x="2391" y="1080"/>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28"/>
              <p:cNvSpPr/>
              <p:nvPr/>
            </p:nvSpPr>
            <p:spPr>
              <a:xfrm>
                <a:off x="4038050" y="4468250"/>
                <a:ext cx="99226" cy="94124"/>
              </a:xfrm>
              <a:custGeom>
                <a:rect b="b" l="l" r="r" t="t"/>
                <a:pathLst>
                  <a:path extrusionOk="0" h="2269" w="2392">
                    <a:moveTo>
                      <a:pt x="2320" y="0"/>
                    </a:moveTo>
                    <a:lnTo>
                      <a:pt x="0" y="2266"/>
                    </a:lnTo>
                    <a:cubicBezTo>
                      <a:pt x="0" y="2266"/>
                      <a:pt x="39" y="2269"/>
                      <a:pt x="106" y="2269"/>
                    </a:cubicBezTo>
                    <a:cubicBezTo>
                      <a:pt x="399" y="2269"/>
                      <a:pt x="1233" y="2222"/>
                      <a:pt x="1749" y="1713"/>
                    </a:cubicBezTo>
                    <a:cubicBezTo>
                      <a:pt x="2391" y="1089"/>
                      <a:pt x="2320" y="1"/>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28"/>
              <p:cNvSpPr/>
              <p:nvPr/>
            </p:nvSpPr>
            <p:spPr>
              <a:xfrm>
                <a:off x="4038050" y="4782812"/>
                <a:ext cx="99226" cy="94124"/>
              </a:xfrm>
              <a:custGeom>
                <a:rect b="b" l="l" r="r" t="t"/>
                <a:pathLst>
                  <a:path extrusionOk="0" h="2269" w="2392">
                    <a:moveTo>
                      <a:pt x="2320" y="0"/>
                    </a:moveTo>
                    <a:lnTo>
                      <a:pt x="0" y="2266"/>
                    </a:lnTo>
                    <a:cubicBezTo>
                      <a:pt x="0" y="2266"/>
                      <a:pt x="39" y="2269"/>
                      <a:pt x="106" y="2269"/>
                    </a:cubicBezTo>
                    <a:cubicBezTo>
                      <a:pt x="399" y="2269"/>
                      <a:pt x="1233" y="2221"/>
                      <a:pt x="1749" y="1713"/>
                    </a:cubicBezTo>
                    <a:cubicBezTo>
                      <a:pt x="2391" y="108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28"/>
              <p:cNvSpPr/>
              <p:nvPr/>
            </p:nvSpPr>
            <p:spPr>
              <a:xfrm>
                <a:off x="4038050" y="4678068"/>
                <a:ext cx="99226" cy="94165"/>
              </a:xfrm>
              <a:custGeom>
                <a:rect b="b" l="l" r="r" t="t"/>
                <a:pathLst>
                  <a:path extrusionOk="0" h="2270" w="2392">
                    <a:moveTo>
                      <a:pt x="2320" y="1"/>
                    </a:moveTo>
                    <a:lnTo>
                      <a:pt x="0" y="2267"/>
                    </a:lnTo>
                    <a:cubicBezTo>
                      <a:pt x="0" y="2267"/>
                      <a:pt x="39" y="2269"/>
                      <a:pt x="106" y="2269"/>
                    </a:cubicBezTo>
                    <a:cubicBezTo>
                      <a:pt x="399" y="2269"/>
                      <a:pt x="1233" y="2222"/>
                      <a:pt x="1749" y="1714"/>
                    </a:cubicBezTo>
                    <a:cubicBezTo>
                      <a:pt x="2391" y="1089"/>
                      <a:pt x="2320" y="1"/>
                      <a:pt x="23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28"/>
              <p:cNvSpPr/>
              <p:nvPr/>
            </p:nvSpPr>
            <p:spPr>
              <a:xfrm>
                <a:off x="4038050" y="4573367"/>
                <a:ext cx="99226" cy="93792"/>
              </a:xfrm>
              <a:custGeom>
                <a:rect b="b" l="l" r="r" t="t"/>
                <a:pathLst>
                  <a:path extrusionOk="0" h="2261" w="2392">
                    <a:moveTo>
                      <a:pt x="2320" y="0"/>
                    </a:moveTo>
                    <a:lnTo>
                      <a:pt x="0" y="2257"/>
                    </a:lnTo>
                    <a:cubicBezTo>
                      <a:pt x="0" y="2257"/>
                      <a:pt x="47" y="2260"/>
                      <a:pt x="127" y="2260"/>
                    </a:cubicBezTo>
                    <a:cubicBezTo>
                      <a:pt x="436" y="2260"/>
                      <a:pt x="1245" y="2210"/>
                      <a:pt x="1749" y="1713"/>
                    </a:cubicBezTo>
                    <a:cubicBezTo>
                      <a:pt x="2391" y="1080"/>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28"/>
              <p:cNvSpPr/>
              <p:nvPr/>
            </p:nvSpPr>
            <p:spPr>
              <a:xfrm>
                <a:off x="4038050" y="4468250"/>
                <a:ext cx="99226" cy="94124"/>
              </a:xfrm>
              <a:custGeom>
                <a:rect b="b" l="l" r="r" t="t"/>
                <a:pathLst>
                  <a:path extrusionOk="0" h="2269" w="2392">
                    <a:moveTo>
                      <a:pt x="2320" y="0"/>
                    </a:moveTo>
                    <a:lnTo>
                      <a:pt x="0" y="2266"/>
                    </a:lnTo>
                    <a:cubicBezTo>
                      <a:pt x="0" y="2266"/>
                      <a:pt x="39" y="2269"/>
                      <a:pt x="106" y="2269"/>
                    </a:cubicBezTo>
                    <a:cubicBezTo>
                      <a:pt x="399" y="2269"/>
                      <a:pt x="1233" y="2222"/>
                      <a:pt x="1749" y="1713"/>
                    </a:cubicBezTo>
                    <a:cubicBezTo>
                      <a:pt x="2391" y="1089"/>
                      <a:pt x="2320" y="1"/>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28"/>
              <p:cNvSpPr/>
              <p:nvPr/>
            </p:nvSpPr>
            <p:spPr>
              <a:xfrm>
                <a:off x="3931481" y="4782812"/>
                <a:ext cx="99185" cy="94124"/>
              </a:xfrm>
              <a:custGeom>
                <a:rect b="b" l="l" r="r" t="t"/>
                <a:pathLst>
                  <a:path extrusionOk="0" h="2269" w="2391">
                    <a:moveTo>
                      <a:pt x="80" y="0"/>
                    </a:moveTo>
                    <a:cubicBezTo>
                      <a:pt x="80" y="0"/>
                      <a:pt x="0" y="1089"/>
                      <a:pt x="642" y="1713"/>
                    </a:cubicBezTo>
                    <a:cubicBezTo>
                      <a:pt x="1158" y="2221"/>
                      <a:pt x="1993" y="2269"/>
                      <a:pt x="2285" y="2269"/>
                    </a:cubicBezTo>
                    <a:cubicBezTo>
                      <a:pt x="2352" y="2269"/>
                      <a:pt x="2391" y="2266"/>
                      <a:pt x="2391" y="2266"/>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28"/>
              <p:cNvSpPr/>
              <p:nvPr/>
            </p:nvSpPr>
            <p:spPr>
              <a:xfrm>
                <a:off x="3931481" y="4678068"/>
                <a:ext cx="99185" cy="94165"/>
              </a:xfrm>
              <a:custGeom>
                <a:rect b="b" l="l" r="r" t="t"/>
                <a:pathLst>
                  <a:path extrusionOk="0" h="2270" w="2391">
                    <a:moveTo>
                      <a:pt x="80" y="1"/>
                    </a:moveTo>
                    <a:cubicBezTo>
                      <a:pt x="80" y="1"/>
                      <a:pt x="0" y="1089"/>
                      <a:pt x="642" y="1714"/>
                    </a:cubicBezTo>
                    <a:cubicBezTo>
                      <a:pt x="1158" y="2222"/>
                      <a:pt x="1993" y="2269"/>
                      <a:pt x="2285" y="2269"/>
                    </a:cubicBezTo>
                    <a:cubicBezTo>
                      <a:pt x="2352" y="2269"/>
                      <a:pt x="2391" y="2267"/>
                      <a:pt x="2391" y="2267"/>
                    </a:cubicBezTo>
                    <a:lnTo>
                      <a:pt x="8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28"/>
              <p:cNvSpPr/>
              <p:nvPr/>
            </p:nvSpPr>
            <p:spPr>
              <a:xfrm>
                <a:off x="3931481" y="4573367"/>
                <a:ext cx="99185" cy="93792"/>
              </a:xfrm>
              <a:custGeom>
                <a:rect b="b" l="l" r="r" t="t"/>
                <a:pathLst>
                  <a:path extrusionOk="0" h="2261" w="2391">
                    <a:moveTo>
                      <a:pt x="80" y="0"/>
                    </a:moveTo>
                    <a:lnTo>
                      <a:pt x="80" y="0"/>
                    </a:lnTo>
                    <a:cubicBezTo>
                      <a:pt x="80" y="0"/>
                      <a:pt x="0" y="1080"/>
                      <a:pt x="642" y="1713"/>
                    </a:cubicBezTo>
                    <a:cubicBezTo>
                      <a:pt x="1146" y="2210"/>
                      <a:pt x="1955" y="2260"/>
                      <a:pt x="2265" y="2260"/>
                    </a:cubicBezTo>
                    <a:cubicBezTo>
                      <a:pt x="2344" y="2260"/>
                      <a:pt x="2391" y="2257"/>
                      <a:pt x="2391" y="2257"/>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28"/>
              <p:cNvSpPr/>
              <p:nvPr/>
            </p:nvSpPr>
            <p:spPr>
              <a:xfrm>
                <a:off x="3931481" y="4468250"/>
                <a:ext cx="99185" cy="94124"/>
              </a:xfrm>
              <a:custGeom>
                <a:rect b="b" l="l" r="r" t="t"/>
                <a:pathLst>
                  <a:path extrusionOk="0" h="2269" w="2391">
                    <a:moveTo>
                      <a:pt x="80" y="0"/>
                    </a:moveTo>
                    <a:cubicBezTo>
                      <a:pt x="80" y="1"/>
                      <a:pt x="0" y="1089"/>
                      <a:pt x="642" y="1713"/>
                    </a:cubicBezTo>
                    <a:cubicBezTo>
                      <a:pt x="1158" y="2222"/>
                      <a:pt x="1993" y="2269"/>
                      <a:pt x="2285" y="2269"/>
                    </a:cubicBezTo>
                    <a:cubicBezTo>
                      <a:pt x="2352" y="2269"/>
                      <a:pt x="2391" y="2266"/>
                      <a:pt x="2391" y="2266"/>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28"/>
              <p:cNvSpPr/>
              <p:nvPr/>
            </p:nvSpPr>
            <p:spPr>
              <a:xfrm>
                <a:off x="4320421"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28"/>
              <p:cNvSpPr/>
              <p:nvPr/>
            </p:nvSpPr>
            <p:spPr>
              <a:xfrm>
                <a:off x="4294868" y="4383874"/>
                <a:ext cx="69608" cy="132910"/>
              </a:xfrm>
              <a:custGeom>
                <a:rect b="b" l="l" r="r" t="t"/>
                <a:pathLst>
                  <a:path extrusionOk="0" h="3204" w="1678">
                    <a:moveTo>
                      <a:pt x="839" y="0"/>
                    </a:moveTo>
                    <a:cubicBezTo>
                      <a:pt x="839" y="0"/>
                      <a:pt x="1" y="723"/>
                      <a:pt x="1" y="1606"/>
                    </a:cubicBezTo>
                    <a:cubicBezTo>
                      <a:pt x="1"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28"/>
              <p:cNvSpPr/>
              <p:nvPr/>
            </p:nvSpPr>
            <p:spPr>
              <a:xfrm>
                <a:off x="4333364" y="4782812"/>
                <a:ext cx="99226" cy="94124"/>
              </a:xfrm>
              <a:custGeom>
                <a:rect b="b" l="l" r="r" t="t"/>
                <a:pathLst>
                  <a:path extrusionOk="0" h="2269" w="2392">
                    <a:moveTo>
                      <a:pt x="2311" y="0"/>
                    </a:moveTo>
                    <a:lnTo>
                      <a:pt x="0" y="2266"/>
                    </a:lnTo>
                    <a:cubicBezTo>
                      <a:pt x="0" y="2266"/>
                      <a:pt x="39" y="2269"/>
                      <a:pt x="106" y="2269"/>
                    </a:cubicBezTo>
                    <a:cubicBezTo>
                      <a:pt x="399"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28"/>
              <p:cNvSpPr/>
              <p:nvPr/>
            </p:nvSpPr>
            <p:spPr>
              <a:xfrm>
                <a:off x="4333364" y="4678068"/>
                <a:ext cx="99226" cy="94165"/>
              </a:xfrm>
              <a:custGeom>
                <a:rect b="b" l="l" r="r" t="t"/>
                <a:pathLst>
                  <a:path extrusionOk="0" h="2270" w="2392">
                    <a:moveTo>
                      <a:pt x="2311" y="1"/>
                    </a:moveTo>
                    <a:lnTo>
                      <a:pt x="0" y="2267"/>
                    </a:lnTo>
                    <a:cubicBezTo>
                      <a:pt x="0" y="2267"/>
                      <a:pt x="39" y="2269"/>
                      <a:pt x="106" y="2269"/>
                    </a:cubicBezTo>
                    <a:cubicBezTo>
                      <a:pt x="399"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28"/>
              <p:cNvSpPr/>
              <p:nvPr/>
            </p:nvSpPr>
            <p:spPr>
              <a:xfrm>
                <a:off x="4333364"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28"/>
              <p:cNvSpPr/>
              <p:nvPr/>
            </p:nvSpPr>
            <p:spPr>
              <a:xfrm>
                <a:off x="4333364" y="4468250"/>
                <a:ext cx="99226" cy="94124"/>
              </a:xfrm>
              <a:custGeom>
                <a:rect b="b" l="l" r="r" t="t"/>
                <a:pathLst>
                  <a:path extrusionOk="0" h="2269" w="2392">
                    <a:moveTo>
                      <a:pt x="2311" y="0"/>
                    </a:moveTo>
                    <a:lnTo>
                      <a:pt x="0" y="2266"/>
                    </a:lnTo>
                    <a:cubicBezTo>
                      <a:pt x="0" y="2266"/>
                      <a:pt x="39" y="2269"/>
                      <a:pt x="106" y="2269"/>
                    </a:cubicBezTo>
                    <a:cubicBezTo>
                      <a:pt x="399"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28"/>
              <p:cNvSpPr/>
              <p:nvPr/>
            </p:nvSpPr>
            <p:spPr>
              <a:xfrm>
                <a:off x="4333364" y="4782812"/>
                <a:ext cx="99226" cy="94124"/>
              </a:xfrm>
              <a:custGeom>
                <a:rect b="b" l="l" r="r" t="t"/>
                <a:pathLst>
                  <a:path extrusionOk="0" h="2269" w="2392">
                    <a:moveTo>
                      <a:pt x="2311" y="0"/>
                    </a:moveTo>
                    <a:lnTo>
                      <a:pt x="0" y="2266"/>
                    </a:lnTo>
                    <a:cubicBezTo>
                      <a:pt x="0" y="2266"/>
                      <a:pt x="39" y="2269"/>
                      <a:pt x="106" y="2269"/>
                    </a:cubicBezTo>
                    <a:cubicBezTo>
                      <a:pt x="399"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28"/>
              <p:cNvSpPr/>
              <p:nvPr/>
            </p:nvSpPr>
            <p:spPr>
              <a:xfrm>
                <a:off x="4333364" y="4678068"/>
                <a:ext cx="99226" cy="94165"/>
              </a:xfrm>
              <a:custGeom>
                <a:rect b="b" l="l" r="r" t="t"/>
                <a:pathLst>
                  <a:path extrusionOk="0" h="2270" w="2392">
                    <a:moveTo>
                      <a:pt x="2311" y="1"/>
                    </a:moveTo>
                    <a:lnTo>
                      <a:pt x="0" y="2267"/>
                    </a:lnTo>
                    <a:cubicBezTo>
                      <a:pt x="0" y="2267"/>
                      <a:pt x="39" y="2269"/>
                      <a:pt x="106" y="2269"/>
                    </a:cubicBezTo>
                    <a:cubicBezTo>
                      <a:pt x="399"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28"/>
              <p:cNvSpPr/>
              <p:nvPr/>
            </p:nvSpPr>
            <p:spPr>
              <a:xfrm>
                <a:off x="4333364"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28"/>
              <p:cNvSpPr/>
              <p:nvPr/>
            </p:nvSpPr>
            <p:spPr>
              <a:xfrm>
                <a:off x="4333364" y="4468250"/>
                <a:ext cx="99226" cy="94124"/>
              </a:xfrm>
              <a:custGeom>
                <a:rect b="b" l="l" r="r" t="t"/>
                <a:pathLst>
                  <a:path extrusionOk="0" h="2269" w="2392">
                    <a:moveTo>
                      <a:pt x="2311" y="0"/>
                    </a:moveTo>
                    <a:lnTo>
                      <a:pt x="0" y="2266"/>
                    </a:lnTo>
                    <a:cubicBezTo>
                      <a:pt x="0" y="2266"/>
                      <a:pt x="39" y="2269"/>
                      <a:pt x="106" y="2269"/>
                    </a:cubicBezTo>
                    <a:cubicBezTo>
                      <a:pt x="399"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28"/>
              <p:cNvSpPr/>
              <p:nvPr/>
            </p:nvSpPr>
            <p:spPr>
              <a:xfrm>
                <a:off x="4226795" y="4782812"/>
                <a:ext cx="99185" cy="94124"/>
              </a:xfrm>
              <a:custGeom>
                <a:rect b="b" l="l" r="r" t="t"/>
                <a:pathLst>
                  <a:path extrusionOk="0" h="2269" w="2391">
                    <a:moveTo>
                      <a:pt x="71" y="0"/>
                    </a:moveTo>
                    <a:cubicBezTo>
                      <a:pt x="71" y="0"/>
                      <a:pt x="0" y="1089"/>
                      <a:pt x="642" y="1713"/>
                    </a:cubicBezTo>
                    <a:cubicBezTo>
                      <a:pt x="1158" y="2221"/>
                      <a:pt x="1993" y="2269"/>
                      <a:pt x="2285" y="2269"/>
                    </a:cubicBezTo>
                    <a:cubicBezTo>
                      <a:pt x="2352" y="2269"/>
                      <a:pt x="2391" y="2266"/>
                      <a:pt x="2391"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28"/>
              <p:cNvSpPr/>
              <p:nvPr/>
            </p:nvSpPr>
            <p:spPr>
              <a:xfrm>
                <a:off x="4226795" y="4678068"/>
                <a:ext cx="99185" cy="94165"/>
              </a:xfrm>
              <a:custGeom>
                <a:rect b="b" l="l" r="r" t="t"/>
                <a:pathLst>
                  <a:path extrusionOk="0" h="2270" w="2391">
                    <a:moveTo>
                      <a:pt x="71" y="1"/>
                    </a:moveTo>
                    <a:cubicBezTo>
                      <a:pt x="71" y="1"/>
                      <a:pt x="0" y="1089"/>
                      <a:pt x="642" y="1714"/>
                    </a:cubicBezTo>
                    <a:cubicBezTo>
                      <a:pt x="1158" y="2222"/>
                      <a:pt x="1993" y="2269"/>
                      <a:pt x="2285" y="2269"/>
                    </a:cubicBezTo>
                    <a:cubicBezTo>
                      <a:pt x="2352" y="2269"/>
                      <a:pt x="2391" y="2267"/>
                      <a:pt x="2391" y="2267"/>
                    </a:cubicBezTo>
                    <a:lnTo>
                      <a:pt x="7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28"/>
              <p:cNvSpPr/>
              <p:nvPr/>
            </p:nvSpPr>
            <p:spPr>
              <a:xfrm>
                <a:off x="4226795" y="4573367"/>
                <a:ext cx="99185" cy="93792"/>
              </a:xfrm>
              <a:custGeom>
                <a:rect b="b" l="l" r="r" t="t"/>
                <a:pathLst>
                  <a:path extrusionOk="0" h="2261" w="2391">
                    <a:moveTo>
                      <a:pt x="71" y="0"/>
                    </a:moveTo>
                    <a:cubicBezTo>
                      <a:pt x="71" y="0"/>
                      <a:pt x="0" y="1080"/>
                      <a:pt x="642" y="1713"/>
                    </a:cubicBezTo>
                    <a:cubicBezTo>
                      <a:pt x="1146" y="2210"/>
                      <a:pt x="1955" y="2260"/>
                      <a:pt x="2265" y="2260"/>
                    </a:cubicBezTo>
                    <a:cubicBezTo>
                      <a:pt x="2344" y="2260"/>
                      <a:pt x="2391" y="2257"/>
                      <a:pt x="2391" y="2257"/>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28"/>
              <p:cNvSpPr/>
              <p:nvPr/>
            </p:nvSpPr>
            <p:spPr>
              <a:xfrm>
                <a:off x="4226795" y="4468250"/>
                <a:ext cx="99185" cy="94124"/>
              </a:xfrm>
              <a:custGeom>
                <a:rect b="b" l="l" r="r" t="t"/>
                <a:pathLst>
                  <a:path extrusionOk="0" h="2269" w="2391">
                    <a:moveTo>
                      <a:pt x="71" y="0"/>
                    </a:moveTo>
                    <a:cubicBezTo>
                      <a:pt x="71" y="1"/>
                      <a:pt x="0" y="1089"/>
                      <a:pt x="642" y="1713"/>
                    </a:cubicBezTo>
                    <a:cubicBezTo>
                      <a:pt x="1158" y="2222"/>
                      <a:pt x="1993" y="2269"/>
                      <a:pt x="2285" y="2269"/>
                    </a:cubicBezTo>
                    <a:cubicBezTo>
                      <a:pt x="2352" y="2269"/>
                      <a:pt x="2391" y="2266"/>
                      <a:pt x="2391"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28"/>
              <p:cNvSpPr/>
              <p:nvPr/>
            </p:nvSpPr>
            <p:spPr>
              <a:xfrm>
                <a:off x="2253959"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28"/>
              <p:cNvSpPr/>
              <p:nvPr/>
            </p:nvSpPr>
            <p:spPr>
              <a:xfrm>
                <a:off x="2228406"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28"/>
              <p:cNvSpPr/>
              <p:nvPr/>
            </p:nvSpPr>
            <p:spPr>
              <a:xfrm>
                <a:off x="226690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28"/>
              <p:cNvSpPr/>
              <p:nvPr/>
            </p:nvSpPr>
            <p:spPr>
              <a:xfrm>
                <a:off x="226690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28"/>
              <p:cNvSpPr/>
              <p:nvPr/>
            </p:nvSpPr>
            <p:spPr>
              <a:xfrm>
                <a:off x="226690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28"/>
              <p:cNvSpPr/>
              <p:nvPr/>
            </p:nvSpPr>
            <p:spPr>
              <a:xfrm>
                <a:off x="226690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28"/>
              <p:cNvSpPr/>
              <p:nvPr/>
            </p:nvSpPr>
            <p:spPr>
              <a:xfrm>
                <a:off x="226690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28"/>
              <p:cNvSpPr/>
              <p:nvPr/>
            </p:nvSpPr>
            <p:spPr>
              <a:xfrm>
                <a:off x="226690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28"/>
              <p:cNvSpPr/>
              <p:nvPr/>
            </p:nvSpPr>
            <p:spPr>
              <a:xfrm>
                <a:off x="226690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28"/>
              <p:cNvSpPr/>
              <p:nvPr/>
            </p:nvSpPr>
            <p:spPr>
              <a:xfrm>
                <a:off x="226690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28"/>
              <p:cNvSpPr/>
              <p:nvPr/>
            </p:nvSpPr>
            <p:spPr>
              <a:xfrm>
                <a:off x="2160292"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28"/>
              <p:cNvSpPr/>
              <p:nvPr/>
            </p:nvSpPr>
            <p:spPr>
              <a:xfrm>
                <a:off x="2160292"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28"/>
              <p:cNvSpPr/>
              <p:nvPr/>
            </p:nvSpPr>
            <p:spPr>
              <a:xfrm>
                <a:off x="2160292"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28"/>
              <p:cNvSpPr/>
              <p:nvPr/>
            </p:nvSpPr>
            <p:spPr>
              <a:xfrm>
                <a:off x="2160292"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28"/>
              <p:cNvSpPr/>
              <p:nvPr/>
            </p:nvSpPr>
            <p:spPr>
              <a:xfrm>
                <a:off x="1958634"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28"/>
              <p:cNvSpPr/>
              <p:nvPr/>
            </p:nvSpPr>
            <p:spPr>
              <a:xfrm>
                <a:off x="1933081"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28"/>
              <p:cNvSpPr/>
              <p:nvPr/>
            </p:nvSpPr>
            <p:spPr>
              <a:xfrm>
                <a:off x="197157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28"/>
              <p:cNvSpPr/>
              <p:nvPr/>
            </p:nvSpPr>
            <p:spPr>
              <a:xfrm>
                <a:off x="197157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28"/>
              <p:cNvSpPr/>
              <p:nvPr/>
            </p:nvSpPr>
            <p:spPr>
              <a:xfrm>
                <a:off x="197157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28"/>
              <p:cNvSpPr/>
              <p:nvPr/>
            </p:nvSpPr>
            <p:spPr>
              <a:xfrm>
                <a:off x="197157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28"/>
              <p:cNvSpPr/>
              <p:nvPr/>
            </p:nvSpPr>
            <p:spPr>
              <a:xfrm>
                <a:off x="197157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28"/>
              <p:cNvSpPr/>
              <p:nvPr/>
            </p:nvSpPr>
            <p:spPr>
              <a:xfrm>
                <a:off x="197157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28"/>
              <p:cNvSpPr/>
              <p:nvPr/>
            </p:nvSpPr>
            <p:spPr>
              <a:xfrm>
                <a:off x="197157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28"/>
              <p:cNvSpPr/>
              <p:nvPr/>
            </p:nvSpPr>
            <p:spPr>
              <a:xfrm>
                <a:off x="197157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28"/>
              <p:cNvSpPr/>
              <p:nvPr/>
            </p:nvSpPr>
            <p:spPr>
              <a:xfrm>
                <a:off x="1864967"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28"/>
              <p:cNvSpPr/>
              <p:nvPr/>
            </p:nvSpPr>
            <p:spPr>
              <a:xfrm>
                <a:off x="1864967"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28"/>
              <p:cNvSpPr/>
              <p:nvPr/>
            </p:nvSpPr>
            <p:spPr>
              <a:xfrm>
                <a:off x="1864967"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28"/>
              <p:cNvSpPr/>
              <p:nvPr/>
            </p:nvSpPr>
            <p:spPr>
              <a:xfrm>
                <a:off x="1864967"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28"/>
              <p:cNvSpPr/>
              <p:nvPr/>
            </p:nvSpPr>
            <p:spPr>
              <a:xfrm>
                <a:off x="1663309"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28"/>
              <p:cNvSpPr/>
              <p:nvPr/>
            </p:nvSpPr>
            <p:spPr>
              <a:xfrm>
                <a:off x="1637756"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28"/>
              <p:cNvSpPr/>
              <p:nvPr/>
            </p:nvSpPr>
            <p:spPr>
              <a:xfrm>
                <a:off x="167625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28"/>
              <p:cNvSpPr/>
              <p:nvPr/>
            </p:nvSpPr>
            <p:spPr>
              <a:xfrm>
                <a:off x="167625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28"/>
              <p:cNvSpPr/>
              <p:nvPr/>
            </p:nvSpPr>
            <p:spPr>
              <a:xfrm>
                <a:off x="167625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28"/>
              <p:cNvSpPr/>
              <p:nvPr/>
            </p:nvSpPr>
            <p:spPr>
              <a:xfrm>
                <a:off x="167625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28"/>
              <p:cNvSpPr/>
              <p:nvPr/>
            </p:nvSpPr>
            <p:spPr>
              <a:xfrm>
                <a:off x="167625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28"/>
              <p:cNvSpPr/>
              <p:nvPr/>
            </p:nvSpPr>
            <p:spPr>
              <a:xfrm>
                <a:off x="167625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28"/>
              <p:cNvSpPr/>
              <p:nvPr/>
            </p:nvSpPr>
            <p:spPr>
              <a:xfrm>
                <a:off x="167625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28"/>
              <p:cNvSpPr/>
              <p:nvPr/>
            </p:nvSpPr>
            <p:spPr>
              <a:xfrm>
                <a:off x="167625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28"/>
              <p:cNvSpPr/>
              <p:nvPr/>
            </p:nvSpPr>
            <p:spPr>
              <a:xfrm>
                <a:off x="1569642"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28"/>
              <p:cNvSpPr/>
              <p:nvPr/>
            </p:nvSpPr>
            <p:spPr>
              <a:xfrm>
                <a:off x="1569642"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28"/>
              <p:cNvSpPr/>
              <p:nvPr/>
            </p:nvSpPr>
            <p:spPr>
              <a:xfrm>
                <a:off x="1569642"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28"/>
              <p:cNvSpPr/>
              <p:nvPr/>
            </p:nvSpPr>
            <p:spPr>
              <a:xfrm>
                <a:off x="1569642"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28"/>
              <p:cNvSpPr/>
              <p:nvPr/>
            </p:nvSpPr>
            <p:spPr>
              <a:xfrm>
                <a:off x="1367984"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28"/>
              <p:cNvSpPr/>
              <p:nvPr/>
            </p:nvSpPr>
            <p:spPr>
              <a:xfrm>
                <a:off x="1342431"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28"/>
              <p:cNvSpPr/>
              <p:nvPr/>
            </p:nvSpPr>
            <p:spPr>
              <a:xfrm>
                <a:off x="13809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28"/>
              <p:cNvSpPr/>
              <p:nvPr/>
            </p:nvSpPr>
            <p:spPr>
              <a:xfrm>
                <a:off x="13809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28"/>
              <p:cNvSpPr/>
              <p:nvPr/>
            </p:nvSpPr>
            <p:spPr>
              <a:xfrm>
                <a:off x="13809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28"/>
              <p:cNvSpPr/>
              <p:nvPr/>
            </p:nvSpPr>
            <p:spPr>
              <a:xfrm>
                <a:off x="13809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28"/>
              <p:cNvSpPr/>
              <p:nvPr/>
            </p:nvSpPr>
            <p:spPr>
              <a:xfrm>
                <a:off x="13809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28"/>
              <p:cNvSpPr/>
              <p:nvPr/>
            </p:nvSpPr>
            <p:spPr>
              <a:xfrm>
                <a:off x="13809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28"/>
              <p:cNvSpPr/>
              <p:nvPr/>
            </p:nvSpPr>
            <p:spPr>
              <a:xfrm>
                <a:off x="13809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28"/>
              <p:cNvSpPr/>
              <p:nvPr/>
            </p:nvSpPr>
            <p:spPr>
              <a:xfrm>
                <a:off x="13809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28"/>
              <p:cNvSpPr/>
              <p:nvPr/>
            </p:nvSpPr>
            <p:spPr>
              <a:xfrm>
                <a:off x="1274317"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28"/>
              <p:cNvSpPr/>
              <p:nvPr/>
            </p:nvSpPr>
            <p:spPr>
              <a:xfrm>
                <a:off x="1274317"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28"/>
              <p:cNvSpPr/>
              <p:nvPr/>
            </p:nvSpPr>
            <p:spPr>
              <a:xfrm>
                <a:off x="1274317"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28"/>
              <p:cNvSpPr/>
              <p:nvPr/>
            </p:nvSpPr>
            <p:spPr>
              <a:xfrm>
                <a:off x="1274317"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28"/>
              <p:cNvSpPr/>
              <p:nvPr/>
            </p:nvSpPr>
            <p:spPr>
              <a:xfrm>
                <a:off x="1072659"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28"/>
              <p:cNvSpPr/>
              <p:nvPr/>
            </p:nvSpPr>
            <p:spPr>
              <a:xfrm>
                <a:off x="1047106"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28"/>
              <p:cNvSpPr/>
              <p:nvPr/>
            </p:nvSpPr>
            <p:spPr>
              <a:xfrm>
                <a:off x="108560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28"/>
              <p:cNvSpPr/>
              <p:nvPr/>
            </p:nvSpPr>
            <p:spPr>
              <a:xfrm>
                <a:off x="108560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28"/>
              <p:cNvSpPr/>
              <p:nvPr/>
            </p:nvSpPr>
            <p:spPr>
              <a:xfrm>
                <a:off x="108560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28"/>
              <p:cNvSpPr/>
              <p:nvPr/>
            </p:nvSpPr>
            <p:spPr>
              <a:xfrm>
                <a:off x="108560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28"/>
              <p:cNvSpPr/>
              <p:nvPr/>
            </p:nvSpPr>
            <p:spPr>
              <a:xfrm>
                <a:off x="108560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28"/>
              <p:cNvSpPr/>
              <p:nvPr/>
            </p:nvSpPr>
            <p:spPr>
              <a:xfrm>
                <a:off x="108560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28"/>
              <p:cNvSpPr/>
              <p:nvPr/>
            </p:nvSpPr>
            <p:spPr>
              <a:xfrm>
                <a:off x="108560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28"/>
              <p:cNvSpPr/>
              <p:nvPr/>
            </p:nvSpPr>
            <p:spPr>
              <a:xfrm>
                <a:off x="108560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28"/>
              <p:cNvSpPr/>
              <p:nvPr/>
            </p:nvSpPr>
            <p:spPr>
              <a:xfrm>
                <a:off x="978992"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28"/>
              <p:cNvSpPr/>
              <p:nvPr/>
            </p:nvSpPr>
            <p:spPr>
              <a:xfrm>
                <a:off x="978992"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28"/>
              <p:cNvSpPr/>
              <p:nvPr/>
            </p:nvSpPr>
            <p:spPr>
              <a:xfrm>
                <a:off x="978992"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28"/>
              <p:cNvSpPr/>
              <p:nvPr/>
            </p:nvSpPr>
            <p:spPr>
              <a:xfrm>
                <a:off x="978992"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28"/>
              <p:cNvSpPr/>
              <p:nvPr/>
            </p:nvSpPr>
            <p:spPr>
              <a:xfrm>
                <a:off x="777334"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28"/>
              <p:cNvSpPr/>
              <p:nvPr/>
            </p:nvSpPr>
            <p:spPr>
              <a:xfrm>
                <a:off x="751781"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28"/>
              <p:cNvSpPr/>
              <p:nvPr/>
            </p:nvSpPr>
            <p:spPr>
              <a:xfrm>
                <a:off x="79027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28"/>
              <p:cNvSpPr/>
              <p:nvPr/>
            </p:nvSpPr>
            <p:spPr>
              <a:xfrm>
                <a:off x="79027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28"/>
              <p:cNvSpPr/>
              <p:nvPr/>
            </p:nvSpPr>
            <p:spPr>
              <a:xfrm>
                <a:off x="79027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28"/>
              <p:cNvSpPr/>
              <p:nvPr/>
            </p:nvSpPr>
            <p:spPr>
              <a:xfrm>
                <a:off x="79027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28"/>
              <p:cNvSpPr/>
              <p:nvPr/>
            </p:nvSpPr>
            <p:spPr>
              <a:xfrm>
                <a:off x="79027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28"/>
              <p:cNvSpPr/>
              <p:nvPr/>
            </p:nvSpPr>
            <p:spPr>
              <a:xfrm>
                <a:off x="79027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28"/>
              <p:cNvSpPr/>
              <p:nvPr/>
            </p:nvSpPr>
            <p:spPr>
              <a:xfrm>
                <a:off x="79027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28"/>
              <p:cNvSpPr/>
              <p:nvPr/>
            </p:nvSpPr>
            <p:spPr>
              <a:xfrm>
                <a:off x="79027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28"/>
              <p:cNvSpPr/>
              <p:nvPr/>
            </p:nvSpPr>
            <p:spPr>
              <a:xfrm>
                <a:off x="683667"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28"/>
              <p:cNvSpPr/>
              <p:nvPr/>
            </p:nvSpPr>
            <p:spPr>
              <a:xfrm>
                <a:off x="683667"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28"/>
              <p:cNvSpPr/>
              <p:nvPr/>
            </p:nvSpPr>
            <p:spPr>
              <a:xfrm>
                <a:off x="683667"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28"/>
              <p:cNvSpPr/>
              <p:nvPr/>
            </p:nvSpPr>
            <p:spPr>
              <a:xfrm>
                <a:off x="683667"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28"/>
              <p:cNvSpPr/>
              <p:nvPr/>
            </p:nvSpPr>
            <p:spPr>
              <a:xfrm>
                <a:off x="482009"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28"/>
              <p:cNvSpPr/>
              <p:nvPr/>
            </p:nvSpPr>
            <p:spPr>
              <a:xfrm>
                <a:off x="456456"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28"/>
              <p:cNvSpPr/>
              <p:nvPr/>
            </p:nvSpPr>
            <p:spPr>
              <a:xfrm>
                <a:off x="49495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28"/>
              <p:cNvSpPr/>
              <p:nvPr/>
            </p:nvSpPr>
            <p:spPr>
              <a:xfrm>
                <a:off x="49495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28"/>
              <p:cNvSpPr/>
              <p:nvPr/>
            </p:nvSpPr>
            <p:spPr>
              <a:xfrm>
                <a:off x="49495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28"/>
              <p:cNvSpPr/>
              <p:nvPr/>
            </p:nvSpPr>
            <p:spPr>
              <a:xfrm>
                <a:off x="49495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28"/>
              <p:cNvSpPr/>
              <p:nvPr/>
            </p:nvSpPr>
            <p:spPr>
              <a:xfrm>
                <a:off x="49495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28"/>
              <p:cNvSpPr/>
              <p:nvPr/>
            </p:nvSpPr>
            <p:spPr>
              <a:xfrm>
                <a:off x="49495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28"/>
              <p:cNvSpPr/>
              <p:nvPr/>
            </p:nvSpPr>
            <p:spPr>
              <a:xfrm>
                <a:off x="49495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28"/>
              <p:cNvSpPr/>
              <p:nvPr/>
            </p:nvSpPr>
            <p:spPr>
              <a:xfrm>
                <a:off x="49495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28"/>
              <p:cNvSpPr/>
              <p:nvPr/>
            </p:nvSpPr>
            <p:spPr>
              <a:xfrm>
                <a:off x="388342"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28"/>
              <p:cNvSpPr/>
              <p:nvPr/>
            </p:nvSpPr>
            <p:spPr>
              <a:xfrm>
                <a:off x="388342"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28"/>
              <p:cNvSpPr/>
              <p:nvPr/>
            </p:nvSpPr>
            <p:spPr>
              <a:xfrm>
                <a:off x="388342"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28"/>
              <p:cNvSpPr/>
              <p:nvPr/>
            </p:nvSpPr>
            <p:spPr>
              <a:xfrm>
                <a:off x="388342"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28"/>
              <p:cNvSpPr/>
              <p:nvPr/>
            </p:nvSpPr>
            <p:spPr>
              <a:xfrm>
                <a:off x="186684"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28"/>
              <p:cNvSpPr/>
              <p:nvPr/>
            </p:nvSpPr>
            <p:spPr>
              <a:xfrm>
                <a:off x="161131"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28"/>
              <p:cNvSpPr/>
              <p:nvPr/>
            </p:nvSpPr>
            <p:spPr>
              <a:xfrm>
                <a:off x="1996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28"/>
              <p:cNvSpPr/>
              <p:nvPr/>
            </p:nvSpPr>
            <p:spPr>
              <a:xfrm>
                <a:off x="1996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28"/>
              <p:cNvSpPr/>
              <p:nvPr/>
            </p:nvSpPr>
            <p:spPr>
              <a:xfrm>
                <a:off x="1996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28"/>
              <p:cNvSpPr/>
              <p:nvPr/>
            </p:nvSpPr>
            <p:spPr>
              <a:xfrm>
                <a:off x="1996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28"/>
              <p:cNvSpPr/>
              <p:nvPr/>
            </p:nvSpPr>
            <p:spPr>
              <a:xfrm>
                <a:off x="1996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28"/>
              <p:cNvSpPr/>
              <p:nvPr/>
            </p:nvSpPr>
            <p:spPr>
              <a:xfrm>
                <a:off x="1996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28"/>
              <p:cNvSpPr/>
              <p:nvPr/>
            </p:nvSpPr>
            <p:spPr>
              <a:xfrm>
                <a:off x="1996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28"/>
              <p:cNvSpPr/>
              <p:nvPr/>
            </p:nvSpPr>
            <p:spPr>
              <a:xfrm>
                <a:off x="1996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28"/>
              <p:cNvSpPr/>
              <p:nvPr/>
            </p:nvSpPr>
            <p:spPr>
              <a:xfrm>
                <a:off x="93017"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28"/>
              <p:cNvSpPr/>
              <p:nvPr/>
            </p:nvSpPr>
            <p:spPr>
              <a:xfrm>
                <a:off x="93017"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28"/>
              <p:cNvSpPr/>
              <p:nvPr/>
            </p:nvSpPr>
            <p:spPr>
              <a:xfrm>
                <a:off x="93017"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28"/>
              <p:cNvSpPr/>
              <p:nvPr/>
            </p:nvSpPr>
            <p:spPr>
              <a:xfrm>
                <a:off x="93017"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49" name="Google Shape;5349;p28"/>
            <p:cNvSpPr/>
            <p:nvPr/>
          </p:nvSpPr>
          <p:spPr>
            <a:xfrm>
              <a:off x="4522024" y="4236750"/>
              <a:ext cx="4622028" cy="906558"/>
            </a:xfrm>
            <a:custGeom>
              <a:rect b="b" l="l" r="r" t="t"/>
              <a:pathLst>
                <a:path extrusionOk="0" h="21688" w="79389">
                  <a:moveTo>
                    <a:pt x="0" y="1"/>
                  </a:moveTo>
                  <a:lnTo>
                    <a:pt x="0" y="21688"/>
                  </a:lnTo>
                  <a:lnTo>
                    <a:pt x="79388" y="21688"/>
                  </a:lnTo>
                  <a:lnTo>
                    <a:pt x="793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28"/>
            <p:cNvSpPr/>
            <p:nvPr/>
          </p:nvSpPr>
          <p:spPr>
            <a:xfrm>
              <a:off x="6927436" y="437111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28"/>
            <p:cNvSpPr/>
            <p:nvPr/>
          </p:nvSpPr>
          <p:spPr>
            <a:xfrm>
              <a:off x="7206116" y="437111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28"/>
            <p:cNvSpPr/>
            <p:nvPr/>
          </p:nvSpPr>
          <p:spPr>
            <a:xfrm>
              <a:off x="7485128" y="437111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28"/>
            <p:cNvSpPr/>
            <p:nvPr/>
          </p:nvSpPr>
          <p:spPr>
            <a:xfrm>
              <a:off x="6091105" y="4371112"/>
              <a:ext cx="155103" cy="78485"/>
            </a:xfrm>
            <a:custGeom>
              <a:rect b="b" l="l" r="r" t="t"/>
              <a:pathLst>
                <a:path extrusionOk="0" h="1892" w="3739">
                  <a:moveTo>
                    <a:pt x="304" y="0"/>
                  </a:moveTo>
                  <a:lnTo>
                    <a:pt x="0" y="330"/>
                  </a:lnTo>
                  <a:lnTo>
                    <a:pt x="1722" y="1891"/>
                  </a:lnTo>
                  <a:lnTo>
                    <a:pt x="2025" y="1891"/>
                  </a:lnTo>
                  <a:lnTo>
                    <a:pt x="3738"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28"/>
            <p:cNvSpPr/>
            <p:nvPr/>
          </p:nvSpPr>
          <p:spPr>
            <a:xfrm>
              <a:off x="6369744" y="4371112"/>
              <a:ext cx="155476" cy="79978"/>
            </a:xfrm>
            <a:custGeom>
              <a:rect b="b" l="l" r="r" t="t"/>
              <a:pathLst>
                <a:path extrusionOk="0" h="1928" w="3748">
                  <a:moveTo>
                    <a:pt x="313" y="0"/>
                  </a:moveTo>
                  <a:lnTo>
                    <a:pt x="1" y="321"/>
                  </a:lnTo>
                  <a:lnTo>
                    <a:pt x="1723" y="1927"/>
                  </a:lnTo>
                  <a:lnTo>
                    <a:pt x="2026" y="1927"/>
                  </a:lnTo>
                  <a:lnTo>
                    <a:pt x="3748"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28"/>
            <p:cNvSpPr/>
            <p:nvPr/>
          </p:nvSpPr>
          <p:spPr>
            <a:xfrm>
              <a:off x="6648797" y="437111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28"/>
            <p:cNvSpPr/>
            <p:nvPr/>
          </p:nvSpPr>
          <p:spPr>
            <a:xfrm>
              <a:off x="5254732" y="4369992"/>
              <a:ext cx="155103" cy="78858"/>
            </a:xfrm>
            <a:custGeom>
              <a:rect b="b" l="l" r="r" t="t"/>
              <a:pathLst>
                <a:path extrusionOk="0" h="1901" w="3739">
                  <a:moveTo>
                    <a:pt x="304" y="0"/>
                  </a:moveTo>
                  <a:lnTo>
                    <a:pt x="1" y="330"/>
                  </a:lnTo>
                  <a:lnTo>
                    <a:pt x="1723" y="1901"/>
                  </a:lnTo>
                  <a:lnTo>
                    <a:pt x="2026" y="190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28"/>
            <p:cNvSpPr/>
            <p:nvPr/>
          </p:nvSpPr>
          <p:spPr>
            <a:xfrm>
              <a:off x="5533413" y="4370366"/>
              <a:ext cx="155476" cy="79978"/>
            </a:xfrm>
            <a:custGeom>
              <a:rect b="b" l="l" r="r" t="t"/>
              <a:pathLst>
                <a:path extrusionOk="0" h="1928"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28"/>
            <p:cNvSpPr/>
            <p:nvPr/>
          </p:nvSpPr>
          <p:spPr>
            <a:xfrm>
              <a:off x="5812425" y="437036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28"/>
            <p:cNvSpPr/>
            <p:nvPr/>
          </p:nvSpPr>
          <p:spPr>
            <a:xfrm>
              <a:off x="4697414" y="437036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28"/>
            <p:cNvSpPr/>
            <p:nvPr/>
          </p:nvSpPr>
          <p:spPr>
            <a:xfrm>
              <a:off x="4976094" y="437036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28"/>
            <p:cNvSpPr/>
            <p:nvPr/>
          </p:nvSpPr>
          <p:spPr>
            <a:xfrm>
              <a:off x="6927436" y="455500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28"/>
            <p:cNvSpPr/>
            <p:nvPr/>
          </p:nvSpPr>
          <p:spPr>
            <a:xfrm>
              <a:off x="7206116" y="455500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28"/>
            <p:cNvSpPr/>
            <p:nvPr/>
          </p:nvSpPr>
          <p:spPr>
            <a:xfrm>
              <a:off x="7485128" y="455500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28"/>
            <p:cNvSpPr/>
            <p:nvPr/>
          </p:nvSpPr>
          <p:spPr>
            <a:xfrm>
              <a:off x="6091105" y="4555005"/>
              <a:ext cx="155103" cy="78526"/>
            </a:xfrm>
            <a:custGeom>
              <a:rect b="b" l="l" r="r" t="t"/>
              <a:pathLst>
                <a:path extrusionOk="0" h="1893"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28"/>
            <p:cNvSpPr/>
            <p:nvPr/>
          </p:nvSpPr>
          <p:spPr>
            <a:xfrm>
              <a:off x="6369744" y="4555005"/>
              <a:ext cx="155476" cy="80352"/>
            </a:xfrm>
            <a:custGeom>
              <a:rect b="b" l="l" r="r" t="t"/>
              <a:pathLst>
                <a:path extrusionOk="0" h="1937" w="3748">
                  <a:moveTo>
                    <a:pt x="313" y="1"/>
                  </a:moveTo>
                  <a:lnTo>
                    <a:pt x="1" y="322"/>
                  </a:lnTo>
                  <a:lnTo>
                    <a:pt x="1723" y="1937"/>
                  </a:lnTo>
                  <a:lnTo>
                    <a:pt x="2026" y="1937"/>
                  </a:lnTo>
                  <a:lnTo>
                    <a:pt x="3748"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28"/>
            <p:cNvSpPr/>
            <p:nvPr/>
          </p:nvSpPr>
          <p:spPr>
            <a:xfrm>
              <a:off x="6648797" y="455500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28"/>
            <p:cNvSpPr/>
            <p:nvPr/>
          </p:nvSpPr>
          <p:spPr>
            <a:xfrm>
              <a:off x="5254732" y="4553926"/>
              <a:ext cx="155103" cy="78858"/>
            </a:xfrm>
            <a:custGeom>
              <a:rect b="b" l="l" r="r" t="t"/>
              <a:pathLst>
                <a:path extrusionOk="0" h="1901" w="3739">
                  <a:moveTo>
                    <a:pt x="304" y="0"/>
                  </a:moveTo>
                  <a:lnTo>
                    <a:pt x="1" y="330"/>
                  </a:lnTo>
                  <a:lnTo>
                    <a:pt x="1723" y="1900"/>
                  </a:lnTo>
                  <a:lnTo>
                    <a:pt x="2026" y="1900"/>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28"/>
            <p:cNvSpPr/>
            <p:nvPr/>
          </p:nvSpPr>
          <p:spPr>
            <a:xfrm>
              <a:off x="5533413" y="4554299"/>
              <a:ext cx="155476" cy="79937"/>
            </a:xfrm>
            <a:custGeom>
              <a:rect b="b" l="l" r="r" t="t"/>
              <a:pathLst>
                <a:path extrusionOk="0" h="1927"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28"/>
            <p:cNvSpPr/>
            <p:nvPr/>
          </p:nvSpPr>
          <p:spPr>
            <a:xfrm>
              <a:off x="5812425" y="455429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28"/>
            <p:cNvSpPr/>
            <p:nvPr/>
          </p:nvSpPr>
          <p:spPr>
            <a:xfrm>
              <a:off x="4697414" y="455429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28"/>
            <p:cNvSpPr/>
            <p:nvPr/>
          </p:nvSpPr>
          <p:spPr>
            <a:xfrm>
              <a:off x="4976094" y="455429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28"/>
            <p:cNvSpPr/>
            <p:nvPr/>
          </p:nvSpPr>
          <p:spPr>
            <a:xfrm>
              <a:off x="6927436" y="473893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28"/>
            <p:cNvSpPr/>
            <p:nvPr/>
          </p:nvSpPr>
          <p:spPr>
            <a:xfrm>
              <a:off x="7206116" y="473893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28"/>
            <p:cNvSpPr/>
            <p:nvPr/>
          </p:nvSpPr>
          <p:spPr>
            <a:xfrm>
              <a:off x="7485128" y="473893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28"/>
            <p:cNvSpPr/>
            <p:nvPr/>
          </p:nvSpPr>
          <p:spPr>
            <a:xfrm>
              <a:off x="6091105" y="4738939"/>
              <a:ext cx="155103" cy="78485"/>
            </a:xfrm>
            <a:custGeom>
              <a:rect b="b" l="l" r="r" t="t"/>
              <a:pathLst>
                <a:path extrusionOk="0" h="1892"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28"/>
            <p:cNvSpPr/>
            <p:nvPr/>
          </p:nvSpPr>
          <p:spPr>
            <a:xfrm>
              <a:off x="6369744" y="4738939"/>
              <a:ext cx="155476" cy="80352"/>
            </a:xfrm>
            <a:custGeom>
              <a:rect b="b" l="l" r="r" t="t"/>
              <a:pathLst>
                <a:path extrusionOk="0" h="1937" w="3748">
                  <a:moveTo>
                    <a:pt x="313" y="1"/>
                  </a:moveTo>
                  <a:lnTo>
                    <a:pt x="1" y="331"/>
                  </a:lnTo>
                  <a:lnTo>
                    <a:pt x="1723" y="1936"/>
                  </a:lnTo>
                  <a:lnTo>
                    <a:pt x="2026" y="1936"/>
                  </a:lnTo>
                  <a:lnTo>
                    <a:pt x="3748"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28"/>
            <p:cNvSpPr/>
            <p:nvPr/>
          </p:nvSpPr>
          <p:spPr>
            <a:xfrm>
              <a:off x="6648797" y="473893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28"/>
            <p:cNvSpPr/>
            <p:nvPr/>
          </p:nvSpPr>
          <p:spPr>
            <a:xfrm>
              <a:off x="5254732" y="4737819"/>
              <a:ext cx="155103" cy="78900"/>
            </a:xfrm>
            <a:custGeom>
              <a:rect b="b" l="l" r="r" t="t"/>
              <a:pathLst>
                <a:path extrusionOk="0" h="1902" w="3739">
                  <a:moveTo>
                    <a:pt x="304" y="1"/>
                  </a:moveTo>
                  <a:lnTo>
                    <a:pt x="1" y="331"/>
                  </a:lnTo>
                  <a:lnTo>
                    <a:pt x="1723" y="1901"/>
                  </a:lnTo>
                  <a:lnTo>
                    <a:pt x="2026" y="1901"/>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28"/>
            <p:cNvSpPr/>
            <p:nvPr/>
          </p:nvSpPr>
          <p:spPr>
            <a:xfrm>
              <a:off x="5533413" y="4738192"/>
              <a:ext cx="155476" cy="79978"/>
            </a:xfrm>
            <a:custGeom>
              <a:rect b="b" l="l" r="r" t="t"/>
              <a:pathLst>
                <a:path extrusionOk="0" h="1928" w="3748">
                  <a:moveTo>
                    <a:pt x="313" y="1"/>
                  </a:moveTo>
                  <a:lnTo>
                    <a:pt x="0" y="322"/>
                  </a:lnTo>
                  <a:lnTo>
                    <a:pt x="1722" y="1928"/>
                  </a:lnTo>
                  <a:lnTo>
                    <a:pt x="2025" y="1928"/>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28"/>
            <p:cNvSpPr/>
            <p:nvPr/>
          </p:nvSpPr>
          <p:spPr>
            <a:xfrm>
              <a:off x="5812425" y="473819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28"/>
            <p:cNvSpPr/>
            <p:nvPr/>
          </p:nvSpPr>
          <p:spPr>
            <a:xfrm>
              <a:off x="4697414" y="473819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28"/>
            <p:cNvSpPr/>
            <p:nvPr/>
          </p:nvSpPr>
          <p:spPr>
            <a:xfrm>
              <a:off x="4976094" y="473819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28"/>
            <p:cNvSpPr/>
            <p:nvPr/>
          </p:nvSpPr>
          <p:spPr>
            <a:xfrm>
              <a:off x="6927436" y="4922872"/>
              <a:ext cx="155103" cy="78485"/>
            </a:xfrm>
            <a:custGeom>
              <a:rect b="b" l="l" r="r" t="t"/>
              <a:pathLst>
                <a:path extrusionOk="0" h="1892" w="3739">
                  <a:moveTo>
                    <a:pt x="304" y="0"/>
                  </a:moveTo>
                  <a:lnTo>
                    <a:pt x="1" y="330"/>
                  </a:lnTo>
                  <a:lnTo>
                    <a:pt x="1723" y="1892"/>
                  </a:lnTo>
                  <a:lnTo>
                    <a:pt x="2026" y="1892"/>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28"/>
            <p:cNvSpPr/>
            <p:nvPr/>
          </p:nvSpPr>
          <p:spPr>
            <a:xfrm>
              <a:off x="7206116" y="4922872"/>
              <a:ext cx="155476" cy="80352"/>
            </a:xfrm>
            <a:custGeom>
              <a:rect b="b" l="l" r="r" t="t"/>
              <a:pathLst>
                <a:path extrusionOk="0" h="1937" w="3748">
                  <a:moveTo>
                    <a:pt x="313" y="0"/>
                  </a:moveTo>
                  <a:lnTo>
                    <a:pt x="0" y="330"/>
                  </a:lnTo>
                  <a:lnTo>
                    <a:pt x="1722" y="1936"/>
                  </a:lnTo>
                  <a:lnTo>
                    <a:pt x="2026" y="1936"/>
                  </a:lnTo>
                  <a:lnTo>
                    <a:pt x="3747" y="330"/>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28"/>
            <p:cNvSpPr/>
            <p:nvPr/>
          </p:nvSpPr>
          <p:spPr>
            <a:xfrm>
              <a:off x="7485128" y="4922872"/>
              <a:ext cx="155103" cy="80352"/>
            </a:xfrm>
            <a:custGeom>
              <a:rect b="b" l="l" r="r" t="t"/>
              <a:pathLst>
                <a:path extrusionOk="0" h="1937" w="3739">
                  <a:moveTo>
                    <a:pt x="304" y="0"/>
                  </a:moveTo>
                  <a:lnTo>
                    <a:pt x="1" y="330"/>
                  </a:lnTo>
                  <a:lnTo>
                    <a:pt x="1714" y="1936"/>
                  </a:lnTo>
                  <a:lnTo>
                    <a:pt x="2017" y="1936"/>
                  </a:lnTo>
                  <a:lnTo>
                    <a:pt x="3739" y="330"/>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28"/>
            <p:cNvSpPr/>
            <p:nvPr/>
          </p:nvSpPr>
          <p:spPr>
            <a:xfrm>
              <a:off x="6091105" y="4922872"/>
              <a:ext cx="155103" cy="78485"/>
            </a:xfrm>
            <a:custGeom>
              <a:rect b="b" l="l" r="r" t="t"/>
              <a:pathLst>
                <a:path extrusionOk="0" h="1892" w="3739">
                  <a:moveTo>
                    <a:pt x="304" y="0"/>
                  </a:moveTo>
                  <a:lnTo>
                    <a:pt x="0" y="330"/>
                  </a:lnTo>
                  <a:lnTo>
                    <a:pt x="1722" y="1892"/>
                  </a:lnTo>
                  <a:lnTo>
                    <a:pt x="2025" y="1892"/>
                  </a:lnTo>
                  <a:lnTo>
                    <a:pt x="3738"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28"/>
            <p:cNvSpPr/>
            <p:nvPr/>
          </p:nvSpPr>
          <p:spPr>
            <a:xfrm>
              <a:off x="6369744" y="4922872"/>
              <a:ext cx="155476" cy="80352"/>
            </a:xfrm>
            <a:custGeom>
              <a:rect b="b" l="l" r="r" t="t"/>
              <a:pathLst>
                <a:path extrusionOk="0" h="1937" w="3748">
                  <a:moveTo>
                    <a:pt x="313" y="0"/>
                  </a:moveTo>
                  <a:lnTo>
                    <a:pt x="1" y="330"/>
                  </a:lnTo>
                  <a:lnTo>
                    <a:pt x="1723" y="1936"/>
                  </a:lnTo>
                  <a:lnTo>
                    <a:pt x="2026" y="1936"/>
                  </a:lnTo>
                  <a:lnTo>
                    <a:pt x="3748" y="330"/>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28"/>
            <p:cNvSpPr/>
            <p:nvPr/>
          </p:nvSpPr>
          <p:spPr>
            <a:xfrm>
              <a:off x="6648797" y="4922872"/>
              <a:ext cx="155103" cy="80352"/>
            </a:xfrm>
            <a:custGeom>
              <a:rect b="b" l="l" r="r" t="t"/>
              <a:pathLst>
                <a:path extrusionOk="0" h="1937" w="3739">
                  <a:moveTo>
                    <a:pt x="304" y="0"/>
                  </a:moveTo>
                  <a:lnTo>
                    <a:pt x="0" y="330"/>
                  </a:lnTo>
                  <a:lnTo>
                    <a:pt x="1713" y="1936"/>
                  </a:lnTo>
                  <a:lnTo>
                    <a:pt x="2017" y="1936"/>
                  </a:lnTo>
                  <a:lnTo>
                    <a:pt x="3738" y="330"/>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28"/>
            <p:cNvSpPr/>
            <p:nvPr/>
          </p:nvSpPr>
          <p:spPr>
            <a:xfrm>
              <a:off x="5254732" y="4922126"/>
              <a:ext cx="155103" cy="78485"/>
            </a:xfrm>
            <a:custGeom>
              <a:rect b="b" l="l" r="r" t="t"/>
              <a:pathLst>
                <a:path extrusionOk="0" h="1892" w="3739">
                  <a:moveTo>
                    <a:pt x="304" y="1"/>
                  </a:moveTo>
                  <a:lnTo>
                    <a:pt x="1" y="322"/>
                  </a:lnTo>
                  <a:lnTo>
                    <a:pt x="1723" y="1892"/>
                  </a:lnTo>
                  <a:lnTo>
                    <a:pt x="2026" y="1892"/>
                  </a:lnTo>
                  <a:lnTo>
                    <a:pt x="3739" y="322"/>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28"/>
            <p:cNvSpPr/>
            <p:nvPr/>
          </p:nvSpPr>
          <p:spPr>
            <a:xfrm>
              <a:off x="5533413" y="4922126"/>
              <a:ext cx="155476" cy="79978"/>
            </a:xfrm>
            <a:custGeom>
              <a:rect b="b" l="l" r="r" t="t"/>
              <a:pathLst>
                <a:path extrusionOk="0" h="1928" w="3748">
                  <a:moveTo>
                    <a:pt x="313" y="1"/>
                  </a:moveTo>
                  <a:lnTo>
                    <a:pt x="0" y="322"/>
                  </a:lnTo>
                  <a:lnTo>
                    <a:pt x="1722" y="1927"/>
                  </a:lnTo>
                  <a:lnTo>
                    <a:pt x="2025" y="192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28"/>
            <p:cNvSpPr/>
            <p:nvPr/>
          </p:nvSpPr>
          <p:spPr>
            <a:xfrm>
              <a:off x="5812425" y="4922126"/>
              <a:ext cx="155103" cy="79978"/>
            </a:xfrm>
            <a:custGeom>
              <a:rect b="b" l="l" r="r" t="t"/>
              <a:pathLst>
                <a:path extrusionOk="0" h="1928" w="3739">
                  <a:moveTo>
                    <a:pt x="304" y="1"/>
                  </a:moveTo>
                  <a:lnTo>
                    <a:pt x="1" y="322"/>
                  </a:lnTo>
                  <a:lnTo>
                    <a:pt x="1714" y="1927"/>
                  </a:lnTo>
                  <a:lnTo>
                    <a:pt x="2017" y="1927"/>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28"/>
            <p:cNvSpPr/>
            <p:nvPr/>
          </p:nvSpPr>
          <p:spPr>
            <a:xfrm>
              <a:off x="4697414" y="4922126"/>
              <a:ext cx="155103" cy="79978"/>
            </a:xfrm>
            <a:custGeom>
              <a:rect b="b" l="l" r="r" t="t"/>
              <a:pathLst>
                <a:path extrusionOk="0" h="1928" w="3739">
                  <a:moveTo>
                    <a:pt x="304" y="1"/>
                  </a:moveTo>
                  <a:lnTo>
                    <a:pt x="1" y="322"/>
                  </a:lnTo>
                  <a:lnTo>
                    <a:pt x="1714" y="1927"/>
                  </a:lnTo>
                  <a:lnTo>
                    <a:pt x="2017" y="1927"/>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28"/>
            <p:cNvSpPr/>
            <p:nvPr/>
          </p:nvSpPr>
          <p:spPr>
            <a:xfrm>
              <a:off x="4976094" y="4922126"/>
              <a:ext cx="155103" cy="79978"/>
            </a:xfrm>
            <a:custGeom>
              <a:rect b="b" l="l" r="r" t="t"/>
              <a:pathLst>
                <a:path extrusionOk="0" h="1928" w="3739">
                  <a:moveTo>
                    <a:pt x="304" y="1"/>
                  </a:moveTo>
                  <a:lnTo>
                    <a:pt x="0" y="322"/>
                  </a:lnTo>
                  <a:lnTo>
                    <a:pt x="1713" y="1927"/>
                  </a:lnTo>
                  <a:lnTo>
                    <a:pt x="2016" y="192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28"/>
            <p:cNvSpPr/>
            <p:nvPr/>
          </p:nvSpPr>
          <p:spPr>
            <a:xfrm>
              <a:off x="8038686" y="437111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28"/>
            <p:cNvSpPr/>
            <p:nvPr/>
          </p:nvSpPr>
          <p:spPr>
            <a:xfrm>
              <a:off x="8317366" y="437111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28"/>
            <p:cNvSpPr/>
            <p:nvPr/>
          </p:nvSpPr>
          <p:spPr>
            <a:xfrm>
              <a:off x="8596378" y="437111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28"/>
            <p:cNvSpPr/>
            <p:nvPr/>
          </p:nvSpPr>
          <p:spPr>
            <a:xfrm>
              <a:off x="7760047" y="437111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28"/>
            <p:cNvSpPr/>
            <p:nvPr/>
          </p:nvSpPr>
          <p:spPr>
            <a:xfrm>
              <a:off x="8038686" y="455500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28"/>
            <p:cNvSpPr/>
            <p:nvPr/>
          </p:nvSpPr>
          <p:spPr>
            <a:xfrm>
              <a:off x="8317366" y="455500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28"/>
            <p:cNvSpPr/>
            <p:nvPr/>
          </p:nvSpPr>
          <p:spPr>
            <a:xfrm>
              <a:off x="8596378" y="455500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28"/>
            <p:cNvSpPr/>
            <p:nvPr/>
          </p:nvSpPr>
          <p:spPr>
            <a:xfrm>
              <a:off x="7760047" y="455500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28"/>
            <p:cNvSpPr/>
            <p:nvPr/>
          </p:nvSpPr>
          <p:spPr>
            <a:xfrm>
              <a:off x="8038686" y="473893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28"/>
            <p:cNvSpPr/>
            <p:nvPr/>
          </p:nvSpPr>
          <p:spPr>
            <a:xfrm>
              <a:off x="8317366" y="473893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28"/>
            <p:cNvSpPr/>
            <p:nvPr/>
          </p:nvSpPr>
          <p:spPr>
            <a:xfrm>
              <a:off x="8596378" y="473893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28"/>
            <p:cNvSpPr/>
            <p:nvPr/>
          </p:nvSpPr>
          <p:spPr>
            <a:xfrm>
              <a:off x="7760047" y="473893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28"/>
            <p:cNvSpPr/>
            <p:nvPr/>
          </p:nvSpPr>
          <p:spPr>
            <a:xfrm>
              <a:off x="8038686" y="4922872"/>
              <a:ext cx="155103" cy="78485"/>
            </a:xfrm>
            <a:custGeom>
              <a:rect b="b" l="l" r="r" t="t"/>
              <a:pathLst>
                <a:path extrusionOk="0" h="1892" w="3739">
                  <a:moveTo>
                    <a:pt x="304" y="0"/>
                  </a:moveTo>
                  <a:lnTo>
                    <a:pt x="1" y="330"/>
                  </a:lnTo>
                  <a:lnTo>
                    <a:pt x="1723" y="1892"/>
                  </a:lnTo>
                  <a:lnTo>
                    <a:pt x="2026" y="1892"/>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28"/>
            <p:cNvSpPr/>
            <p:nvPr/>
          </p:nvSpPr>
          <p:spPr>
            <a:xfrm>
              <a:off x="8317366" y="4922872"/>
              <a:ext cx="155476" cy="80352"/>
            </a:xfrm>
            <a:custGeom>
              <a:rect b="b" l="l" r="r" t="t"/>
              <a:pathLst>
                <a:path extrusionOk="0" h="1937" w="3748">
                  <a:moveTo>
                    <a:pt x="313" y="0"/>
                  </a:moveTo>
                  <a:lnTo>
                    <a:pt x="0" y="330"/>
                  </a:lnTo>
                  <a:lnTo>
                    <a:pt x="1722" y="1936"/>
                  </a:lnTo>
                  <a:lnTo>
                    <a:pt x="2026" y="1936"/>
                  </a:lnTo>
                  <a:lnTo>
                    <a:pt x="3747" y="330"/>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28"/>
            <p:cNvSpPr/>
            <p:nvPr/>
          </p:nvSpPr>
          <p:spPr>
            <a:xfrm>
              <a:off x="8596378" y="4922872"/>
              <a:ext cx="155103" cy="80352"/>
            </a:xfrm>
            <a:custGeom>
              <a:rect b="b" l="l" r="r" t="t"/>
              <a:pathLst>
                <a:path extrusionOk="0" h="1937" w="3739">
                  <a:moveTo>
                    <a:pt x="304" y="0"/>
                  </a:moveTo>
                  <a:lnTo>
                    <a:pt x="1" y="330"/>
                  </a:lnTo>
                  <a:lnTo>
                    <a:pt x="1714" y="1936"/>
                  </a:lnTo>
                  <a:lnTo>
                    <a:pt x="2017" y="1936"/>
                  </a:lnTo>
                  <a:lnTo>
                    <a:pt x="3739" y="330"/>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28"/>
            <p:cNvSpPr/>
            <p:nvPr/>
          </p:nvSpPr>
          <p:spPr>
            <a:xfrm>
              <a:off x="7760047" y="4922872"/>
              <a:ext cx="155103" cy="80352"/>
            </a:xfrm>
            <a:custGeom>
              <a:rect b="b" l="l" r="r" t="t"/>
              <a:pathLst>
                <a:path extrusionOk="0" h="1937" w="3739">
                  <a:moveTo>
                    <a:pt x="304" y="0"/>
                  </a:moveTo>
                  <a:lnTo>
                    <a:pt x="0" y="330"/>
                  </a:lnTo>
                  <a:lnTo>
                    <a:pt x="1713" y="1936"/>
                  </a:lnTo>
                  <a:lnTo>
                    <a:pt x="2017" y="1936"/>
                  </a:lnTo>
                  <a:lnTo>
                    <a:pt x="3738" y="330"/>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28"/>
            <p:cNvSpPr/>
            <p:nvPr/>
          </p:nvSpPr>
          <p:spPr>
            <a:xfrm>
              <a:off x="8875041" y="437111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28"/>
            <p:cNvSpPr/>
            <p:nvPr/>
          </p:nvSpPr>
          <p:spPr>
            <a:xfrm>
              <a:off x="8875041" y="455500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28"/>
            <p:cNvSpPr/>
            <p:nvPr/>
          </p:nvSpPr>
          <p:spPr>
            <a:xfrm>
              <a:off x="8875041" y="473893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28"/>
            <p:cNvSpPr/>
            <p:nvPr/>
          </p:nvSpPr>
          <p:spPr>
            <a:xfrm>
              <a:off x="8875041" y="4922872"/>
              <a:ext cx="155103" cy="80352"/>
            </a:xfrm>
            <a:custGeom>
              <a:rect b="b" l="l" r="r" t="t"/>
              <a:pathLst>
                <a:path extrusionOk="0" h="1937" w="3739">
                  <a:moveTo>
                    <a:pt x="304" y="0"/>
                  </a:moveTo>
                  <a:lnTo>
                    <a:pt x="1" y="330"/>
                  </a:lnTo>
                  <a:lnTo>
                    <a:pt x="1714" y="1936"/>
                  </a:lnTo>
                  <a:lnTo>
                    <a:pt x="2017" y="1936"/>
                  </a:lnTo>
                  <a:lnTo>
                    <a:pt x="3739" y="330"/>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14" name="Google Shape;5414;p28"/>
            <p:cNvGrpSpPr/>
            <p:nvPr/>
          </p:nvGrpSpPr>
          <p:grpSpPr>
            <a:xfrm>
              <a:off x="-50" y="4018575"/>
              <a:ext cx="9144103" cy="218169"/>
              <a:chOff x="-50" y="4018575"/>
              <a:chExt cx="9144103" cy="218169"/>
            </a:xfrm>
          </p:grpSpPr>
          <p:sp>
            <p:nvSpPr>
              <p:cNvPr id="5415" name="Google Shape;5415;p28"/>
              <p:cNvSpPr/>
              <p:nvPr/>
            </p:nvSpPr>
            <p:spPr>
              <a:xfrm>
                <a:off x="-50" y="4166374"/>
                <a:ext cx="9144103" cy="13250"/>
              </a:xfrm>
              <a:custGeom>
                <a:rect b="b" l="l" r="r" t="t"/>
                <a:pathLst>
                  <a:path extrusionOk="0" h="447" w="89523">
                    <a:moveTo>
                      <a:pt x="0" y="1"/>
                    </a:moveTo>
                    <a:lnTo>
                      <a:pt x="0" y="447"/>
                    </a:lnTo>
                    <a:lnTo>
                      <a:pt x="89523" y="447"/>
                    </a:lnTo>
                    <a:lnTo>
                      <a:pt x="895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28"/>
              <p:cNvSpPr/>
              <p:nvPr/>
            </p:nvSpPr>
            <p:spPr>
              <a:xfrm>
                <a:off x="-50" y="4052125"/>
                <a:ext cx="9144103" cy="13280"/>
              </a:xfrm>
              <a:custGeom>
                <a:rect b="b" l="l" r="r" t="t"/>
                <a:pathLst>
                  <a:path extrusionOk="0" h="448" w="89523">
                    <a:moveTo>
                      <a:pt x="0" y="1"/>
                    </a:moveTo>
                    <a:lnTo>
                      <a:pt x="0" y="447"/>
                    </a:lnTo>
                    <a:lnTo>
                      <a:pt x="89523" y="447"/>
                    </a:lnTo>
                    <a:lnTo>
                      <a:pt x="895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28"/>
              <p:cNvSpPr/>
              <p:nvPr/>
            </p:nvSpPr>
            <p:spPr>
              <a:xfrm>
                <a:off x="211699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28"/>
              <p:cNvSpPr/>
              <p:nvPr/>
            </p:nvSpPr>
            <p:spPr>
              <a:xfrm>
                <a:off x="1872112" y="4018575"/>
                <a:ext cx="13280" cy="218169"/>
              </a:xfrm>
              <a:custGeom>
                <a:rect b="b" l="l" r="r" t="t"/>
                <a:pathLst>
                  <a:path extrusionOk="0" h="7360" w="448">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28"/>
              <p:cNvSpPr/>
              <p:nvPr/>
            </p:nvSpPr>
            <p:spPr>
              <a:xfrm>
                <a:off x="1626992"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28"/>
              <p:cNvSpPr/>
              <p:nvPr/>
            </p:nvSpPr>
            <p:spPr>
              <a:xfrm>
                <a:off x="1382110"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28"/>
              <p:cNvSpPr/>
              <p:nvPr/>
            </p:nvSpPr>
            <p:spPr>
              <a:xfrm>
                <a:off x="1137227"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28"/>
              <p:cNvSpPr/>
              <p:nvPr/>
            </p:nvSpPr>
            <p:spPr>
              <a:xfrm>
                <a:off x="892344"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28"/>
              <p:cNvSpPr/>
              <p:nvPr/>
            </p:nvSpPr>
            <p:spPr>
              <a:xfrm>
                <a:off x="402579"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28"/>
              <p:cNvSpPr/>
              <p:nvPr/>
            </p:nvSpPr>
            <p:spPr>
              <a:xfrm>
                <a:off x="157430"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28"/>
              <p:cNvSpPr/>
              <p:nvPr/>
            </p:nvSpPr>
            <p:spPr>
              <a:xfrm>
                <a:off x="23618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28"/>
              <p:cNvSpPr/>
              <p:nvPr/>
            </p:nvSpPr>
            <p:spPr>
              <a:xfrm>
                <a:off x="647462"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28"/>
              <p:cNvSpPr/>
              <p:nvPr/>
            </p:nvSpPr>
            <p:spPr>
              <a:xfrm>
                <a:off x="26070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28"/>
              <p:cNvSpPr/>
              <p:nvPr/>
            </p:nvSpPr>
            <p:spPr>
              <a:xfrm>
                <a:off x="285139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28"/>
              <p:cNvSpPr/>
              <p:nvPr/>
            </p:nvSpPr>
            <p:spPr>
              <a:xfrm>
                <a:off x="30962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28"/>
              <p:cNvSpPr/>
              <p:nvPr/>
            </p:nvSpPr>
            <p:spPr>
              <a:xfrm>
                <a:off x="33414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28"/>
              <p:cNvSpPr/>
              <p:nvPr/>
            </p:nvSpPr>
            <p:spPr>
              <a:xfrm>
                <a:off x="530074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28"/>
              <p:cNvSpPr/>
              <p:nvPr/>
            </p:nvSpPr>
            <p:spPr>
              <a:xfrm>
                <a:off x="5055862" y="4018575"/>
                <a:ext cx="13280" cy="218169"/>
              </a:xfrm>
              <a:custGeom>
                <a:rect b="b" l="l" r="r" t="t"/>
                <a:pathLst>
                  <a:path extrusionOk="0" h="7360" w="448">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28"/>
              <p:cNvSpPr/>
              <p:nvPr/>
            </p:nvSpPr>
            <p:spPr>
              <a:xfrm>
                <a:off x="4810742"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28"/>
              <p:cNvSpPr/>
              <p:nvPr/>
            </p:nvSpPr>
            <p:spPr>
              <a:xfrm>
                <a:off x="4565860"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28"/>
              <p:cNvSpPr/>
              <p:nvPr/>
            </p:nvSpPr>
            <p:spPr>
              <a:xfrm>
                <a:off x="4320977"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28"/>
              <p:cNvSpPr/>
              <p:nvPr/>
            </p:nvSpPr>
            <p:spPr>
              <a:xfrm>
                <a:off x="4076094"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28"/>
              <p:cNvSpPr/>
              <p:nvPr/>
            </p:nvSpPr>
            <p:spPr>
              <a:xfrm>
                <a:off x="3586329"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28"/>
              <p:cNvSpPr/>
              <p:nvPr/>
            </p:nvSpPr>
            <p:spPr>
              <a:xfrm>
                <a:off x="55456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28"/>
              <p:cNvSpPr/>
              <p:nvPr/>
            </p:nvSpPr>
            <p:spPr>
              <a:xfrm>
                <a:off x="3831212"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28"/>
              <p:cNvSpPr/>
              <p:nvPr/>
            </p:nvSpPr>
            <p:spPr>
              <a:xfrm>
                <a:off x="57907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28"/>
              <p:cNvSpPr/>
              <p:nvPr/>
            </p:nvSpPr>
            <p:spPr>
              <a:xfrm>
                <a:off x="603514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28"/>
              <p:cNvSpPr/>
              <p:nvPr/>
            </p:nvSpPr>
            <p:spPr>
              <a:xfrm>
                <a:off x="62800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28"/>
              <p:cNvSpPr/>
              <p:nvPr/>
            </p:nvSpPr>
            <p:spPr>
              <a:xfrm>
                <a:off x="65251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28"/>
              <p:cNvSpPr/>
              <p:nvPr/>
            </p:nvSpPr>
            <p:spPr>
              <a:xfrm>
                <a:off x="701469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28"/>
              <p:cNvSpPr/>
              <p:nvPr/>
            </p:nvSpPr>
            <p:spPr>
              <a:xfrm>
                <a:off x="6769812" y="4018575"/>
                <a:ext cx="13280" cy="218169"/>
              </a:xfrm>
              <a:custGeom>
                <a:rect b="b" l="l" r="r" t="t"/>
                <a:pathLst>
                  <a:path extrusionOk="0" h="7360" w="448">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28"/>
              <p:cNvSpPr/>
              <p:nvPr/>
            </p:nvSpPr>
            <p:spPr>
              <a:xfrm>
                <a:off x="72595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28"/>
              <p:cNvSpPr/>
              <p:nvPr/>
            </p:nvSpPr>
            <p:spPr>
              <a:xfrm>
                <a:off x="75047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28"/>
              <p:cNvSpPr/>
              <p:nvPr/>
            </p:nvSpPr>
            <p:spPr>
              <a:xfrm>
                <a:off x="774909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28"/>
              <p:cNvSpPr/>
              <p:nvPr/>
            </p:nvSpPr>
            <p:spPr>
              <a:xfrm>
                <a:off x="79939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28"/>
              <p:cNvSpPr/>
              <p:nvPr/>
            </p:nvSpPr>
            <p:spPr>
              <a:xfrm>
                <a:off x="82391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28"/>
              <p:cNvSpPr/>
              <p:nvPr/>
            </p:nvSpPr>
            <p:spPr>
              <a:xfrm>
                <a:off x="8483802"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28"/>
              <p:cNvSpPr/>
              <p:nvPr/>
            </p:nvSpPr>
            <p:spPr>
              <a:xfrm>
                <a:off x="8728952"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28"/>
              <p:cNvSpPr/>
              <p:nvPr/>
            </p:nvSpPr>
            <p:spPr>
              <a:xfrm>
                <a:off x="8973320"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54" name="Google Shape;5454;p28"/>
          <p:cNvGrpSpPr/>
          <p:nvPr/>
        </p:nvGrpSpPr>
        <p:grpSpPr>
          <a:xfrm>
            <a:off x="7982026" y="3145521"/>
            <a:ext cx="897729" cy="1091369"/>
            <a:chOff x="6829450" y="3270550"/>
            <a:chExt cx="1540636" cy="1872952"/>
          </a:xfrm>
        </p:grpSpPr>
        <p:sp>
          <p:nvSpPr>
            <p:cNvPr id="5455" name="Google Shape;5455;p28"/>
            <p:cNvSpPr/>
            <p:nvPr/>
          </p:nvSpPr>
          <p:spPr>
            <a:xfrm>
              <a:off x="6829450" y="3270550"/>
              <a:ext cx="1540636" cy="1508750"/>
            </a:xfrm>
            <a:custGeom>
              <a:rect b="b" l="l" r="r" t="t"/>
              <a:pathLst>
                <a:path extrusionOk="0" h="30377" w="31019">
                  <a:moveTo>
                    <a:pt x="15505" y="0"/>
                  </a:moveTo>
                  <a:cubicBezTo>
                    <a:pt x="6941" y="0"/>
                    <a:pt x="0" y="6798"/>
                    <a:pt x="0" y="15193"/>
                  </a:cubicBezTo>
                  <a:cubicBezTo>
                    <a:pt x="0" y="23578"/>
                    <a:pt x="6941" y="30376"/>
                    <a:pt x="15505" y="30376"/>
                  </a:cubicBezTo>
                  <a:cubicBezTo>
                    <a:pt x="24069" y="30376"/>
                    <a:pt x="31018" y="23578"/>
                    <a:pt x="31018" y="15193"/>
                  </a:cubicBezTo>
                  <a:cubicBezTo>
                    <a:pt x="31018" y="6798"/>
                    <a:pt x="24069" y="0"/>
                    <a:pt x="1550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28"/>
            <p:cNvSpPr/>
            <p:nvPr/>
          </p:nvSpPr>
          <p:spPr>
            <a:xfrm>
              <a:off x="7588414" y="3270550"/>
              <a:ext cx="22201" cy="1508750"/>
            </a:xfrm>
            <a:custGeom>
              <a:rect b="b" l="l" r="r" t="t"/>
              <a:pathLst>
                <a:path extrusionOk="0" h="30377" w="447">
                  <a:moveTo>
                    <a:pt x="1" y="0"/>
                  </a:moveTo>
                  <a:lnTo>
                    <a:pt x="1" y="30376"/>
                  </a:lnTo>
                  <a:lnTo>
                    <a:pt x="447" y="30376"/>
                  </a:lnTo>
                  <a:lnTo>
                    <a:pt x="44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28"/>
            <p:cNvSpPr/>
            <p:nvPr/>
          </p:nvSpPr>
          <p:spPr>
            <a:xfrm>
              <a:off x="7588414" y="4779241"/>
              <a:ext cx="22201" cy="364261"/>
            </a:xfrm>
            <a:custGeom>
              <a:rect b="b" l="l" r="r" t="t"/>
              <a:pathLst>
                <a:path extrusionOk="0" h="7334" w="447">
                  <a:moveTo>
                    <a:pt x="1" y="0"/>
                  </a:moveTo>
                  <a:lnTo>
                    <a:pt x="1" y="7333"/>
                  </a:lnTo>
                  <a:lnTo>
                    <a:pt x="447" y="7333"/>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28"/>
            <p:cNvSpPr/>
            <p:nvPr/>
          </p:nvSpPr>
          <p:spPr>
            <a:xfrm>
              <a:off x="6852893" y="3814654"/>
              <a:ext cx="754648" cy="747943"/>
            </a:xfrm>
            <a:custGeom>
              <a:rect b="b" l="l" r="r" t="t"/>
              <a:pathLst>
                <a:path extrusionOk="0" h="15059" w="15194">
                  <a:moveTo>
                    <a:pt x="135" y="0"/>
                  </a:moveTo>
                  <a:cubicBezTo>
                    <a:pt x="90" y="161"/>
                    <a:pt x="45" y="330"/>
                    <a:pt x="1" y="491"/>
                  </a:cubicBezTo>
                  <a:lnTo>
                    <a:pt x="14881" y="15059"/>
                  </a:lnTo>
                  <a:lnTo>
                    <a:pt x="15193" y="14747"/>
                  </a:lnTo>
                  <a:lnTo>
                    <a:pt x="13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28"/>
            <p:cNvSpPr/>
            <p:nvPr/>
          </p:nvSpPr>
          <p:spPr>
            <a:xfrm>
              <a:off x="7131178" y="3412747"/>
              <a:ext cx="476361" cy="464441"/>
            </a:xfrm>
            <a:custGeom>
              <a:rect b="b" l="l" r="r" t="t"/>
              <a:pathLst>
                <a:path extrusionOk="0" h="9351" w="9591">
                  <a:moveTo>
                    <a:pt x="366" y="1"/>
                  </a:moveTo>
                  <a:cubicBezTo>
                    <a:pt x="250" y="90"/>
                    <a:pt x="125" y="179"/>
                    <a:pt x="0" y="268"/>
                  </a:cubicBezTo>
                  <a:lnTo>
                    <a:pt x="9278" y="9350"/>
                  </a:lnTo>
                  <a:lnTo>
                    <a:pt x="9590" y="9029"/>
                  </a:lnTo>
                  <a:lnTo>
                    <a:pt x="36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28"/>
            <p:cNvSpPr/>
            <p:nvPr/>
          </p:nvSpPr>
          <p:spPr>
            <a:xfrm>
              <a:off x="7591990" y="3528869"/>
              <a:ext cx="602616" cy="591540"/>
            </a:xfrm>
            <a:custGeom>
              <a:rect b="b" l="l" r="r" t="t"/>
              <a:pathLst>
                <a:path extrusionOk="0" h="11910" w="12133">
                  <a:moveTo>
                    <a:pt x="11838" y="0"/>
                  </a:moveTo>
                  <a:lnTo>
                    <a:pt x="0" y="11597"/>
                  </a:lnTo>
                  <a:lnTo>
                    <a:pt x="312" y="11910"/>
                  </a:lnTo>
                  <a:lnTo>
                    <a:pt x="12133" y="339"/>
                  </a:lnTo>
                  <a:cubicBezTo>
                    <a:pt x="12035" y="223"/>
                    <a:pt x="11936" y="107"/>
                    <a:pt x="118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28"/>
            <p:cNvSpPr/>
            <p:nvPr/>
          </p:nvSpPr>
          <p:spPr>
            <a:xfrm>
              <a:off x="7591990" y="3287834"/>
              <a:ext cx="197180" cy="183472"/>
            </a:xfrm>
            <a:custGeom>
              <a:rect b="b" l="l" r="r" t="t"/>
              <a:pathLst>
                <a:path extrusionOk="0" h="3694" w="3970">
                  <a:moveTo>
                    <a:pt x="3453" y="0"/>
                  </a:moveTo>
                  <a:lnTo>
                    <a:pt x="0" y="3381"/>
                  </a:lnTo>
                  <a:lnTo>
                    <a:pt x="312" y="3693"/>
                  </a:lnTo>
                  <a:lnTo>
                    <a:pt x="3970" y="116"/>
                  </a:lnTo>
                  <a:cubicBezTo>
                    <a:pt x="3800" y="72"/>
                    <a:pt x="3622" y="36"/>
                    <a:pt x="34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28"/>
            <p:cNvSpPr/>
            <p:nvPr/>
          </p:nvSpPr>
          <p:spPr>
            <a:xfrm>
              <a:off x="7591990" y="3992314"/>
              <a:ext cx="778091" cy="777197"/>
            </a:xfrm>
            <a:custGeom>
              <a:rect b="b" l="l" r="r" t="t"/>
              <a:pathLst>
                <a:path extrusionOk="0" h="15648" w="15666">
                  <a:moveTo>
                    <a:pt x="15648" y="1"/>
                  </a:moveTo>
                  <a:lnTo>
                    <a:pt x="0" y="15327"/>
                  </a:lnTo>
                  <a:lnTo>
                    <a:pt x="312" y="15648"/>
                  </a:lnTo>
                  <a:lnTo>
                    <a:pt x="15665" y="616"/>
                  </a:lnTo>
                  <a:cubicBezTo>
                    <a:pt x="15665" y="411"/>
                    <a:pt x="15657" y="206"/>
                    <a:pt x="156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12_1">
    <p:spTree>
      <p:nvGrpSpPr>
        <p:cNvPr id="5463" name="Shape 5463"/>
        <p:cNvGrpSpPr/>
        <p:nvPr/>
      </p:nvGrpSpPr>
      <p:grpSpPr>
        <a:xfrm>
          <a:off x="0" y="0"/>
          <a:ext cx="0" cy="0"/>
          <a:chOff x="0" y="0"/>
          <a:chExt cx="0" cy="0"/>
        </a:xfrm>
      </p:grpSpPr>
      <p:sp>
        <p:nvSpPr>
          <p:cNvPr id="5464" name="Google Shape;5464;p29"/>
          <p:cNvSpPr/>
          <p:nvPr>
            <p:ph idx="2" type="pic"/>
          </p:nvPr>
        </p:nvSpPr>
        <p:spPr>
          <a:xfrm>
            <a:off x="5397900" y="903475"/>
            <a:ext cx="3033000" cy="2733000"/>
          </a:xfrm>
          <a:prstGeom prst="roundRect">
            <a:avLst>
              <a:gd fmla="val 16667" name="adj"/>
            </a:avLst>
          </a:prstGeom>
          <a:noFill/>
          <a:ln>
            <a:noFill/>
          </a:ln>
        </p:spPr>
      </p:sp>
      <p:grpSp>
        <p:nvGrpSpPr>
          <p:cNvPr id="5465" name="Google Shape;5465;p29"/>
          <p:cNvGrpSpPr/>
          <p:nvPr/>
        </p:nvGrpSpPr>
        <p:grpSpPr>
          <a:xfrm>
            <a:off x="127153" y="2888988"/>
            <a:ext cx="461150" cy="1358395"/>
            <a:chOff x="6488875" y="1947200"/>
            <a:chExt cx="258275" cy="760750"/>
          </a:xfrm>
        </p:grpSpPr>
        <p:sp>
          <p:nvSpPr>
            <p:cNvPr id="5466" name="Google Shape;5466;p29"/>
            <p:cNvSpPr/>
            <p:nvPr/>
          </p:nvSpPr>
          <p:spPr>
            <a:xfrm>
              <a:off x="6612425" y="2049800"/>
              <a:ext cx="11175" cy="658150"/>
            </a:xfrm>
            <a:custGeom>
              <a:rect b="b" l="l" r="r" t="t"/>
              <a:pathLst>
                <a:path extrusionOk="0" h="26326" w="447">
                  <a:moveTo>
                    <a:pt x="0" y="0"/>
                  </a:moveTo>
                  <a:lnTo>
                    <a:pt x="0" y="26326"/>
                  </a:lnTo>
                  <a:lnTo>
                    <a:pt x="446" y="26326"/>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29"/>
            <p:cNvSpPr/>
            <p:nvPr/>
          </p:nvSpPr>
          <p:spPr>
            <a:xfrm>
              <a:off x="6574275" y="1947200"/>
              <a:ext cx="87450" cy="167075"/>
            </a:xfrm>
            <a:custGeom>
              <a:rect b="b" l="l" r="r" t="t"/>
              <a:pathLst>
                <a:path extrusionOk="0" h="6683" w="3498">
                  <a:moveTo>
                    <a:pt x="1749" y="0"/>
                  </a:moveTo>
                  <a:cubicBezTo>
                    <a:pt x="1749" y="0"/>
                    <a:pt x="1" y="1499"/>
                    <a:pt x="1" y="3346"/>
                  </a:cubicBezTo>
                  <a:cubicBezTo>
                    <a:pt x="1" y="5184"/>
                    <a:pt x="1749" y="6682"/>
                    <a:pt x="1749" y="6682"/>
                  </a:cubicBezTo>
                  <a:cubicBezTo>
                    <a:pt x="1749" y="6682"/>
                    <a:pt x="3498" y="5184"/>
                    <a:pt x="3498" y="3346"/>
                  </a:cubicBezTo>
                  <a:cubicBezTo>
                    <a:pt x="3498" y="1499"/>
                    <a:pt x="1749" y="0"/>
                    <a:pt x="17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29"/>
            <p:cNvSpPr/>
            <p:nvPr/>
          </p:nvSpPr>
          <p:spPr>
            <a:xfrm>
              <a:off x="6622675" y="2448325"/>
              <a:ext cx="124475" cy="118150"/>
            </a:xfrm>
            <a:custGeom>
              <a:rect b="b" l="l" r="r" t="t"/>
              <a:pathLst>
                <a:path extrusionOk="0" h="4726" w="4979">
                  <a:moveTo>
                    <a:pt x="4827" y="1"/>
                  </a:moveTo>
                  <a:lnTo>
                    <a:pt x="1" y="4720"/>
                  </a:lnTo>
                  <a:cubicBezTo>
                    <a:pt x="1" y="4720"/>
                    <a:pt x="84" y="4726"/>
                    <a:pt x="227" y="4726"/>
                  </a:cubicBezTo>
                  <a:cubicBezTo>
                    <a:pt x="842" y="4726"/>
                    <a:pt x="2571" y="4626"/>
                    <a:pt x="3649" y="3569"/>
                  </a:cubicBezTo>
                  <a:cubicBezTo>
                    <a:pt x="4979" y="2267"/>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29"/>
            <p:cNvSpPr/>
            <p:nvPr/>
          </p:nvSpPr>
          <p:spPr>
            <a:xfrm>
              <a:off x="6622675" y="2316525"/>
              <a:ext cx="124475" cy="118175"/>
            </a:xfrm>
            <a:custGeom>
              <a:rect b="b" l="l" r="r" t="t"/>
              <a:pathLst>
                <a:path extrusionOk="0" h="4727" w="4979">
                  <a:moveTo>
                    <a:pt x="4827" y="1"/>
                  </a:moveTo>
                  <a:lnTo>
                    <a:pt x="1" y="4720"/>
                  </a:lnTo>
                  <a:cubicBezTo>
                    <a:pt x="1" y="4720"/>
                    <a:pt x="92" y="4726"/>
                    <a:pt x="247" y="4726"/>
                  </a:cubicBezTo>
                  <a:cubicBezTo>
                    <a:pt x="880" y="4726"/>
                    <a:pt x="2583" y="4623"/>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29"/>
            <p:cNvSpPr/>
            <p:nvPr/>
          </p:nvSpPr>
          <p:spPr>
            <a:xfrm>
              <a:off x="6622675" y="2184950"/>
              <a:ext cx="124475" cy="118125"/>
            </a:xfrm>
            <a:custGeom>
              <a:rect b="b" l="l" r="r" t="t"/>
              <a:pathLst>
                <a:path extrusionOk="0" h="4725" w="4979">
                  <a:moveTo>
                    <a:pt x="4827" y="0"/>
                  </a:moveTo>
                  <a:lnTo>
                    <a:pt x="1" y="4719"/>
                  </a:lnTo>
                  <a:cubicBezTo>
                    <a:pt x="1" y="4719"/>
                    <a:pt x="84" y="4725"/>
                    <a:pt x="227" y="4725"/>
                  </a:cubicBezTo>
                  <a:cubicBezTo>
                    <a:pt x="842" y="4725"/>
                    <a:pt x="2571" y="4625"/>
                    <a:pt x="3649" y="3569"/>
                  </a:cubicBezTo>
                  <a:cubicBezTo>
                    <a:pt x="4979" y="2266"/>
                    <a:pt x="4827" y="1"/>
                    <a:pt x="48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29"/>
            <p:cNvSpPr/>
            <p:nvPr/>
          </p:nvSpPr>
          <p:spPr>
            <a:xfrm>
              <a:off x="6622675" y="2053125"/>
              <a:ext cx="124475" cy="118375"/>
            </a:xfrm>
            <a:custGeom>
              <a:rect b="b" l="l" r="r" t="t"/>
              <a:pathLst>
                <a:path extrusionOk="0" h="4735" w="4979">
                  <a:moveTo>
                    <a:pt x="4827" y="1"/>
                  </a:moveTo>
                  <a:lnTo>
                    <a:pt x="1" y="4729"/>
                  </a:lnTo>
                  <a:cubicBezTo>
                    <a:pt x="1" y="4729"/>
                    <a:pt x="84" y="4734"/>
                    <a:pt x="227" y="4734"/>
                  </a:cubicBezTo>
                  <a:cubicBezTo>
                    <a:pt x="842" y="4734"/>
                    <a:pt x="2571" y="4635"/>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29"/>
            <p:cNvSpPr/>
            <p:nvPr/>
          </p:nvSpPr>
          <p:spPr>
            <a:xfrm>
              <a:off x="6622675" y="2448325"/>
              <a:ext cx="124475" cy="118150"/>
            </a:xfrm>
            <a:custGeom>
              <a:rect b="b" l="l" r="r" t="t"/>
              <a:pathLst>
                <a:path extrusionOk="0" h="4726" w="4979">
                  <a:moveTo>
                    <a:pt x="4827" y="1"/>
                  </a:moveTo>
                  <a:lnTo>
                    <a:pt x="1" y="4720"/>
                  </a:lnTo>
                  <a:cubicBezTo>
                    <a:pt x="1" y="4720"/>
                    <a:pt x="84" y="4726"/>
                    <a:pt x="227" y="4726"/>
                  </a:cubicBezTo>
                  <a:cubicBezTo>
                    <a:pt x="842" y="4726"/>
                    <a:pt x="2571" y="4626"/>
                    <a:pt x="3649" y="3569"/>
                  </a:cubicBezTo>
                  <a:cubicBezTo>
                    <a:pt x="4979" y="2267"/>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29"/>
            <p:cNvSpPr/>
            <p:nvPr/>
          </p:nvSpPr>
          <p:spPr>
            <a:xfrm>
              <a:off x="6622675" y="2316525"/>
              <a:ext cx="124475" cy="118175"/>
            </a:xfrm>
            <a:custGeom>
              <a:rect b="b" l="l" r="r" t="t"/>
              <a:pathLst>
                <a:path extrusionOk="0" h="4727" w="4979">
                  <a:moveTo>
                    <a:pt x="4827" y="1"/>
                  </a:moveTo>
                  <a:lnTo>
                    <a:pt x="1" y="4720"/>
                  </a:lnTo>
                  <a:cubicBezTo>
                    <a:pt x="1" y="4720"/>
                    <a:pt x="92" y="4726"/>
                    <a:pt x="247" y="4726"/>
                  </a:cubicBezTo>
                  <a:cubicBezTo>
                    <a:pt x="880" y="4726"/>
                    <a:pt x="2583" y="4623"/>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29"/>
            <p:cNvSpPr/>
            <p:nvPr/>
          </p:nvSpPr>
          <p:spPr>
            <a:xfrm>
              <a:off x="6622675" y="2184950"/>
              <a:ext cx="124475" cy="118125"/>
            </a:xfrm>
            <a:custGeom>
              <a:rect b="b" l="l" r="r" t="t"/>
              <a:pathLst>
                <a:path extrusionOk="0" h="4725" w="4979">
                  <a:moveTo>
                    <a:pt x="4827" y="0"/>
                  </a:moveTo>
                  <a:lnTo>
                    <a:pt x="1" y="4719"/>
                  </a:lnTo>
                  <a:cubicBezTo>
                    <a:pt x="1" y="4719"/>
                    <a:pt x="84" y="4725"/>
                    <a:pt x="227" y="4725"/>
                  </a:cubicBezTo>
                  <a:cubicBezTo>
                    <a:pt x="842" y="4725"/>
                    <a:pt x="2571" y="4625"/>
                    <a:pt x="3649" y="3569"/>
                  </a:cubicBezTo>
                  <a:cubicBezTo>
                    <a:pt x="4979" y="2266"/>
                    <a:pt x="4827" y="1"/>
                    <a:pt x="48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29"/>
            <p:cNvSpPr/>
            <p:nvPr/>
          </p:nvSpPr>
          <p:spPr>
            <a:xfrm>
              <a:off x="6622675" y="2053125"/>
              <a:ext cx="124475" cy="118375"/>
            </a:xfrm>
            <a:custGeom>
              <a:rect b="b" l="l" r="r" t="t"/>
              <a:pathLst>
                <a:path extrusionOk="0" h="4735" w="4979">
                  <a:moveTo>
                    <a:pt x="4827" y="1"/>
                  </a:moveTo>
                  <a:lnTo>
                    <a:pt x="1" y="4729"/>
                  </a:lnTo>
                  <a:cubicBezTo>
                    <a:pt x="1" y="4729"/>
                    <a:pt x="84" y="4734"/>
                    <a:pt x="227" y="4734"/>
                  </a:cubicBezTo>
                  <a:cubicBezTo>
                    <a:pt x="842" y="4734"/>
                    <a:pt x="2571" y="4635"/>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29"/>
            <p:cNvSpPr/>
            <p:nvPr/>
          </p:nvSpPr>
          <p:spPr>
            <a:xfrm>
              <a:off x="6488875" y="2448325"/>
              <a:ext cx="124475" cy="118150"/>
            </a:xfrm>
            <a:custGeom>
              <a:rect b="b" l="l" r="r" t="t"/>
              <a:pathLst>
                <a:path extrusionOk="0" h="4726" w="4979">
                  <a:moveTo>
                    <a:pt x="161" y="1"/>
                  </a:moveTo>
                  <a:cubicBezTo>
                    <a:pt x="161" y="1"/>
                    <a:pt x="0" y="2267"/>
                    <a:pt x="1329" y="3569"/>
                  </a:cubicBezTo>
                  <a:cubicBezTo>
                    <a:pt x="2408" y="4626"/>
                    <a:pt x="4137" y="4726"/>
                    <a:pt x="4752" y="4726"/>
                  </a:cubicBezTo>
                  <a:cubicBezTo>
                    <a:pt x="4895" y="4726"/>
                    <a:pt x="4978" y="4720"/>
                    <a:pt x="4978" y="4720"/>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29"/>
            <p:cNvSpPr/>
            <p:nvPr/>
          </p:nvSpPr>
          <p:spPr>
            <a:xfrm>
              <a:off x="6488875" y="2316525"/>
              <a:ext cx="124475" cy="118175"/>
            </a:xfrm>
            <a:custGeom>
              <a:rect b="b" l="l" r="r" t="t"/>
              <a:pathLst>
                <a:path extrusionOk="0" h="4727" w="4979">
                  <a:moveTo>
                    <a:pt x="161" y="1"/>
                  </a:moveTo>
                  <a:cubicBezTo>
                    <a:pt x="161" y="1"/>
                    <a:pt x="0" y="2276"/>
                    <a:pt x="1329" y="3578"/>
                  </a:cubicBezTo>
                  <a:cubicBezTo>
                    <a:pt x="2396" y="4623"/>
                    <a:pt x="4099" y="4726"/>
                    <a:pt x="4731" y="4726"/>
                  </a:cubicBezTo>
                  <a:cubicBezTo>
                    <a:pt x="4887" y="4726"/>
                    <a:pt x="4978" y="4720"/>
                    <a:pt x="4978" y="4720"/>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29"/>
            <p:cNvSpPr/>
            <p:nvPr/>
          </p:nvSpPr>
          <p:spPr>
            <a:xfrm>
              <a:off x="6488875" y="2184950"/>
              <a:ext cx="124475" cy="118125"/>
            </a:xfrm>
            <a:custGeom>
              <a:rect b="b" l="l" r="r" t="t"/>
              <a:pathLst>
                <a:path extrusionOk="0" h="4725" w="4979">
                  <a:moveTo>
                    <a:pt x="161" y="0"/>
                  </a:moveTo>
                  <a:cubicBezTo>
                    <a:pt x="161" y="1"/>
                    <a:pt x="0" y="2266"/>
                    <a:pt x="1329" y="3569"/>
                  </a:cubicBezTo>
                  <a:cubicBezTo>
                    <a:pt x="2408" y="4625"/>
                    <a:pt x="4137" y="4725"/>
                    <a:pt x="4752" y="4725"/>
                  </a:cubicBezTo>
                  <a:cubicBezTo>
                    <a:pt x="4895" y="4725"/>
                    <a:pt x="4978" y="4719"/>
                    <a:pt x="4978" y="4719"/>
                  </a:cubicBezTo>
                  <a:lnTo>
                    <a:pt x="16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29"/>
            <p:cNvSpPr/>
            <p:nvPr/>
          </p:nvSpPr>
          <p:spPr>
            <a:xfrm>
              <a:off x="6488875" y="2053125"/>
              <a:ext cx="124475" cy="118375"/>
            </a:xfrm>
            <a:custGeom>
              <a:rect b="b" l="l" r="r" t="t"/>
              <a:pathLst>
                <a:path extrusionOk="0" h="4735" w="4979">
                  <a:moveTo>
                    <a:pt x="161" y="1"/>
                  </a:moveTo>
                  <a:cubicBezTo>
                    <a:pt x="161" y="1"/>
                    <a:pt x="0" y="2276"/>
                    <a:pt x="1329" y="3578"/>
                  </a:cubicBezTo>
                  <a:cubicBezTo>
                    <a:pt x="2408" y="4635"/>
                    <a:pt x="4137" y="4734"/>
                    <a:pt x="4752" y="4734"/>
                  </a:cubicBezTo>
                  <a:cubicBezTo>
                    <a:pt x="4895" y="4734"/>
                    <a:pt x="4978" y="4729"/>
                    <a:pt x="4978" y="4729"/>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0" name="Google Shape;5480;p29"/>
          <p:cNvGrpSpPr/>
          <p:nvPr/>
        </p:nvGrpSpPr>
        <p:grpSpPr>
          <a:xfrm flipH="1">
            <a:off x="7781277" y="2886593"/>
            <a:ext cx="1036850" cy="1363170"/>
            <a:chOff x="-3129125" y="2333125"/>
            <a:chExt cx="531500" cy="698775"/>
          </a:xfrm>
        </p:grpSpPr>
        <p:sp>
          <p:nvSpPr>
            <p:cNvPr id="5481" name="Google Shape;5481;p29"/>
            <p:cNvSpPr/>
            <p:nvPr/>
          </p:nvSpPr>
          <p:spPr>
            <a:xfrm>
              <a:off x="-2863500" y="2696225"/>
              <a:ext cx="265875" cy="74950"/>
            </a:xfrm>
            <a:custGeom>
              <a:rect b="b" l="l" r="r" t="t"/>
              <a:pathLst>
                <a:path extrusionOk="0" h="2998" w="10635">
                  <a:moveTo>
                    <a:pt x="1740" y="0"/>
                  </a:moveTo>
                  <a:lnTo>
                    <a:pt x="0" y="1695"/>
                  </a:lnTo>
                  <a:lnTo>
                    <a:pt x="0" y="2998"/>
                  </a:lnTo>
                  <a:lnTo>
                    <a:pt x="10634" y="2998"/>
                  </a:lnTo>
                  <a:cubicBezTo>
                    <a:pt x="10634" y="2525"/>
                    <a:pt x="10599" y="2061"/>
                    <a:pt x="10536" y="1597"/>
                  </a:cubicBezTo>
                  <a:lnTo>
                    <a:pt x="8895" y="0"/>
                  </a:lnTo>
                  <a:lnTo>
                    <a:pt x="7110" y="1749"/>
                  </a:lnTo>
                  <a:lnTo>
                    <a:pt x="5317" y="0"/>
                  </a:lnTo>
                  <a:lnTo>
                    <a:pt x="3533" y="1749"/>
                  </a:lnTo>
                  <a:lnTo>
                    <a:pt x="17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29"/>
            <p:cNvSpPr/>
            <p:nvPr/>
          </p:nvSpPr>
          <p:spPr>
            <a:xfrm>
              <a:off x="-2863500" y="2492600"/>
              <a:ext cx="263425" cy="247350"/>
            </a:xfrm>
            <a:custGeom>
              <a:rect b="b" l="l" r="r" t="t"/>
              <a:pathLst>
                <a:path extrusionOk="0" h="9894" w="10537">
                  <a:moveTo>
                    <a:pt x="0" y="0"/>
                  </a:moveTo>
                  <a:lnTo>
                    <a:pt x="0" y="9840"/>
                  </a:lnTo>
                  <a:lnTo>
                    <a:pt x="1740" y="8145"/>
                  </a:lnTo>
                  <a:lnTo>
                    <a:pt x="3533" y="9894"/>
                  </a:lnTo>
                  <a:lnTo>
                    <a:pt x="5317" y="8145"/>
                  </a:lnTo>
                  <a:lnTo>
                    <a:pt x="7110" y="9894"/>
                  </a:lnTo>
                  <a:lnTo>
                    <a:pt x="8895" y="8145"/>
                  </a:lnTo>
                  <a:lnTo>
                    <a:pt x="10536" y="9742"/>
                  </a:lnTo>
                  <a:cubicBezTo>
                    <a:pt x="9876" y="4916"/>
                    <a:pt x="5835" y="1142"/>
                    <a:pt x="821" y="768"/>
                  </a:cubicBezTo>
                  <a:cubicBezTo>
                    <a:pt x="553" y="741"/>
                    <a:pt x="277" y="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29"/>
            <p:cNvSpPr/>
            <p:nvPr/>
          </p:nvSpPr>
          <p:spPr>
            <a:xfrm>
              <a:off x="-2769175" y="2489925"/>
              <a:ext cx="104850" cy="44625"/>
            </a:xfrm>
            <a:custGeom>
              <a:rect b="b" l="l" r="r" t="t"/>
              <a:pathLst>
                <a:path extrusionOk="0" h="1785" w="4194">
                  <a:moveTo>
                    <a:pt x="1" y="0"/>
                  </a:moveTo>
                  <a:lnTo>
                    <a:pt x="1" y="1784"/>
                  </a:lnTo>
                  <a:lnTo>
                    <a:pt x="4194" y="1784"/>
                  </a:lnTo>
                  <a:lnTo>
                    <a:pt x="205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29"/>
            <p:cNvSpPr/>
            <p:nvPr/>
          </p:nvSpPr>
          <p:spPr>
            <a:xfrm>
              <a:off x="-2863500" y="2425475"/>
              <a:ext cx="146775" cy="143425"/>
            </a:xfrm>
            <a:custGeom>
              <a:rect b="b" l="l" r="r" t="t"/>
              <a:pathLst>
                <a:path extrusionOk="0" h="5737" w="5871">
                  <a:moveTo>
                    <a:pt x="2935" y="0"/>
                  </a:moveTo>
                  <a:cubicBezTo>
                    <a:pt x="1321" y="0"/>
                    <a:pt x="0" y="1285"/>
                    <a:pt x="0" y="2873"/>
                  </a:cubicBezTo>
                  <a:cubicBezTo>
                    <a:pt x="0" y="4452"/>
                    <a:pt x="1321" y="5736"/>
                    <a:pt x="2935" y="5736"/>
                  </a:cubicBezTo>
                  <a:cubicBezTo>
                    <a:pt x="4550" y="5736"/>
                    <a:pt x="5870" y="4452"/>
                    <a:pt x="5870" y="2873"/>
                  </a:cubicBezTo>
                  <a:cubicBezTo>
                    <a:pt x="5870" y="1285"/>
                    <a:pt x="4550" y="0"/>
                    <a:pt x="29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29"/>
            <p:cNvSpPr/>
            <p:nvPr/>
          </p:nvSpPr>
          <p:spPr>
            <a:xfrm>
              <a:off x="-3129125" y="2771600"/>
              <a:ext cx="531500" cy="260300"/>
            </a:xfrm>
            <a:custGeom>
              <a:rect b="b" l="l" r="r" t="t"/>
              <a:pathLst>
                <a:path extrusionOk="0" h="10412" w="21260">
                  <a:moveTo>
                    <a:pt x="0" y="1"/>
                  </a:moveTo>
                  <a:cubicBezTo>
                    <a:pt x="0" y="5755"/>
                    <a:pt x="4755" y="10411"/>
                    <a:pt x="10625" y="10411"/>
                  </a:cubicBezTo>
                  <a:cubicBezTo>
                    <a:pt x="16504" y="10411"/>
                    <a:pt x="21259" y="5755"/>
                    <a:pt x="21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29"/>
            <p:cNvSpPr/>
            <p:nvPr/>
          </p:nvSpPr>
          <p:spPr>
            <a:xfrm>
              <a:off x="-3088100" y="2771600"/>
              <a:ext cx="350625" cy="171750"/>
            </a:xfrm>
            <a:custGeom>
              <a:rect b="b" l="l" r="r" t="t"/>
              <a:pathLst>
                <a:path extrusionOk="0" h="6870" w="14025">
                  <a:moveTo>
                    <a:pt x="1" y="1"/>
                  </a:moveTo>
                  <a:cubicBezTo>
                    <a:pt x="1" y="3801"/>
                    <a:pt x="3141" y="6870"/>
                    <a:pt x="7013" y="6870"/>
                  </a:cubicBezTo>
                  <a:cubicBezTo>
                    <a:pt x="10885" y="6870"/>
                    <a:pt x="14025" y="3801"/>
                    <a:pt x="1402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29"/>
            <p:cNvSpPr/>
            <p:nvPr/>
          </p:nvSpPr>
          <p:spPr>
            <a:xfrm>
              <a:off x="-2820675" y="2448650"/>
              <a:ext cx="89675" cy="87675"/>
            </a:xfrm>
            <a:custGeom>
              <a:rect b="b" l="l" r="r" t="t"/>
              <a:pathLst>
                <a:path extrusionOk="0" h="3507" w="3587">
                  <a:moveTo>
                    <a:pt x="1793" y="1"/>
                  </a:moveTo>
                  <a:cubicBezTo>
                    <a:pt x="803" y="1"/>
                    <a:pt x="0" y="786"/>
                    <a:pt x="0" y="1758"/>
                  </a:cubicBezTo>
                  <a:cubicBezTo>
                    <a:pt x="0" y="2722"/>
                    <a:pt x="803" y="3507"/>
                    <a:pt x="1793" y="3507"/>
                  </a:cubicBezTo>
                  <a:cubicBezTo>
                    <a:pt x="2784" y="3507"/>
                    <a:pt x="3586" y="2722"/>
                    <a:pt x="3586" y="1758"/>
                  </a:cubicBezTo>
                  <a:cubicBezTo>
                    <a:pt x="3586" y="786"/>
                    <a:pt x="2784" y="1"/>
                    <a:pt x="17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29"/>
            <p:cNvSpPr/>
            <p:nvPr/>
          </p:nvSpPr>
          <p:spPr>
            <a:xfrm>
              <a:off x="-2820675" y="2528950"/>
              <a:ext cx="89675" cy="87675"/>
            </a:xfrm>
            <a:custGeom>
              <a:rect b="b" l="l" r="r" t="t"/>
              <a:pathLst>
                <a:path extrusionOk="0" h="3507" w="3587">
                  <a:moveTo>
                    <a:pt x="1793" y="0"/>
                  </a:moveTo>
                  <a:cubicBezTo>
                    <a:pt x="803" y="0"/>
                    <a:pt x="0" y="786"/>
                    <a:pt x="0" y="1749"/>
                  </a:cubicBezTo>
                  <a:cubicBezTo>
                    <a:pt x="0" y="2721"/>
                    <a:pt x="803" y="3506"/>
                    <a:pt x="1793" y="3506"/>
                  </a:cubicBezTo>
                  <a:cubicBezTo>
                    <a:pt x="2784" y="3506"/>
                    <a:pt x="3586" y="2721"/>
                    <a:pt x="3586" y="1749"/>
                  </a:cubicBezTo>
                  <a:cubicBezTo>
                    <a:pt x="3586" y="786"/>
                    <a:pt x="2784" y="0"/>
                    <a:pt x="17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29"/>
            <p:cNvSpPr/>
            <p:nvPr/>
          </p:nvSpPr>
          <p:spPr>
            <a:xfrm>
              <a:off x="-2790125" y="2475875"/>
              <a:ext cx="28800" cy="28125"/>
            </a:xfrm>
            <a:custGeom>
              <a:rect b="b" l="l" r="r" t="t"/>
              <a:pathLst>
                <a:path extrusionOk="0" h="1125" w="1152">
                  <a:moveTo>
                    <a:pt x="571" y="0"/>
                  </a:moveTo>
                  <a:cubicBezTo>
                    <a:pt x="259" y="0"/>
                    <a:pt x="0" y="250"/>
                    <a:pt x="0" y="562"/>
                  </a:cubicBezTo>
                  <a:cubicBezTo>
                    <a:pt x="0" y="875"/>
                    <a:pt x="259" y="1124"/>
                    <a:pt x="571" y="1124"/>
                  </a:cubicBezTo>
                  <a:cubicBezTo>
                    <a:pt x="892" y="1124"/>
                    <a:pt x="1151" y="875"/>
                    <a:pt x="1151" y="562"/>
                  </a:cubicBezTo>
                  <a:cubicBezTo>
                    <a:pt x="1151" y="250"/>
                    <a:pt x="892" y="0"/>
                    <a:pt x="5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29"/>
            <p:cNvSpPr/>
            <p:nvPr/>
          </p:nvSpPr>
          <p:spPr>
            <a:xfrm>
              <a:off x="-3066450" y="2771600"/>
              <a:ext cx="307125" cy="150575"/>
            </a:xfrm>
            <a:custGeom>
              <a:rect b="b" l="l" r="r" t="t"/>
              <a:pathLst>
                <a:path extrusionOk="0" h="6023" w="12285">
                  <a:moveTo>
                    <a:pt x="0" y="1"/>
                  </a:moveTo>
                  <a:cubicBezTo>
                    <a:pt x="0" y="3328"/>
                    <a:pt x="2757" y="6022"/>
                    <a:pt x="6147" y="6022"/>
                  </a:cubicBezTo>
                  <a:cubicBezTo>
                    <a:pt x="9528" y="6022"/>
                    <a:pt x="12284" y="3328"/>
                    <a:pt x="12284" y="1"/>
                  </a:cubicBezTo>
                  <a:lnTo>
                    <a:pt x="11838" y="1"/>
                  </a:lnTo>
                  <a:cubicBezTo>
                    <a:pt x="11838" y="3078"/>
                    <a:pt x="9287" y="5576"/>
                    <a:pt x="6147" y="5576"/>
                  </a:cubicBezTo>
                  <a:cubicBezTo>
                    <a:pt x="3007" y="5576"/>
                    <a:pt x="446" y="3078"/>
                    <a:pt x="4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29"/>
            <p:cNvSpPr/>
            <p:nvPr/>
          </p:nvSpPr>
          <p:spPr>
            <a:xfrm>
              <a:off x="-3036575" y="2771600"/>
              <a:ext cx="247575" cy="121350"/>
            </a:xfrm>
            <a:custGeom>
              <a:rect b="b" l="l" r="r" t="t"/>
              <a:pathLst>
                <a:path extrusionOk="0" h="4854" w="9903">
                  <a:moveTo>
                    <a:pt x="1" y="1"/>
                  </a:moveTo>
                  <a:cubicBezTo>
                    <a:pt x="1" y="2677"/>
                    <a:pt x="2222" y="4854"/>
                    <a:pt x="4952" y="4854"/>
                  </a:cubicBezTo>
                  <a:cubicBezTo>
                    <a:pt x="7682" y="4854"/>
                    <a:pt x="9903" y="2677"/>
                    <a:pt x="9903" y="1"/>
                  </a:cubicBezTo>
                  <a:lnTo>
                    <a:pt x="9457" y="1"/>
                  </a:lnTo>
                  <a:cubicBezTo>
                    <a:pt x="9457" y="2436"/>
                    <a:pt x="7432" y="4407"/>
                    <a:pt x="4952" y="4407"/>
                  </a:cubicBezTo>
                  <a:cubicBezTo>
                    <a:pt x="2463" y="4407"/>
                    <a:pt x="447" y="2436"/>
                    <a:pt x="4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29"/>
            <p:cNvSpPr/>
            <p:nvPr/>
          </p:nvSpPr>
          <p:spPr>
            <a:xfrm>
              <a:off x="-3129125" y="2575125"/>
              <a:ext cx="200750" cy="196500"/>
            </a:xfrm>
            <a:custGeom>
              <a:rect b="b" l="l" r="r" t="t"/>
              <a:pathLst>
                <a:path extrusionOk="0" h="7860" w="8030">
                  <a:moveTo>
                    <a:pt x="0" y="0"/>
                  </a:moveTo>
                  <a:lnTo>
                    <a:pt x="0" y="7860"/>
                  </a:lnTo>
                  <a:lnTo>
                    <a:pt x="8029" y="7860"/>
                  </a:lnTo>
                  <a:cubicBezTo>
                    <a:pt x="8029" y="3524"/>
                    <a:pt x="4434"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29"/>
            <p:cNvSpPr/>
            <p:nvPr/>
          </p:nvSpPr>
          <p:spPr>
            <a:xfrm>
              <a:off x="-2884475" y="2333125"/>
              <a:ext cx="94375" cy="92375"/>
            </a:xfrm>
            <a:custGeom>
              <a:rect b="b" l="l" r="r" t="t"/>
              <a:pathLst>
                <a:path extrusionOk="0" h="3695" w="3775">
                  <a:moveTo>
                    <a:pt x="1" y="1"/>
                  </a:moveTo>
                  <a:lnTo>
                    <a:pt x="1" y="3694"/>
                  </a:lnTo>
                  <a:lnTo>
                    <a:pt x="3774" y="3694"/>
                  </a:lnTo>
                  <a:cubicBezTo>
                    <a:pt x="3774" y="1651"/>
                    <a:pt x="2088" y="1"/>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4" name="Google Shape;5494;p29"/>
          <p:cNvGrpSpPr/>
          <p:nvPr/>
        </p:nvGrpSpPr>
        <p:grpSpPr>
          <a:xfrm>
            <a:off x="-50" y="4018575"/>
            <a:ext cx="9144103" cy="1124935"/>
            <a:chOff x="-50" y="4018575"/>
            <a:chExt cx="9144103" cy="1124935"/>
          </a:xfrm>
        </p:grpSpPr>
        <p:sp>
          <p:nvSpPr>
            <p:cNvPr id="5495" name="Google Shape;5495;p29"/>
            <p:cNvSpPr/>
            <p:nvPr/>
          </p:nvSpPr>
          <p:spPr>
            <a:xfrm>
              <a:off x="1875" y="4236952"/>
              <a:ext cx="4521855" cy="906558"/>
            </a:xfrm>
            <a:custGeom>
              <a:rect b="b" l="l" r="r" t="t"/>
              <a:pathLst>
                <a:path extrusionOk="0" h="21688" w="56052">
                  <a:moveTo>
                    <a:pt x="0" y="1"/>
                  </a:moveTo>
                  <a:lnTo>
                    <a:pt x="0" y="21688"/>
                  </a:lnTo>
                  <a:lnTo>
                    <a:pt x="56051" y="21688"/>
                  </a:lnTo>
                  <a:lnTo>
                    <a:pt x="560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96" name="Google Shape;5496;p29"/>
            <p:cNvGrpSpPr/>
            <p:nvPr/>
          </p:nvGrpSpPr>
          <p:grpSpPr>
            <a:xfrm>
              <a:off x="93017" y="4383874"/>
              <a:ext cx="4339573" cy="605852"/>
              <a:chOff x="93017" y="4383874"/>
              <a:chExt cx="4339573" cy="605852"/>
            </a:xfrm>
          </p:grpSpPr>
          <p:sp>
            <p:nvSpPr>
              <p:cNvPr id="5497" name="Google Shape;5497;p29"/>
              <p:cNvSpPr/>
              <p:nvPr/>
            </p:nvSpPr>
            <p:spPr>
              <a:xfrm>
                <a:off x="2844557" y="4465678"/>
                <a:ext cx="18584" cy="524048"/>
              </a:xfrm>
              <a:custGeom>
                <a:rect b="b" l="l" r="r" t="t"/>
                <a:pathLst>
                  <a:path extrusionOk="0" h="12633" w="448">
                    <a:moveTo>
                      <a:pt x="1" y="0"/>
                    </a:moveTo>
                    <a:lnTo>
                      <a:pt x="1" y="12632"/>
                    </a:lnTo>
                    <a:lnTo>
                      <a:pt x="447" y="12632"/>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29"/>
              <p:cNvSpPr/>
              <p:nvPr/>
            </p:nvSpPr>
            <p:spPr>
              <a:xfrm>
                <a:off x="2819045"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29"/>
              <p:cNvSpPr/>
              <p:nvPr/>
            </p:nvSpPr>
            <p:spPr>
              <a:xfrm>
                <a:off x="2857541" y="4782812"/>
                <a:ext cx="99226" cy="94124"/>
              </a:xfrm>
              <a:custGeom>
                <a:rect b="b" l="l" r="r" t="t"/>
                <a:pathLst>
                  <a:path extrusionOk="0" h="2269" w="2392">
                    <a:moveTo>
                      <a:pt x="2311" y="0"/>
                    </a:moveTo>
                    <a:lnTo>
                      <a:pt x="0" y="2266"/>
                    </a:lnTo>
                    <a:cubicBezTo>
                      <a:pt x="0" y="2266"/>
                      <a:pt x="39" y="2269"/>
                      <a:pt x="105" y="2269"/>
                    </a:cubicBezTo>
                    <a:cubicBezTo>
                      <a:pt x="396" y="2269"/>
                      <a:pt x="1226"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29"/>
              <p:cNvSpPr/>
              <p:nvPr/>
            </p:nvSpPr>
            <p:spPr>
              <a:xfrm>
                <a:off x="2857541" y="4678068"/>
                <a:ext cx="99226" cy="94165"/>
              </a:xfrm>
              <a:custGeom>
                <a:rect b="b" l="l" r="r" t="t"/>
                <a:pathLst>
                  <a:path extrusionOk="0" h="2270" w="2392">
                    <a:moveTo>
                      <a:pt x="2311" y="1"/>
                    </a:moveTo>
                    <a:lnTo>
                      <a:pt x="0" y="2267"/>
                    </a:lnTo>
                    <a:cubicBezTo>
                      <a:pt x="0" y="2267"/>
                      <a:pt x="39" y="2269"/>
                      <a:pt x="105" y="2269"/>
                    </a:cubicBezTo>
                    <a:cubicBezTo>
                      <a:pt x="396" y="2269"/>
                      <a:pt x="1226"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29"/>
              <p:cNvSpPr/>
              <p:nvPr/>
            </p:nvSpPr>
            <p:spPr>
              <a:xfrm>
                <a:off x="2857541" y="4573367"/>
                <a:ext cx="99226" cy="93792"/>
              </a:xfrm>
              <a:custGeom>
                <a:rect b="b" l="l" r="r" t="t"/>
                <a:pathLst>
                  <a:path extrusionOk="0" h="2261" w="2392">
                    <a:moveTo>
                      <a:pt x="2311" y="0"/>
                    </a:moveTo>
                    <a:lnTo>
                      <a:pt x="0" y="2257"/>
                    </a:lnTo>
                    <a:cubicBezTo>
                      <a:pt x="0" y="2257"/>
                      <a:pt x="47" y="2260"/>
                      <a:pt x="126" y="2260"/>
                    </a:cubicBezTo>
                    <a:cubicBezTo>
                      <a:pt x="433" y="2260"/>
                      <a:pt x="1238"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29"/>
              <p:cNvSpPr/>
              <p:nvPr/>
            </p:nvSpPr>
            <p:spPr>
              <a:xfrm>
                <a:off x="2857541" y="4468250"/>
                <a:ext cx="99226" cy="94124"/>
              </a:xfrm>
              <a:custGeom>
                <a:rect b="b" l="l" r="r" t="t"/>
                <a:pathLst>
                  <a:path extrusionOk="0" h="2269" w="2392">
                    <a:moveTo>
                      <a:pt x="2311" y="0"/>
                    </a:moveTo>
                    <a:lnTo>
                      <a:pt x="0" y="2266"/>
                    </a:lnTo>
                    <a:cubicBezTo>
                      <a:pt x="0" y="2266"/>
                      <a:pt x="39" y="2269"/>
                      <a:pt x="105" y="2269"/>
                    </a:cubicBezTo>
                    <a:cubicBezTo>
                      <a:pt x="396" y="2269"/>
                      <a:pt x="1226"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29"/>
              <p:cNvSpPr/>
              <p:nvPr/>
            </p:nvSpPr>
            <p:spPr>
              <a:xfrm>
                <a:off x="2857541" y="4782812"/>
                <a:ext cx="99226" cy="94124"/>
              </a:xfrm>
              <a:custGeom>
                <a:rect b="b" l="l" r="r" t="t"/>
                <a:pathLst>
                  <a:path extrusionOk="0" h="2269" w="2392">
                    <a:moveTo>
                      <a:pt x="2311" y="0"/>
                    </a:moveTo>
                    <a:lnTo>
                      <a:pt x="0" y="2266"/>
                    </a:lnTo>
                    <a:cubicBezTo>
                      <a:pt x="0" y="2266"/>
                      <a:pt x="39" y="2269"/>
                      <a:pt x="105" y="2269"/>
                    </a:cubicBezTo>
                    <a:cubicBezTo>
                      <a:pt x="396" y="2269"/>
                      <a:pt x="1226"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29"/>
              <p:cNvSpPr/>
              <p:nvPr/>
            </p:nvSpPr>
            <p:spPr>
              <a:xfrm>
                <a:off x="2857541" y="4678068"/>
                <a:ext cx="99226" cy="94165"/>
              </a:xfrm>
              <a:custGeom>
                <a:rect b="b" l="l" r="r" t="t"/>
                <a:pathLst>
                  <a:path extrusionOk="0" h="2270" w="2392">
                    <a:moveTo>
                      <a:pt x="2311" y="1"/>
                    </a:moveTo>
                    <a:lnTo>
                      <a:pt x="0" y="2267"/>
                    </a:lnTo>
                    <a:cubicBezTo>
                      <a:pt x="0" y="2267"/>
                      <a:pt x="39" y="2269"/>
                      <a:pt x="105" y="2269"/>
                    </a:cubicBezTo>
                    <a:cubicBezTo>
                      <a:pt x="396" y="2269"/>
                      <a:pt x="1226"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29"/>
              <p:cNvSpPr/>
              <p:nvPr/>
            </p:nvSpPr>
            <p:spPr>
              <a:xfrm>
                <a:off x="2857541" y="4573367"/>
                <a:ext cx="99226" cy="93792"/>
              </a:xfrm>
              <a:custGeom>
                <a:rect b="b" l="l" r="r" t="t"/>
                <a:pathLst>
                  <a:path extrusionOk="0" h="2261" w="2392">
                    <a:moveTo>
                      <a:pt x="2311" y="0"/>
                    </a:moveTo>
                    <a:lnTo>
                      <a:pt x="0" y="2257"/>
                    </a:lnTo>
                    <a:cubicBezTo>
                      <a:pt x="0" y="2257"/>
                      <a:pt x="47" y="2260"/>
                      <a:pt x="126" y="2260"/>
                    </a:cubicBezTo>
                    <a:cubicBezTo>
                      <a:pt x="433" y="2260"/>
                      <a:pt x="1238"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29"/>
              <p:cNvSpPr/>
              <p:nvPr/>
            </p:nvSpPr>
            <p:spPr>
              <a:xfrm>
                <a:off x="2857541" y="4468250"/>
                <a:ext cx="99226" cy="94124"/>
              </a:xfrm>
              <a:custGeom>
                <a:rect b="b" l="l" r="r" t="t"/>
                <a:pathLst>
                  <a:path extrusionOk="0" h="2269" w="2392">
                    <a:moveTo>
                      <a:pt x="2311" y="0"/>
                    </a:moveTo>
                    <a:lnTo>
                      <a:pt x="0" y="2266"/>
                    </a:lnTo>
                    <a:cubicBezTo>
                      <a:pt x="0" y="2266"/>
                      <a:pt x="39" y="2269"/>
                      <a:pt x="105" y="2269"/>
                    </a:cubicBezTo>
                    <a:cubicBezTo>
                      <a:pt x="396" y="2269"/>
                      <a:pt x="1226"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29"/>
              <p:cNvSpPr/>
              <p:nvPr/>
            </p:nvSpPr>
            <p:spPr>
              <a:xfrm>
                <a:off x="2750931" y="4782812"/>
                <a:ext cx="98853" cy="94124"/>
              </a:xfrm>
              <a:custGeom>
                <a:rect b="b" l="l" r="r" t="t"/>
                <a:pathLst>
                  <a:path extrusionOk="0" h="2269" w="2383">
                    <a:moveTo>
                      <a:pt x="72" y="0"/>
                    </a:moveTo>
                    <a:cubicBezTo>
                      <a:pt x="72" y="0"/>
                      <a:pt x="1" y="1089"/>
                      <a:pt x="634" y="1713"/>
                    </a:cubicBezTo>
                    <a:cubicBezTo>
                      <a:pt x="1157" y="2221"/>
                      <a:pt x="1987" y="2269"/>
                      <a:pt x="2278" y="2269"/>
                    </a:cubicBezTo>
                    <a:cubicBezTo>
                      <a:pt x="2345" y="2269"/>
                      <a:pt x="2383" y="2266"/>
                      <a:pt x="2383" y="2266"/>
                    </a:cubicBezTo>
                    <a:lnTo>
                      <a:pt x="7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29"/>
              <p:cNvSpPr/>
              <p:nvPr/>
            </p:nvSpPr>
            <p:spPr>
              <a:xfrm>
                <a:off x="2750931" y="4678068"/>
                <a:ext cx="98853" cy="94165"/>
              </a:xfrm>
              <a:custGeom>
                <a:rect b="b" l="l" r="r" t="t"/>
                <a:pathLst>
                  <a:path extrusionOk="0" h="2270" w="2383">
                    <a:moveTo>
                      <a:pt x="72" y="1"/>
                    </a:moveTo>
                    <a:cubicBezTo>
                      <a:pt x="72" y="1"/>
                      <a:pt x="1" y="1089"/>
                      <a:pt x="634" y="1714"/>
                    </a:cubicBezTo>
                    <a:cubicBezTo>
                      <a:pt x="1157" y="2222"/>
                      <a:pt x="1987" y="2269"/>
                      <a:pt x="2278" y="2269"/>
                    </a:cubicBezTo>
                    <a:cubicBezTo>
                      <a:pt x="2345" y="2269"/>
                      <a:pt x="2383" y="2267"/>
                      <a:pt x="2383" y="2267"/>
                    </a:cubicBezTo>
                    <a:lnTo>
                      <a:pt x="7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29"/>
              <p:cNvSpPr/>
              <p:nvPr/>
            </p:nvSpPr>
            <p:spPr>
              <a:xfrm>
                <a:off x="2750931" y="4573367"/>
                <a:ext cx="98853" cy="93792"/>
              </a:xfrm>
              <a:custGeom>
                <a:rect b="b" l="l" r="r" t="t"/>
                <a:pathLst>
                  <a:path extrusionOk="0" h="2261" w="2383">
                    <a:moveTo>
                      <a:pt x="72" y="0"/>
                    </a:moveTo>
                    <a:cubicBezTo>
                      <a:pt x="72" y="0"/>
                      <a:pt x="1" y="1079"/>
                      <a:pt x="634" y="1713"/>
                    </a:cubicBezTo>
                    <a:cubicBezTo>
                      <a:pt x="1145" y="2210"/>
                      <a:pt x="1950" y="2260"/>
                      <a:pt x="2257" y="2260"/>
                    </a:cubicBezTo>
                    <a:cubicBezTo>
                      <a:pt x="2337" y="2260"/>
                      <a:pt x="2383" y="2257"/>
                      <a:pt x="2383" y="2257"/>
                    </a:cubicBezTo>
                    <a:lnTo>
                      <a:pt x="7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29"/>
              <p:cNvSpPr/>
              <p:nvPr/>
            </p:nvSpPr>
            <p:spPr>
              <a:xfrm>
                <a:off x="2750931" y="4468250"/>
                <a:ext cx="98853" cy="94124"/>
              </a:xfrm>
              <a:custGeom>
                <a:rect b="b" l="l" r="r" t="t"/>
                <a:pathLst>
                  <a:path extrusionOk="0" h="2269" w="2383">
                    <a:moveTo>
                      <a:pt x="72" y="0"/>
                    </a:moveTo>
                    <a:cubicBezTo>
                      <a:pt x="72" y="1"/>
                      <a:pt x="1" y="1089"/>
                      <a:pt x="634" y="1713"/>
                    </a:cubicBezTo>
                    <a:cubicBezTo>
                      <a:pt x="1157" y="2222"/>
                      <a:pt x="1987" y="2269"/>
                      <a:pt x="2278" y="2269"/>
                    </a:cubicBezTo>
                    <a:cubicBezTo>
                      <a:pt x="2345" y="2269"/>
                      <a:pt x="2383" y="2266"/>
                      <a:pt x="2383" y="2266"/>
                    </a:cubicBezTo>
                    <a:lnTo>
                      <a:pt x="7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29"/>
              <p:cNvSpPr/>
              <p:nvPr/>
            </p:nvSpPr>
            <p:spPr>
              <a:xfrm>
                <a:off x="3139539"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29"/>
              <p:cNvSpPr/>
              <p:nvPr/>
            </p:nvSpPr>
            <p:spPr>
              <a:xfrm>
                <a:off x="3113986" y="4383874"/>
                <a:ext cx="69608" cy="132910"/>
              </a:xfrm>
              <a:custGeom>
                <a:rect b="b" l="l" r="r" t="t"/>
                <a:pathLst>
                  <a:path extrusionOk="0" h="3204" w="1678">
                    <a:moveTo>
                      <a:pt x="839" y="0"/>
                    </a:moveTo>
                    <a:cubicBezTo>
                      <a:pt x="839" y="0"/>
                      <a:pt x="1" y="723"/>
                      <a:pt x="1" y="1606"/>
                    </a:cubicBezTo>
                    <a:cubicBezTo>
                      <a:pt x="1"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29"/>
              <p:cNvSpPr/>
              <p:nvPr/>
            </p:nvSpPr>
            <p:spPr>
              <a:xfrm>
                <a:off x="3152481" y="4782812"/>
                <a:ext cx="99226" cy="94124"/>
              </a:xfrm>
              <a:custGeom>
                <a:rect b="b" l="l" r="r" t="t"/>
                <a:pathLst>
                  <a:path extrusionOk="0" h="2269" w="2392">
                    <a:moveTo>
                      <a:pt x="2320" y="0"/>
                    </a:moveTo>
                    <a:lnTo>
                      <a:pt x="0" y="2266"/>
                    </a:lnTo>
                    <a:cubicBezTo>
                      <a:pt x="0" y="2266"/>
                      <a:pt x="39" y="2269"/>
                      <a:pt x="106" y="2269"/>
                    </a:cubicBezTo>
                    <a:cubicBezTo>
                      <a:pt x="399" y="2269"/>
                      <a:pt x="1235" y="2221"/>
                      <a:pt x="1758" y="1713"/>
                    </a:cubicBezTo>
                    <a:cubicBezTo>
                      <a:pt x="2391" y="108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29"/>
              <p:cNvSpPr/>
              <p:nvPr/>
            </p:nvSpPr>
            <p:spPr>
              <a:xfrm>
                <a:off x="3152481" y="4678068"/>
                <a:ext cx="99226" cy="94165"/>
              </a:xfrm>
              <a:custGeom>
                <a:rect b="b" l="l" r="r" t="t"/>
                <a:pathLst>
                  <a:path extrusionOk="0" h="2270" w="2392">
                    <a:moveTo>
                      <a:pt x="2320" y="1"/>
                    </a:moveTo>
                    <a:lnTo>
                      <a:pt x="0" y="2267"/>
                    </a:lnTo>
                    <a:cubicBezTo>
                      <a:pt x="0" y="2267"/>
                      <a:pt x="39" y="2269"/>
                      <a:pt x="106" y="2269"/>
                    </a:cubicBezTo>
                    <a:cubicBezTo>
                      <a:pt x="399" y="2269"/>
                      <a:pt x="1235" y="2222"/>
                      <a:pt x="1758" y="1714"/>
                    </a:cubicBezTo>
                    <a:cubicBezTo>
                      <a:pt x="2391" y="1089"/>
                      <a:pt x="2320" y="1"/>
                      <a:pt x="23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29"/>
              <p:cNvSpPr/>
              <p:nvPr/>
            </p:nvSpPr>
            <p:spPr>
              <a:xfrm>
                <a:off x="3152481" y="4573367"/>
                <a:ext cx="99226" cy="93792"/>
              </a:xfrm>
              <a:custGeom>
                <a:rect b="b" l="l" r="r" t="t"/>
                <a:pathLst>
                  <a:path extrusionOk="0" h="2261" w="2392">
                    <a:moveTo>
                      <a:pt x="2320" y="0"/>
                    </a:moveTo>
                    <a:lnTo>
                      <a:pt x="0" y="2257"/>
                    </a:lnTo>
                    <a:cubicBezTo>
                      <a:pt x="0" y="2257"/>
                      <a:pt x="47" y="2260"/>
                      <a:pt x="127" y="2260"/>
                    </a:cubicBezTo>
                    <a:cubicBezTo>
                      <a:pt x="437" y="2260"/>
                      <a:pt x="1247" y="2210"/>
                      <a:pt x="1758" y="1713"/>
                    </a:cubicBezTo>
                    <a:cubicBezTo>
                      <a:pt x="2391" y="107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29"/>
              <p:cNvSpPr/>
              <p:nvPr/>
            </p:nvSpPr>
            <p:spPr>
              <a:xfrm>
                <a:off x="3152481" y="4468250"/>
                <a:ext cx="99226" cy="94124"/>
              </a:xfrm>
              <a:custGeom>
                <a:rect b="b" l="l" r="r" t="t"/>
                <a:pathLst>
                  <a:path extrusionOk="0" h="2269" w="2392">
                    <a:moveTo>
                      <a:pt x="2320" y="0"/>
                    </a:moveTo>
                    <a:lnTo>
                      <a:pt x="0" y="2266"/>
                    </a:lnTo>
                    <a:cubicBezTo>
                      <a:pt x="0" y="2266"/>
                      <a:pt x="39" y="2269"/>
                      <a:pt x="106" y="2269"/>
                    </a:cubicBezTo>
                    <a:cubicBezTo>
                      <a:pt x="399" y="2269"/>
                      <a:pt x="1235" y="2222"/>
                      <a:pt x="1758" y="1713"/>
                    </a:cubicBezTo>
                    <a:cubicBezTo>
                      <a:pt x="2391" y="1089"/>
                      <a:pt x="2320" y="1"/>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29"/>
              <p:cNvSpPr/>
              <p:nvPr/>
            </p:nvSpPr>
            <p:spPr>
              <a:xfrm>
                <a:off x="3152481" y="4782812"/>
                <a:ext cx="99226" cy="94124"/>
              </a:xfrm>
              <a:custGeom>
                <a:rect b="b" l="l" r="r" t="t"/>
                <a:pathLst>
                  <a:path extrusionOk="0" h="2269" w="2392">
                    <a:moveTo>
                      <a:pt x="2320" y="0"/>
                    </a:moveTo>
                    <a:lnTo>
                      <a:pt x="0" y="2266"/>
                    </a:lnTo>
                    <a:cubicBezTo>
                      <a:pt x="0" y="2266"/>
                      <a:pt x="39" y="2269"/>
                      <a:pt x="106" y="2269"/>
                    </a:cubicBezTo>
                    <a:cubicBezTo>
                      <a:pt x="399" y="2269"/>
                      <a:pt x="1235" y="2221"/>
                      <a:pt x="1758" y="1713"/>
                    </a:cubicBezTo>
                    <a:cubicBezTo>
                      <a:pt x="2391" y="108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29"/>
              <p:cNvSpPr/>
              <p:nvPr/>
            </p:nvSpPr>
            <p:spPr>
              <a:xfrm>
                <a:off x="3152481" y="4678068"/>
                <a:ext cx="99226" cy="94165"/>
              </a:xfrm>
              <a:custGeom>
                <a:rect b="b" l="l" r="r" t="t"/>
                <a:pathLst>
                  <a:path extrusionOk="0" h="2270" w="2392">
                    <a:moveTo>
                      <a:pt x="2320" y="1"/>
                    </a:moveTo>
                    <a:lnTo>
                      <a:pt x="0" y="2267"/>
                    </a:lnTo>
                    <a:cubicBezTo>
                      <a:pt x="0" y="2267"/>
                      <a:pt x="39" y="2269"/>
                      <a:pt x="106" y="2269"/>
                    </a:cubicBezTo>
                    <a:cubicBezTo>
                      <a:pt x="399" y="2269"/>
                      <a:pt x="1235" y="2222"/>
                      <a:pt x="1758" y="1714"/>
                    </a:cubicBezTo>
                    <a:cubicBezTo>
                      <a:pt x="2391" y="1089"/>
                      <a:pt x="2320" y="1"/>
                      <a:pt x="23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29"/>
              <p:cNvSpPr/>
              <p:nvPr/>
            </p:nvSpPr>
            <p:spPr>
              <a:xfrm>
                <a:off x="3152481" y="4573367"/>
                <a:ext cx="99226" cy="93792"/>
              </a:xfrm>
              <a:custGeom>
                <a:rect b="b" l="l" r="r" t="t"/>
                <a:pathLst>
                  <a:path extrusionOk="0" h="2261" w="2392">
                    <a:moveTo>
                      <a:pt x="2320" y="0"/>
                    </a:moveTo>
                    <a:lnTo>
                      <a:pt x="0" y="2257"/>
                    </a:lnTo>
                    <a:cubicBezTo>
                      <a:pt x="0" y="2257"/>
                      <a:pt x="47" y="2260"/>
                      <a:pt x="127" y="2260"/>
                    </a:cubicBezTo>
                    <a:cubicBezTo>
                      <a:pt x="437" y="2260"/>
                      <a:pt x="1247" y="2210"/>
                      <a:pt x="1758" y="1713"/>
                    </a:cubicBezTo>
                    <a:cubicBezTo>
                      <a:pt x="2391" y="107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29"/>
              <p:cNvSpPr/>
              <p:nvPr/>
            </p:nvSpPr>
            <p:spPr>
              <a:xfrm>
                <a:off x="3152481" y="4468250"/>
                <a:ext cx="99226" cy="94124"/>
              </a:xfrm>
              <a:custGeom>
                <a:rect b="b" l="l" r="r" t="t"/>
                <a:pathLst>
                  <a:path extrusionOk="0" h="2269" w="2392">
                    <a:moveTo>
                      <a:pt x="2320" y="0"/>
                    </a:moveTo>
                    <a:lnTo>
                      <a:pt x="0" y="2266"/>
                    </a:lnTo>
                    <a:cubicBezTo>
                      <a:pt x="0" y="2266"/>
                      <a:pt x="39" y="2269"/>
                      <a:pt x="106" y="2269"/>
                    </a:cubicBezTo>
                    <a:cubicBezTo>
                      <a:pt x="399" y="2269"/>
                      <a:pt x="1235" y="2222"/>
                      <a:pt x="1758" y="1713"/>
                    </a:cubicBezTo>
                    <a:cubicBezTo>
                      <a:pt x="2391" y="1089"/>
                      <a:pt x="2320" y="1"/>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29"/>
              <p:cNvSpPr/>
              <p:nvPr/>
            </p:nvSpPr>
            <p:spPr>
              <a:xfrm>
                <a:off x="3045913" y="4782812"/>
                <a:ext cx="99185" cy="94124"/>
              </a:xfrm>
              <a:custGeom>
                <a:rect b="b" l="l" r="r" t="t"/>
                <a:pathLst>
                  <a:path extrusionOk="0" h="2269" w="2391">
                    <a:moveTo>
                      <a:pt x="80" y="0"/>
                    </a:moveTo>
                    <a:cubicBezTo>
                      <a:pt x="80" y="0"/>
                      <a:pt x="0" y="1089"/>
                      <a:pt x="642" y="1713"/>
                    </a:cubicBezTo>
                    <a:cubicBezTo>
                      <a:pt x="1165" y="2221"/>
                      <a:pt x="1995" y="2269"/>
                      <a:pt x="2286" y="2269"/>
                    </a:cubicBezTo>
                    <a:cubicBezTo>
                      <a:pt x="2353" y="2269"/>
                      <a:pt x="2391" y="2266"/>
                      <a:pt x="2391" y="2266"/>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29"/>
              <p:cNvSpPr/>
              <p:nvPr/>
            </p:nvSpPr>
            <p:spPr>
              <a:xfrm>
                <a:off x="3045913" y="4678068"/>
                <a:ext cx="99185" cy="94165"/>
              </a:xfrm>
              <a:custGeom>
                <a:rect b="b" l="l" r="r" t="t"/>
                <a:pathLst>
                  <a:path extrusionOk="0" h="2270" w="2391">
                    <a:moveTo>
                      <a:pt x="80" y="1"/>
                    </a:moveTo>
                    <a:cubicBezTo>
                      <a:pt x="80" y="1"/>
                      <a:pt x="0" y="1089"/>
                      <a:pt x="642" y="1714"/>
                    </a:cubicBezTo>
                    <a:cubicBezTo>
                      <a:pt x="1165" y="2222"/>
                      <a:pt x="1995" y="2269"/>
                      <a:pt x="2286" y="2269"/>
                    </a:cubicBezTo>
                    <a:cubicBezTo>
                      <a:pt x="2353" y="2269"/>
                      <a:pt x="2391" y="2267"/>
                      <a:pt x="2391" y="2267"/>
                    </a:cubicBezTo>
                    <a:lnTo>
                      <a:pt x="8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29"/>
              <p:cNvSpPr/>
              <p:nvPr/>
            </p:nvSpPr>
            <p:spPr>
              <a:xfrm>
                <a:off x="3045913" y="4573367"/>
                <a:ext cx="99185" cy="93792"/>
              </a:xfrm>
              <a:custGeom>
                <a:rect b="b" l="l" r="r" t="t"/>
                <a:pathLst>
                  <a:path extrusionOk="0" h="2261" w="2391">
                    <a:moveTo>
                      <a:pt x="80" y="0"/>
                    </a:moveTo>
                    <a:cubicBezTo>
                      <a:pt x="80" y="0"/>
                      <a:pt x="0" y="1079"/>
                      <a:pt x="642" y="1713"/>
                    </a:cubicBezTo>
                    <a:cubicBezTo>
                      <a:pt x="1153" y="2210"/>
                      <a:pt x="1958" y="2260"/>
                      <a:pt x="2265" y="2260"/>
                    </a:cubicBezTo>
                    <a:cubicBezTo>
                      <a:pt x="2345" y="2260"/>
                      <a:pt x="2391" y="2257"/>
                      <a:pt x="2391" y="2257"/>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29"/>
              <p:cNvSpPr/>
              <p:nvPr/>
            </p:nvSpPr>
            <p:spPr>
              <a:xfrm>
                <a:off x="3045913" y="4468250"/>
                <a:ext cx="99185" cy="94124"/>
              </a:xfrm>
              <a:custGeom>
                <a:rect b="b" l="l" r="r" t="t"/>
                <a:pathLst>
                  <a:path extrusionOk="0" h="2269" w="2391">
                    <a:moveTo>
                      <a:pt x="80" y="0"/>
                    </a:moveTo>
                    <a:cubicBezTo>
                      <a:pt x="80" y="1"/>
                      <a:pt x="0" y="1089"/>
                      <a:pt x="642" y="1713"/>
                    </a:cubicBezTo>
                    <a:cubicBezTo>
                      <a:pt x="1165" y="2222"/>
                      <a:pt x="1995" y="2269"/>
                      <a:pt x="2286" y="2269"/>
                    </a:cubicBezTo>
                    <a:cubicBezTo>
                      <a:pt x="2353" y="2269"/>
                      <a:pt x="2391" y="2266"/>
                      <a:pt x="2391" y="2266"/>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29"/>
              <p:cNvSpPr/>
              <p:nvPr/>
            </p:nvSpPr>
            <p:spPr>
              <a:xfrm>
                <a:off x="3434853"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29"/>
              <p:cNvSpPr/>
              <p:nvPr/>
            </p:nvSpPr>
            <p:spPr>
              <a:xfrm>
                <a:off x="3409300" y="4383874"/>
                <a:ext cx="69608" cy="132910"/>
              </a:xfrm>
              <a:custGeom>
                <a:rect b="b" l="l" r="r" t="t"/>
                <a:pathLst>
                  <a:path extrusionOk="0" h="3204" w="1678">
                    <a:moveTo>
                      <a:pt x="839" y="0"/>
                    </a:moveTo>
                    <a:cubicBezTo>
                      <a:pt x="839" y="0"/>
                      <a:pt x="1" y="723"/>
                      <a:pt x="1" y="1606"/>
                    </a:cubicBezTo>
                    <a:cubicBezTo>
                      <a:pt x="1"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29"/>
              <p:cNvSpPr/>
              <p:nvPr/>
            </p:nvSpPr>
            <p:spPr>
              <a:xfrm>
                <a:off x="3447795" y="4782812"/>
                <a:ext cx="99226" cy="94124"/>
              </a:xfrm>
              <a:custGeom>
                <a:rect b="b" l="l" r="r" t="t"/>
                <a:pathLst>
                  <a:path extrusionOk="0" h="2269" w="2392">
                    <a:moveTo>
                      <a:pt x="2311" y="0"/>
                    </a:moveTo>
                    <a:lnTo>
                      <a:pt x="0" y="2266"/>
                    </a:lnTo>
                    <a:cubicBezTo>
                      <a:pt x="0" y="2266"/>
                      <a:pt x="39" y="2269"/>
                      <a:pt x="106" y="2269"/>
                    </a:cubicBezTo>
                    <a:cubicBezTo>
                      <a:pt x="399"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29"/>
              <p:cNvSpPr/>
              <p:nvPr/>
            </p:nvSpPr>
            <p:spPr>
              <a:xfrm>
                <a:off x="3447795" y="4678068"/>
                <a:ext cx="99226" cy="94165"/>
              </a:xfrm>
              <a:custGeom>
                <a:rect b="b" l="l" r="r" t="t"/>
                <a:pathLst>
                  <a:path extrusionOk="0" h="2270" w="2392">
                    <a:moveTo>
                      <a:pt x="2311" y="1"/>
                    </a:moveTo>
                    <a:lnTo>
                      <a:pt x="0" y="2267"/>
                    </a:lnTo>
                    <a:cubicBezTo>
                      <a:pt x="0" y="2267"/>
                      <a:pt x="39" y="2269"/>
                      <a:pt x="106" y="2269"/>
                    </a:cubicBezTo>
                    <a:cubicBezTo>
                      <a:pt x="399"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29"/>
              <p:cNvSpPr/>
              <p:nvPr/>
            </p:nvSpPr>
            <p:spPr>
              <a:xfrm>
                <a:off x="3447795"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29"/>
              <p:cNvSpPr/>
              <p:nvPr/>
            </p:nvSpPr>
            <p:spPr>
              <a:xfrm>
                <a:off x="3447795" y="4468250"/>
                <a:ext cx="99226" cy="94124"/>
              </a:xfrm>
              <a:custGeom>
                <a:rect b="b" l="l" r="r" t="t"/>
                <a:pathLst>
                  <a:path extrusionOk="0" h="2269" w="2392">
                    <a:moveTo>
                      <a:pt x="2311" y="0"/>
                    </a:moveTo>
                    <a:lnTo>
                      <a:pt x="0" y="2266"/>
                    </a:lnTo>
                    <a:cubicBezTo>
                      <a:pt x="0" y="2266"/>
                      <a:pt x="39" y="2269"/>
                      <a:pt x="106" y="2269"/>
                    </a:cubicBezTo>
                    <a:cubicBezTo>
                      <a:pt x="399"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29"/>
              <p:cNvSpPr/>
              <p:nvPr/>
            </p:nvSpPr>
            <p:spPr>
              <a:xfrm>
                <a:off x="3447795" y="4782812"/>
                <a:ext cx="99226" cy="94124"/>
              </a:xfrm>
              <a:custGeom>
                <a:rect b="b" l="l" r="r" t="t"/>
                <a:pathLst>
                  <a:path extrusionOk="0" h="2269" w="2392">
                    <a:moveTo>
                      <a:pt x="2311" y="0"/>
                    </a:moveTo>
                    <a:lnTo>
                      <a:pt x="0" y="2266"/>
                    </a:lnTo>
                    <a:cubicBezTo>
                      <a:pt x="0" y="2266"/>
                      <a:pt x="39" y="2269"/>
                      <a:pt x="106" y="2269"/>
                    </a:cubicBezTo>
                    <a:cubicBezTo>
                      <a:pt x="399"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29"/>
              <p:cNvSpPr/>
              <p:nvPr/>
            </p:nvSpPr>
            <p:spPr>
              <a:xfrm>
                <a:off x="3447795" y="4678068"/>
                <a:ext cx="99226" cy="94165"/>
              </a:xfrm>
              <a:custGeom>
                <a:rect b="b" l="l" r="r" t="t"/>
                <a:pathLst>
                  <a:path extrusionOk="0" h="2270" w="2392">
                    <a:moveTo>
                      <a:pt x="2311" y="1"/>
                    </a:moveTo>
                    <a:lnTo>
                      <a:pt x="0" y="2267"/>
                    </a:lnTo>
                    <a:cubicBezTo>
                      <a:pt x="0" y="2267"/>
                      <a:pt x="39" y="2269"/>
                      <a:pt x="106" y="2269"/>
                    </a:cubicBezTo>
                    <a:cubicBezTo>
                      <a:pt x="399"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29"/>
              <p:cNvSpPr/>
              <p:nvPr/>
            </p:nvSpPr>
            <p:spPr>
              <a:xfrm>
                <a:off x="3447795"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29"/>
              <p:cNvSpPr/>
              <p:nvPr/>
            </p:nvSpPr>
            <p:spPr>
              <a:xfrm>
                <a:off x="3447795" y="4468250"/>
                <a:ext cx="99226" cy="94124"/>
              </a:xfrm>
              <a:custGeom>
                <a:rect b="b" l="l" r="r" t="t"/>
                <a:pathLst>
                  <a:path extrusionOk="0" h="2269" w="2392">
                    <a:moveTo>
                      <a:pt x="2311" y="0"/>
                    </a:moveTo>
                    <a:lnTo>
                      <a:pt x="0" y="2266"/>
                    </a:lnTo>
                    <a:cubicBezTo>
                      <a:pt x="0" y="2266"/>
                      <a:pt x="39" y="2269"/>
                      <a:pt x="106" y="2269"/>
                    </a:cubicBezTo>
                    <a:cubicBezTo>
                      <a:pt x="399"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29"/>
              <p:cNvSpPr/>
              <p:nvPr/>
            </p:nvSpPr>
            <p:spPr>
              <a:xfrm>
                <a:off x="3341227" y="4782812"/>
                <a:ext cx="99185" cy="94124"/>
              </a:xfrm>
              <a:custGeom>
                <a:rect b="b" l="l" r="r" t="t"/>
                <a:pathLst>
                  <a:path extrusionOk="0" h="2269" w="2391">
                    <a:moveTo>
                      <a:pt x="71" y="0"/>
                    </a:moveTo>
                    <a:cubicBezTo>
                      <a:pt x="71" y="0"/>
                      <a:pt x="0" y="1089"/>
                      <a:pt x="642" y="1713"/>
                    </a:cubicBezTo>
                    <a:cubicBezTo>
                      <a:pt x="1158" y="2221"/>
                      <a:pt x="1993" y="2269"/>
                      <a:pt x="2285" y="2269"/>
                    </a:cubicBezTo>
                    <a:cubicBezTo>
                      <a:pt x="2352" y="2269"/>
                      <a:pt x="2391" y="2266"/>
                      <a:pt x="2391"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29"/>
              <p:cNvSpPr/>
              <p:nvPr/>
            </p:nvSpPr>
            <p:spPr>
              <a:xfrm>
                <a:off x="3341227" y="4678068"/>
                <a:ext cx="99185" cy="94165"/>
              </a:xfrm>
              <a:custGeom>
                <a:rect b="b" l="l" r="r" t="t"/>
                <a:pathLst>
                  <a:path extrusionOk="0" h="2270" w="2391">
                    <a:moveTo>
                      <a:pt x="71" y="1"/>
                    </a:moveTo>
                    <a:cubicBezTo>
                      <a:pt x="71" y="1"/>
                      <a:pt x="0" y="1089"/>
                      <a:pt x="642" y="1714"/>
                    </a:cubicBezTo>
                    <a:cubicBezTo>
                      <a:pt x="1158" y="2222"/>
                      <a:pt x="1993" y="2269"/>
                      <a:pt x="2285" y="2269"/>
                    </a:cubicBezTo>
                    <a:cubicBezTo>
                      <a:pt x="2352" y="2269"/>
                      <a:pt x="2391" y="2267"/>
                      <a:pt x="2391" y="2267"/>
                    </a:cubicBezTo>
                    <a:lnTo>
                      <a:pt x="7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29"/>
              <p:cNvSpPr/>
              <p:nvPr/>
            </p:nvSpPr>
            <p:spPr>
              <a:xfrm>
                <a:off x="3341227" y="4573367"/>
                <a:ext cx="99185" cy="93792"/>
              </a:xfrm>
              <a:custGeom>
                <a:rect b="b" l="l" r="r" t="t"/>
                <a:pathLst>
                  <a:path extrusionOk="0" h="2261" w="2391">
                    <a:moveTo>
                      <a:pt x="71" y="0"/>
                    </a:moveTo>
                    <a:cubicBezTo>
                      <a:pt x="71" y="0"/>
                      <a:pt x="0" y="1079"/>
                      <a:pt x="642" y="1713"/>
                    </a:cubicBezTo>
                    <a:cubicBezTo>
                      <a:pt x="1146" y="2210"/>
                      <a:pt x="1955" y="2260"/>
                      <a:pt x="2265" y="2260"/>
                    </a:cubicBezTo>
                    <a:cubicBezTo>
                      <a:pt x="2344" y="2260"/>
                      <a:pt x="2391" y="2257"/>
                      <a:pt x="2391" y="2257"/>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29"/>
              <p:cNvSpPr/>
              <p:nvPr/>
            </p:nvSpPr>
            <p:spPr>
              <a:xfrm>
                <a:off x="3341227" y="4468250"/>
                <a:ext cx="99185" cy="94124"/>
              </a:xfrm>
              <a:custGeom>
                <a:rect b="b" l="l" r="r" t="t"/>
                <a:pathLst>
                  <a:path extrusionOk="0" h="2269" w="2391">
                    <a:moveTo>
                      <a:pt x="71" y="0"/>
                    </a:moveTo>
                    <a:cubicBezTo>
                      <a:pt x="71" y="1"/>
                      <a:pt x="0" y="1089"/>
                      <a:pt x="642" y="1713"/>
                    </a:cubicBezTo>
                    <a:cubicBezTo>
                      <a:pt x="1158" y="2222"/>
                      <a:pt x="1993" y="2269"/>
                      <a:pt x="2285" y="2269"/>
                    </a:cubicBezTo>
                    <a:cubicBezTo>
                      <a:pt x="2352" y="2269"/>
                      <a:pt x="2391" y="2266"/>
                      <a:pt x="2391"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29"/>
              <p:cNvSpPr/>
              <p:nvPr/>
            </p:nvSpPr>
            <p:spPr>
              <a:xfrm>
                <a:off x="3729793"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29"/>
              <p:cNvSpPr/>
              <p:nvPr/>
            </p:nvSpPr>
            <p:spPr>
              <a:xfrm>
                <a:off x="3704240" y="4383874"/>
                <a:ext cx="69981" cy="132910"/>
              </a:xfrm>
              <a:custGeom>
                <a:rect b="b" l="l" r="r" t="t"/>
                <a:pathLst>
                  <a:path extrusionOk="0" h="3204" w="1687">
                    <a:moveTo>
                      <a:pt x="848" y="0"/>
                    </a:moveTo>
                    <a:cubicBezTo>
                      <a:pt x="848" y="0"/>
                      <a:pt x="1" y="723"/>
                      <a:pt x="1" y="1606"/>
                    </a:cubicBezTo>
                    <a:cubicBezTo>
                      <a:pt x="1" y="2489"/>
                      <a:pt x="848" y="3203"/>
                      <a:pt x="848" y="3203"/>
                    </a:cubicBezTo>
                    <a:cubicBezTo>
                      <a:pt x="848" y="3203"/>
                      <a:pt x="1687" y="2489"/>
                      <a:pt x="1687" y="1606"/>
                    </a:cubicBezTo>
                    <a:cubicBezTo>
                      <a:pt x="1687" y="723"/>
                      <a:pt x="848" y="0"/>
                      <a:pt x="8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29"/>
              <p:cNvSpPr/>
              <p:nvPr/>
            </p:nvSpPr>
            <p:spPr>
              <a:xfrm>
                <a:off x="3743109" y="4782812"/>
                <a:ext cx="98853" cy="94124"/>
              </a:xfrm>
              <a:custGeom>
                <a:rect b="b" l="l" r="r" t="t"/>
                <a:pathLst>
                  <a:path extrusionOk="0" h="2269" w="2383">
                    <a:moveTo>
                      <a:pt x="2311" y="0"/>
                    </a:moveTo>
                    <a:lnTo>
                      <a:pt x="0" y="2266"/>
                    </a:lnTo>
                    <a:cubicBezTo>
                      <a:pt x="0" y="2266"/>
                      <a:pt x="39" y="2269"/>
                      <a:pt x="105" y="2269"/>
                    </a:cubicBezTo>
                    <a:cubicBezTo>
                      <a:pt x="396" y="2269"/>
                      <a:pt x="1226" y="2221"/>
                      <a:pt x="1749" y="1713"/>
                    </a:cubicBezTo>
                    <a:cubicBezTo>
                      <a:pt x="2382"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29"/>
              <p:cNvSpPr/>
              <p:nvPr/>
            </p:nvSpPr>
            <p:spPr>
              <a:xfrm>
                <a:off x="3743109" y="4678068"/>
                <a:ext cx="98853" cy="94165"/>
              </a:xfrm>
              <a:custGeom>
                <a:rect b="b" l="l" r="r" t="t"/>
                <a:pathLst>
                  <a:path extrusionOk="0" h="2270" w="2383">
                    <a:moveTo>
                      <a:pt x="2311" y="1"/>
                    </a:moveTo>
                    <a:lnTo>
                      <a:pt x="0" y="2267"/>
                    </a:lnTo>
                    <a:cubicBezTo>
                      <a:pt x="0" y="2267"/>
                      <a:pt x="39" y="2269"/>
                      <a:pt x="105" y="2269"/>
                    </a:cubicBezTo>
                    <a:cubicBezTo>
                      <a:pt x="396" y="2269"/>
                      <a:pt x="1226" y="2222"/>
                      <a:pt x="1749" y="1714"/>
                    </a:cubicBezTo>
                    <a:cubicBezTo>
                      <a:pt x="2382"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29"/>
              <p:cNvSpPr/>
              <p:nvPr/>
            </p:nvSpPr>
            <p:spPr>
              <a:xfrm>
                <a:off x="3743109" y="4573367"/>
                <a:ext cx="98853" cy="93792"/>
              </a:xfrm>
              <a:custGeom>
                <a:rect b="b" l="l" r="r" t="t"/>
                <a:pathLst>
                  <a:path extrusionOk="0" h="2261" w="2383">
                    <a:moveTo>
                      <a:pt x="2311" y="0"/>
                    </a:moveTo>
                    <a:lnTo>
                      <a:pt x="0" y="2257"/>
                    </a:lnTo>
                    <a:cubicBezTo>
                      <a:pt x="0" y="2257"/>
                      <a:pt x="47" y="2260"/>
                      <a:pt x="126" y="2260"/>
                    </a:cubicBezTo>
                    <a:cubicBezTo>
                      <a:pt x="433" y="2260"/>
                      <a:pt x="1238" y="2210"/>
                      <a:pt x="1749" y="1713"/>
                    </a:cubicBezTo>
                    <a:cubicBezTo>
                      <a:pt x="2382"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29"/>
              <p:cNvSpPr/>
              <p:nvPr/>
            </p:nvSpPr>
            <p:spPr>
              <a:xfrm>
                <a:off x="3743109" y="4468250"/>
                <a:ext cx="98853" cy="94124"/>
              </a:xfrm>
              <a:custGeom>
                <a:rect b="b" l="l" r="r" t="t"/>
                <a:pathLst>
                  <a:path extrusionOk="0" h="2269" w="2383">
                    <a:moveTo>
                      <a:pt x="2311" y="0"/>
                    </a:moveTo>
                    <a:lnTo>
                      <a:pt x="0" y="2266"/>
                    </a:lnTo>
                    <a:cubicBezTo>
                      <a:pt x="0" y="2266"/>
                      <a:pt x="39" y="2269"/>
                      <a:pt x="105" y="2269"/>
                    </a:cubicBezTo>
                    <a:cubicBezTo>
                      <a:pt x="396" y="2269"/>
                      <a:pt x="1226" y="2222"/>
                      <a:pt x="1749" y="1713"/>
                    </a:cubicBezTo>
                    <a:cubicBezTo>
                      <a:pt x="2382"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29"/>
              <p:cNvSpPr/>
              <p:nvPr/>
            </p:nvSpPr>
            <p:spPr>
              <a:xfrm>
                <a:off x="3743109" y="4782812"/>
                <a:ext cx="98853" cy="94124"/>
              </a:xfrm>
              <a:custGeom>
                <a:rect b="b" l="l" r="r" t="t"/>
                <a:pathLst>
                  <a:path extrusionOk="0" h="2269" w="2383">
                    <a:moveTo>
                      <a:pt x="2311" y="0"/>
                    </a:moveTo>
                    <a:lnTo>
                      <a:pt x="0" y="2266"/>
                    </a:lnTo>
                    <a:cubicBezTo>
                      <a:pt x="0" y="2266"/>
                      <a:pt x="39" y="2269"/>
                      <a:pt x="105" y="2269"/>
                    </a:cubicBezTo>
                    <a:cubicBezTo>
                      <a:pt x="396" y="2269"/>
                      <a:pt x="1226" y="2221"/>
                      <a:pt x="1749" y="1713"/>
                    </a:cubicBezTo>
                    <a:cubicBezTo>
                      <a:pt x="2382"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29"/>
              <p:cNvSpPr/>
              <p:nvPr/>
            </p:nvSpPr>
            <p:spPr>
              <a:xfrm>
                <a:off x="3743109" y="4678068"/>
                <a:ext cx="98853" cy="94165"/>
              </a:xfrm>
              <a:custGeom>
                <a:rect b="b" l="l" r="r" t="t"/>
                <a:pathLst>
                  <a:path extrusionOk="0" h="2270" w="2383">
                    <a:moveTo>
                      <a:pt x="2311" y="1"/>
                    </a:moveTo>
                    <a:lnTo>
                      <a:pt x="0" y="2267"/>
                    </a:lnTo>
                    <a:cubicBezTo>
                      <a:pt x="0" y="2267"/>
                      <a:pt x="39" y="2269"/>
                      <a:pt x="105" y="2269"/>
                    </a:cubicBezTo>
                    <a:cubicBezTo>
                      <a:pt x="396" y="2269"/>
                      <a:pt x="1226" y="2222"/>
                      <a:pt x="1749" y="1714"/>
                    </a:cubicBezTo>
                    <a:cubicBezTo>
                      <a:pt x="2382"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29"/>
              <p:cNvSpPr/>
              <p:nvPr/>
            </p:nvSpPr>
            <p:spPr>
              <a:xfrm>
                <a:off x="3743109" y="4573367"/>
                <a:ext cx="98853" cy="93792"/>
              </a:xfrm>
              <a:custGeom>
                <a:rect b="b" l="l" r="r" t="t"/>
                <a:pathLst>
                  <a:path extrusionOk="0" h="2261" w="2383">
                    <a:moveTo>
                      <a:pt x="2311" y="0"/>
                    </a:moveTo>
                    <a:lnTo>
                      <a:pt x="0" y="2257"/>
                    </a:lnTo>
                    <a:cubicBezTo>
                      <a:pt x="0" y="2257"/>
                      <a:pt x="47" y="2260"/>
                      <a:pt x="126" y="2260"/>
                    </a:cubicBezTo>
                    <a:cubicBezTo>
                      <a:pt x="433" y="2260"/>
                      <a:pt x="1238" y="2210"/>
                      <a:pt x="1749" y="1713"/>
                    </a:cubicBezTo>
                    <a:cubicBezTo>
                      <a:pt x="2382"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29"/>
              <p:cNvSpPr/>
              <p:nvPr/>
            </p:nvSpPr>
            <p:spPr>
              <a:xfrm>
                <a:off x="3743109" y="4468250"/>
                <a:ext cx="98853" cy="94124"/>
              </a:xfrm>
              <a:custGeom>
                <a:rect b="b" l="l" r="r" t="t"/>
                <a:pathLst>
                  <a:path extrusionOk="0" h="2269" w="2383">
                    <a:moveTo>
                      <a:pt x="2311" y="0"/>
                    </a:moveTo>
                    <a:lnTo>
                      <a:pt x="0" y="2266"/>
                    </a:lnTo>
                    <a:cubicBezTo>
                      <a:pt x="0" y="2266"/>
                      <a:pt x="39" y="2269"/>
                      <a:pt x="105" y="2269"/>
                    </a:cubicBezTo>
                    <a:cubicBezTo>
                      <a:pt x="396" y="2269"/>
                      <a:pt x="1226" y="2222"/>
                      <a:pt x="1749" y="1713"/>
                    </a:cubicBezTo>
                    <a:cubicBezTo>
                      <a:pt x="2382"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29"/>
              <p:cNvSpPr/>
              <p:nvPr/>
            </p:nvSpPr>
            <p:spPr>
              <a:xfrm>
                <a:off x="3636541" y="4782812"/>
                <a:ext cx="98811" cy="94124"/>
              </a:xfrm>
              <a:custGeom>
                <a:rect b="b" l="l" r="r" t="t"/>
                <a:pathLst>
                  <a:path extrusionOk="0" h="2269" w="2382">
                    <a:moveTo>
                      <a:pt x="71" y="0"/>
                    </a:moveTo>
                    <a:cubicBezTo>
                      <a:pt x="71" y="0"/>
                      <a:pt x="0" y="1089"/>
                      <a:pt x="633" y="1713"/>
                    </a:cubicBezTo>
                    <a:cubicBezTo>
                      <a:pt x="1156" y="2221"/>
                      <a:pt x="1986" y="2269"/>
                      <a:pt x="2277" y="2269"/>
                    </a:cubicBezTo>
                    <a:cubicBezTo>
                      <a:pt x="2344" y="2269"/>
                      <a:pt x="2382" y="2266"/>
                      <a:pt x="2382"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29"/>
              <p:cNvSpPr/>
              <p:nvPr/>
            </p:nvSpPr>
            <p:spPr>
              <a:xfrm>
                <a:off x="3636541" y="4678068"/>
                <a:ext cx="98811" cy="94165"/>
              </a:xfrm>
              <a:custGeom>
                <a:rect b="b" l="l" r="r" t="t"/>
                <a:pathLst>
                  <a:path extrusionOk="0" h="2270" w="2382">
                    <a:moveTo>
                      <a:pt x="71" y="1"/>
                    </a:moveTo>
                    <a:cubicBezTo>
                      <a:pt x="71" y="1"/>
                      <a:pt x="0" y="1089"/>
                      <a:pt x="633" y="1714"/>
                    </a:cubicBezTo>
                    <a:cubicBezTo>
                      <a:pt x="1156" y="2222"/>
                      <a:pt x="1986" y="2269"/>
                      <a:pt x="2277" y="2269"/>
                    </a:cubicBezTo>
                    <a:cubicBezTo>
                      <a:pt x="2344" y="2269"/>
                      <a:pt x="2382" y="2267"/>
                      <a:pt x="2382" y="2267"/>
                    </a:cubicBezTo>
                    <a:lnTo>
                      <a:pt x="7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29"/>
              <p:cNvSpPr/>
              <p:nvPr/>
            </p:nvSpPr>
            <p:spPr>
              <a:xfrm>
                <a:off x="3636541" y="4573367"/>
                <a:ext cx="98811" cy="93792"/>
              </a:xfrm>
              <a:custGeom>
                <a:rect b="b" l="l" r="r" t="t"/>
                <a:pathLst>
                  <a:path extrusionOk="0" h="2261" w="2382">
                    <a:moveTo>
                      <a:pt x="71" y="0"/>
                    </a:moveTo>
                    <a:cubicBezTo>
                      <a:pt x="71" y="0"/>
                      <a:pt x="0" y="1080"/>
                      <a:pt x="633" y="1713"/>
                    </a:cubicBezTo>
                    <a:cubicBezTo>
                      <a:pt x="1144" y="2210"/>
                      <a:pt x="1949" y="2260"/>
                      <a:pt x="2257" y="2260"/>
                    </a:cubicBezTo>
                    <a:cubicBezTo>
                      <a:pt x="2336" y="2260"/>
                      <a:pt x="2382" y="2257"/>
                      <a:pt x="2382" y="2257"/>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29"/>
              <p:cNvSpPr/>
              <p:nvPr/>
            </p:nvSpPr>
            <p:spPr>
              <a:xfrm>
                <a:off x="3636541" y="4468250"/>
                <a:ext cx="98811" cy="94124"/>
              </a:xfrm>
              <a:custGeom>
                <a:rect b="b" l="l" r="r" t="t"/>
                <a:pathLst>
                  <a:path extrusionOk="0" h="2269" w="2382">
                    <a:moveTo>
                      <a:pt x="71" y="0"/>
                    </a:moveTo>
                    <a:cubicBezTo>
                      <a:pt x="71" y="1"/>
                      <a:pt x="0" y="1089"/>
                      <a:pt x="633" y="1713"/>
                    </a:cubicBezTo>
                    <a:cubicBezTo>
                      <a:pt x="1156" y="2222"/>
                      <a:pt x="1986" y="2269"/>
                      <a:pt x="2277" y="2269"/>
                    </a:cubicBezTo>
                    <a:cubicBezTo>
                      <a:pt x="2344" y="2269"/>
                      <a:pt x="2382" y="2266"/>
                      <a:pt x="2382"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29"/>
              <p:cNvSpPr/>
              <p:nvPr/>
            </p:nvSpPr>
            <p:spPr>
              <a:xfrm>
                <a:off x="2549284"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29"/>
              <p:cNvSpPr/>
              <p:nvPr/>
            </p:nvSpPr>
            <p:spPr>
              <a:xfrm>
                <a:off x="2523731"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29"/>
              <p:cNvSpPr/>
              <p:nvPr/>
            </p:nvSpPr>
            <p:spPr>
              <a:xfrm>
                <a:off x="25622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29"/>
              <p:cNvSpPr/>
              <p:nvPr/>
            </p:nvSpPr>
            <p:spPr>
              <a:xfrm>
                <a:off x="25622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29"/>
              <p:cNvSpPr/>
              <p:nvPr/>
            </p:nvSpPr>
            <p:spPr>
              <a:xfrm>
                <a:off x="25622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29"/>
              <p:cNvSpPr/>
              <p:nvPr/>
            </p:nvSpPr>
            <p:spPr>
              <a:xfrm>
                <a:off x="25622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29"/>
              <p:cNvSpPr/>
              <p:nvPr/>
            </p:nvSpPr>
            <p:spPr>
              <a:xfrm>
                <a:off x="25622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29"/>
              <p:cNvSpPr/>
              <p:nvPr/>
            </p:nvSpPr>
            <p:spPr>
              <a:xfrm>
                <a:off x="25622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29"/>
              <p:cNvSpPr/>
              <p:nvPr/>
            </p:nvSpPr>
            <p:spPr>
              <a:xfrm>
                <a:off x="25622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29"/>
              <p:cNvSpPr/>
              <p:nvPr/>
            </p:nvSpPr>
            <p:spPr>
              <a:xfrm>
                <a:off x="25622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29"/>
              <p:cNvSpPr/>
              <p:nvPr/>
            </p:nvSpPr>
            <p:spPr>
              <a:xfrm>
                <a:off x="2455617"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29"/>
              <p:cNvSpPr/>
              <p:nvPr/>
            </p:nvSpPr>
            <p:spPr>
              <a:xfrm>
                <a:off x="2455617"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29"/>
              <p:cNvSpPr/>
              <p:nvPr/>
            </p:nvSpPr>
            <p:spPr>
              <a:xfrm>
                <a:off x="2455617"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29"/>
              <p:cNvSpPr/>
              <p:nvPr/>
            </p:nvSpPr>
            <p:spPr>
              <a:xfrm>
                <a:off x="2455617"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29"/>
              <p:cNvSpPr/>
              <p:nvPr/>
            </p:nvSpPr>
            <p:spPr>
              <a:xfrm>
                <a:off x="4025107"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29"/>
              <p:cNvSpPr/>
              <p:nvPr/>
            </p:nvSpPr>
            <p:spPr>
              <a:xfrm>
                <a:off x="3999554" y="4383874"/>
                <a:ext cx="69608" cy="132910"/>
              </a:xfrm>
              <a:custGeom>
                <a:rect b="b" l="l" r="r" t="t"/>
                <a:pathLst>
                  <a:path extrusionOk="0" h="3204" w="1678">
                    <a:moveTo>
                      <a:pt x="839" y="0"/>
                    </a:moveTo>
                    <a:cubicBezTo>
                      <a:pt x="839" y="0"/>
                      <a:pt x="1" y="723"/>
                      <a:pt x="1" y="1606"/>
                    </a:cubicBezTo>
                    <a:cubicBezTo>
                      <a:pt x="1"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29"/>
              <p:cNvSpPr/>
              <p:nvPr/>
            </p:nvSpPr>
            <p:spPr>
              <a:xfrm>
                <a:off x="4038050" y="4782812"/>
                <a:ext cx="99226" cy="94124"/>
              </a:xfrm>
              <a:custGeom>
                <a:rect b="b" l="l" r="r" t="t"/>
                <a:pathLst>
                  <a:path extrusionOk="0" h="2269" w="2392">
                    <a:moveTo>
                      <a:pt x="2320" y="0"/>
                    </a:moveTo>
                    <a:lnTo>
                      <a:pt x="0" y="2266"/>
                    </a:lnTo>
                    <a:cubicBezTo>
                      <a:pt x="0" y="2266"/>
                      <a:pt x="39" y="2269"/>
                      <a:pt x="106" y="2269"/>
                    </a:cubicBezTo>
                    <a:cubicBezTo>
                      <a:pt x="399" y="2269"/>
                      <a:pt x="1233" y="2221"/>
                      <a:pt x="1749" y="1713"/>
                    </a:cubicBezTo>
                    <a:cubicBezTo>
                      <a:pt x="2391" y="108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29"/>
              <p:cNvSpPr/>
              <p:nvPr/>
            </p:nvSpPr>
            <p:spPr>
              <a:xfrm>
                <a:off x="4038050" y="4678068"/>
                <a:ext cx="99226" cy="94165"/>
              </a:xfrm>
              <a:custGeom>
                <a:rect b="b" l="l" r="r" t="t"/>
                <a:pathLst>
                  <a:path extrusionOk="0" h="2270" w="2392">
                    <a:moveTo>
                      <a:pt x="2320" y="1"/>
                    </a:moveTo>
                    <a:lnTo>
                      <a:pt x="0" y="2267"/>
                    </a:lnTo>
                    <a:cubicBezTo>
                      <a:pt x="0" y="2267"/>
                      <a:pt x="39" y="2269"/>
                      <a:pt x="106" y="2269"/>
                    </a:cubicBezTo>
                    <a:cubicBezTo>
                      <a:pt x="399" y="2269"/>
                      <a:pt x="1233" y="2222"/>
                      <a:pt x="1749" y="1714"/>
                    </a:cubicBezTo>
                    <a:cubicBezTo>
                      <a:pt x="2391" y="1089"/>
                      <a:pt x="2320" y="1"/>
                      <a:pt x="23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29"/>
              <p:cNvSpPr/>
              <p:nvPr/>
            </p:nvSpPr>
            <p:spPr>
              <a:xfrm>
                <a:off x="4038050" y="4573367"/>
                <a:ext cx="99226" cy="93792"/>
              </a:xfrm>
              <a:custGeom>
                <a:rect b="b" l="l" r="r" t="t"/>
                <a:pathLst>
                  <a:path extrusionOk="0" h="2261" w="2392">
                    <a:moveTo>
                      <a:pt x="2320" y="0"/>
                    </a:moveTo>
                    <a:lnTo>
                      <a:pt x="0" y="2257"/>
                    </a:lnTo>
                    <a:cubicBezTo>
                      <a:pt x="0" y="2257"/>
                      <a:pt x="47" y="2260"/>
                      <a:pt x="127" y="2260"/>
                    </a:cubicBezTo>
                    <a:cubicBezTo>
                      <a:pt x="436" y="2260"/>
                      <a:pt x="1245" y="2210"/>
                      <a:pt x="1749" y="1713"/>
                    </a:cubicBezTo>
                    <a:cubicBezTo>
                      <a:pt x="2391" y="1080"/>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29"/>
              <p:cNvSpPr/>
              <p:nvPr/>
            </p:nvSpPr>
            <p:spPr>
              <a:xfrm>
                <a:off x="4038050" y="4468250"/>
                <a:ext cx="99226" cy="94124"/>
              </a:xfrm>
              <a:custGeom>
                <a:rect b="b" l="l" r="r" t="t"/>
                <a:pathLst>
                  <a:path extrusionOk="0" h="2269" w="2392">
                    <a:moveTo>
                      <a:pt x="2320" y="0"/>
                    </a:moveTo>
                    <a:lnTo>
                      <a:pt x="0" y="2266"/>
                    </a:lnTo>
                    <a:cubicBezTo>
                      <a:pt x="0" y="2266"/>
                      <a:pt x="39" y="2269"/>
                      <a:pt x="106" y="2269"/>
                    </a:cubicBezTo>
                    <a:cubicBezTo>
                      <a:pt x="399" y="2269"/>
                      <a:pt x="1233" y="2222"/>
                      <a:pt x="1749" y="1713"/>
                    </a:cubicBezTo>
                    <a:cubicBezTo>
                      <a:pt x="2391" y="1089"/>
                      <a:pt x="2320" y="1"/>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29"/>
              <p:cNvSpPr/>
              <p:nvPr/>
            </p:nvSpPr>
            <p:spPr>
              <a:xfrm>
                <a:off x="4038050" y="4782812"/>
                <a:ext cx="99226" cy="94124"/>
              </a:xfrm>
              <a:custGeom>
                <a:rect b="b" l="l" r="r" t="t"/>
                <a:pathLst>
                  <a:path extrusionOk="0" h="2269" w="2392">
                    <a:moveTo>
                      <a:pt x="2320" y="0"/>
                    </a:moveTo>
                    <a:lnTo>
                      <a:pt x="0" y="2266"/>
                    </a:lnTo>
                    <a:cubicBezTo>
                      <a:pt x="0" y="2266"/>
                      <a:pt x="39" y="2269"/>
                      <a:pt x="106" y="2269"/>
                    </a:cubicBezTo>
                    <a:cubicBezTo>
                      <a:pt x="399" y="2269"/>
                      <a:pt x="1233" y="2221"/>
                      <a:pt x="1749" y="1713"/>
                    </a:cubicBezTo>
                    <a:cubicBezTo>
                      <a:pt x="2391" y="108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29"/>
              <p:cNvSpPr/>
              <p:nvPr/>
            </p:nvSpPr>
            <p:spPr>
              <a:xfrm>
                <a:off x="4038050" y="4678068"/>
                <a:ext cx="99226" cy="94165"/>
              </a:xfrm>
              <a:custGeom>
                <a:rect b="b" l="l" r="r" t="t"/>
                <a:pathLst>
                  <a:path extrusionOk="0" h="2270" w="2392">
                    <a:moveTo>
                      <a:pt x="2320" y="1"/>
                    </a:moveTo>
                    <a:lnTo>
                      <a:pt x="0" y="2267"/>
                    </a:lnTo>
                    <a:cubicBezTo>
                      <a:pt x="0" y="2267"/>
                      <a:pt x="39" y="2269"/>
                      <a:pt x="106" y="2269"/>
                    </a:cubicBezTo>
                    <a:cubicBezTo>
                      <a:pt x="399" y="2269"/>
                      <a:pt x="1233" y="2222"/>
                      <a:pt x="1749" y="1714"/>
                    </a:cubicBezTo>
                    <a:cubicBezTo>
                      <a:pt x="2391" y="1089"/>
                      <a:pt x="2320" y="1"/>
                      <a:pt x="23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29"/>
              <p:cNvSpPr/>
              <p:nvPr/>
            </p:nvSpPr>
            <p:spPr>
              <a:xfrm>
                <a:off x="4038050" y="4573367"/>
                <a:ext cx="99226" cy="93792"/>
              </a:xfrm>
              <a:custGeom>
                <a:rect b="b" l="l" r="r" t="t"/>
                <a:pathLst>
                  <a:path extrusionOk="0" h="2261" w="2392">
                    <a:moveTo>
                      <a:pt x="2320" y="0"/>
                    </a:moveTo>
                    <a:lnTo>
                      <a:pt x="0" y="2257"/>
                    </a:lnTo>
                    <a:cubicBezTo>
                      <a:pt x="0" y="2257"/>
                      <a:pt x="47" y="2260"/>
                      <a:pt x="127" y="2260"/>
                    </a:cubicBezTo>
                    <a:cubicBezTo>
                      <a:pt x="436" y="2260"/>
                      <a:pt x="1245" y="2210"/>
                      <a:pt x="1749" y="1713"/>
                    </a:cubicBezTo>
                    <a:cubicBezTo>
                      <a:pt x="2391" y="1080"/>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29"/>
              <p:cNvSpPr/>
              <p:nvPr/>
            </p:nvSpPr>
            <p:spPr>
              <a:xfrm>
                <a:off x="4038050" y="4468250"/>
                <a:ext cx="99226" cy="94124"/>
              </a:xfrm>
              <a:custGeom>
                <a:rect b="b" l="l" r="r" t="t"/>
                <a:pathLst>
                  <a:path extrusionOk="0" h="2269" w="2392">
                    <a:moveTo>
                      <a:pt x="2320" y="0"/>
                    </a:moveTo>
                    <a:lnTo>
                      <a:pt x="0" y="2266"/>
                    </a:lnTo>
                    <a:cubicBezTo>
                      <a:pt x="0" y="2266"/>
                      <a:pt x="39" y="2269"/>
                      <a:pt x="106" y="2269"/>
                    </a:cubicBezTo>
                    <a:cubicBezTo>
                      <a:pt x="399" y="2269"/>
                      <a:pt x="1233" y="2222"/>
                      <a:pt x="1749" y="1713"/>
                    </a:cubicBezTo>
                    <a:cubicBezTo>
                      <a:pt x="2391" y="1089"/>
                      <a:pt x="2320" y="1"/>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29"/>
              <p:cNvSpPr/>
              <p:nvPr/>
            </p:nvSpPr>
            <p:spPr>
              <a:xfrm>
                <a:off x="3931481" y="4782812"/>
                <a:ext cx="99185" cy="94124"/>
              </a:xfrm>
              <a:custGeom>
                <a:rect b="b" l="l" r="r" t="t"/>
                <a:pathLst>
                  <a:path extrusionOk="0" h="2269" w="2391">
                    <a:moveTo>
                      <a:pt x="80" y="0"/>
                    </a:moveTo>
                    <a:cubicBezTo>
                      <a:pt x="80" y="0"/>
                      <a:pt x="0" y="1089"/>
                      <a:pt x="642" y="1713"/>
                    </a:cubicBezTo>
                    <a:cubicBezTo>
                      <a:pt x="1158" y="2221"/>
                      <a:pt x="1993" y="2269"/>
                      <a:pt x="2285" y="2269"/>
                    </a:cubicBezTo>
                    <a:cubicBezTo>
                      <a:pt x="2352" y="2269"/>
                      <a:pt x="2391" y="2266"/>
                      <a:pt x="2391" y="2266"/>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29"/>
              <p:cNvSpPr/>
              <p:nvPr/>
            </p:nvSpPr>
            <p:spPr>
              <a:xfrm>
                <a:off x="3931481" y="4678068"/>
                <a:ext cx="99185" cy="94165"/>
              </a:xfrm>
              <a:custGeom>
                <a:rect b="b" l="l" r="r" t="t"/>
                <a:pathLst>
                  <a:path extrusionOk="0" h="2270" w="2391">
                    <a:moveTo>
                      <a:pt x="80" y="1"/>
                    </a:moveTo>
                    <a:cubicBezTo>
                      <a:pt x="80" y="1"/>
                      <a:pt x="0" y="1089"/>
                      <a:pt x="642" y="1714"/>
                    </a:cubicBezTo>
                    <a:cubicBezTo>
                      <a:pt x="1158" y="2222"/>
                      <a:pt x="1993" y="2269"/>
                      <a:pt x="2285" y="2269"/>
                    </a:cubicBezTo>
                    <a:cubicBezTo>
                      <a:pt x="2352" y="2269"/>
                      <a:pt x="2391" y="2267"/>
                      <a:pt x="2391" y="2267"/>
                    </a:cubicBezTo>
                    <a:lnTo>
                      <a:pt x="8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29"/>
              <p:cNvSpPr/>
              <p:nvPr/>
            </p:nvSpPr>
            <p:spPr>
              <a:xfrm>
                <a:off x="3931481" y="4573367"/>
                <a:ext cx="99185" cy="93792"/>
              </a:xfrm>
              <a:custGeom>
                <a:rect b="b" l="l" r="r" t="t"/>
                <a:pathLst>
                  <a:path extrusionOk="0" h="2261" w="2391">
                    <a:moveTo>
                      <a:pt x="80" y="0"/>
                    </a:moveTo>
                    <a:lnTo>
                      <a:pt x="80" y="0"/>
                    </a:lnTo>
                    <a:cubicBezTo>
                      <a:pt x="80" y="0"/>
                      <a:pt x="0" y="1080"/>
                      <a:pt x="642" y="1713"/>
                    </a:cubicBezTo>
                    <a:cubicBezTo>
                      <a:pt x="1146" y="2210"/>
                      <a:pt x="1955" y="2260"/>
                      <a:pt x="2265" y="2260"/>
                    </a:cubicBezTo>
                    <a:cubicBezTo>
                      <a:pt x="2344" y="2260"/>
                      <a:pt x="2391" y="2257"/>
                      <a:pt x="2391" y="2257"/>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29"/>
              <p:cNvSpPr/>
              <p:nvPr/>
            </p:nvSpPr>
            <p:spPr>
              <a:xfrm>
                <a:off x="3931481" y="4468250"/>
                <a:ext cx="99185" cy="94124"/>
              </a:xfrm>
              <a:custGeom>
                <a:rect b="b" l="l" r="r" t="t"/>
                <a:pathLst>
                  <a:path extrusionOk="0" h="2269" w="2391">
                    <a:moveTo>
                      <a:pt x="80" y="0"/>
                    </a:moveTo>
                    <a:cubicBezTo>
                      <a:pt x="80" y="1"/>
                      <a:pt x="0" y="1089"/>
                      <a:pt x="642" y="1713"/>
                    </a:cubicBezTo>
                    <a:cubicBezTo>
                      <a:pt x="1158" y="2222"/>
                      <a:pt x="1993" y="2269"/>
                      <a:pt x="2285" y="2269"/>
                    </a:cubicBezTo>
                    <a:cubicBezTo>
                      <a:pt x="2352" y="2269"/>
                      <a:pt x="2391" y="2266"/>
                      <a:pt x="2391" y="2266"/>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29"/>
              <p:cNvSpPr/>
              <p:nvPr/>
            </p:nvSpPr>
            <p:spPr>
              <a:xfrm>
                <a:off x="4320421"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29"/>
              <p:cNvSpPr/>
              <p:nvPr/>
            </p:nvSpPr>
            <p:spPr>
              <a:xfrm>
                <a:off x="4294868" y="4383874"/>
                <a:ext cx="69608" cy="132910"/>
              </a:xfrm>
              <a:custGeom>
                <a:rect b="b" l="l" r="r" t="t"/>
                <a:pathLst>
                  <a:path extrusionOk="0" h="3204" w="1678">
                    <a:moveTo>
                      <a:pt x="839" y="0"/>
                    </a:moveTo>
                    <a:cubicBezTo>
                      <a:pt x="839" y="0"/>
                      <a:pt x="1" y="723"/>
                      <a:pt x="1" y="1606"/>
                    </a:cubicBezTo>
                    <a:cubicBezTo>
                      <a:pt x="1"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29"/>
              <p:cNvSpPr/>
              <p:nvPr/>
            </p:nvSpPr>
            <p:spPr>
              <a:xfrm>
                <a:off x="4333364" y="4782812"/>
                <a:ext cx="99226" cy="94124"/>
              </a:xfrm>
              <a:custGeom>
                <a:rect b="b" l="l" r="r" t="t"/>
                <a:pathLst>
                  <a:path extrusionOk="0" h="2269" w="2392">
                    <a:moveTo>
                      <a:pt x="2311" y="0"/>
                    </a:moveTo>
                    <a:lnTo>
                      <a:pt x="0" y="2266"/>
                    </a:lnTo>
                    <a:cubicBezTo>
                      <a:pt x="0" y="2266"/>
                      <a:pt x="39" y="2269"/>
                      <a:pt x="106" y="2269"/>
                    </a:cubicBezTo>
                    <a:cubicBezTo>
                      <a:pt x="399"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29"/>
              <p:cNvSpPr/>
              <p:nvPr/>
            </p:nvSpPr>
            <p:spPr>
              <a:xfrm>
                <a:off x="4333364" y="4678068"/>
                <a:ext cx="99226" cy="94165"/>
              </a:xfrm>
              <a:custGeom>
                <a:rect b="b" l="l" r="r" t="t"/>
                <a:pathLst>
                  <a:path extrusionOk="0" h="2270" w="2392">
                    <a:moveTo>
                      <a:pt x="2311" y="1"/>
                    </a:moveTo>
                    <a:lnTo>
                      <a:pt x="0" y="2267"/>
                    </a:lnTo>
                    <a:cubicBezTo>
                      <a:pt x="0" y="2267"/>
                      <a:pt x="39" y="2269"/>
                      <a:pt x="106" y="2269"/>
                    </a:cubicBezTo>
                    <a:cubicBezTo>
                      <a:pt x="399"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29"/>
              <p:cNvSpPr/>
              <p:nvPr/>
            </p:nvSpPr>
            <p:spPr>
              <a:xfrm>
                <a:off x="4333364"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29"/>
              <p:cNvSpPr/>
              <p:nvPr/>
            </p:nvSpPr>
            <p:spPr>
              <a:xfrm>
                <a:off x="4333364" y="4468250"/>
                <a:ext cx="99226" cy="94124"/>
              </a:xfrm>
              <a:custGeom>
                <a:rect b="b" l="l" r="r" t="t"/>
                <a:pathLst>
                  <a:path extrusionOk="0" h="2269" w="2392">
                    <a:moveTo>
                      <a:pt x="2311" y="0"/>
                    </a:moveTo>
                    <a:lnTo>
                      <a:pt x="0" y="2266"/>
                    </a:lnTo>
                    <a:cubicBezTo>
                      <a:pt x="0" y="2266"/>
                      <a:pt x="39" y="2269"/>
                      <a:pt x="106" y="2269"/>
                    </a:cubicBezTo>
                    <a:cubicBezTo>
                      <a:pt x="399"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29"/>
              <p:cNvSpPr/>
              <p:nvPr/>
            </p:nvSpPr>
            <p:spPr>
              <a:xfrm>
                <a:off x="4333364" y="4782812"/>
                <a:ext cx="99226" cy="94124"/>
              </a:xfrm>
              <a:custGeom>
                <a:rect b="b" l="l" r="r" t="t"/>
                <a:pathLst>
                  <a:path extrusionOk="0" h="2269" w="2392">
                    <a:moveTo>
                      <a:pt x="2311" y="0"/>
                    </a:moveTo>
                    <a:lnTo>
                      <a:pt x="0" y="2266"/>
                    </a:lnTo>
                    <a:cubicBezTo>
                      <a:pt x="0" y="2266"/>
                      <a:pt x="39" y="2269"/>
                      <a:pt x="106" y="2269"/>
                    </a:cubicBezTo>
                    <a:cubicBezTo>
                      <a:pt x="399"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29"/>
              <p:cNvSpPr/>
              <p:nvPr/>
            </p:nvSpPr>
            <p:spPr>
              <a:xfrm>
                <a:off x="4333364" y="4678068"/>
                <a:ext cx="99226" cy="94165"/>
              </a:xfrm>
              <a:custGeom>
                <a:rect b="b" l="l" r="r" t="t"/>
                <a:pathLst>
                  <a:path extrusionOk="0" h="2270" w="2392">
                    <a:moveTo>
                      <a:pt x="2311" y="1"/>
                    </a:moveTo>
                    <a:lnTo>
                      <a:pt x="0" y="2267"/>
                    </a:lnTo>
                    <a:cubicBezTo>
                      <a:pt x="0" y="2267"/>
                      <a:pt x="39" y="2269"/>
                      <a:pt x="106" y="2269"/>
                    </a:cubicBezTo>
                    <a:cubicBezTo>
                      <a:pt x="399"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29"/>
              <p:cNvSpPr/>
              <p:nvPr/>
            </p:nvSpPr>
            <p:spPr>
              <a:xfrm>
                <a:off x="4333364"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29"/>
              <p:cNvSpPr/>
              <p:nvPr/>
            </p:nvSpPr>
            <p:spPr>
              <a:xfrm>
                <a:off x="4333364" y="4468250"/>
                <a:ext cx="99226" cy="94124"/>
              </a:xfrm>
              <a:custGeom>
                <a:rect b="b" l="l" r="r" t="t"/>
                <a:pathLst>
                  <a:path extrusionOk="0" h="2269" w="2392">
                    <a:moveTo>
                      <a:pt x="2311" y="0"/>
                    </a:moveTo>
                    <a:lnTo>
                      <a:pt x="0" y="2266"/>
                    </a:lnTo>
                    <a:cubicBezTo>
                      <a:pt x="0" y="2266"/>
                      <a:pt x="39" y="2269"/>
                      <a:pt x="106" y="2269"/>
                    </a:cubicBezTo>
                    <a:cubicBezTo>
                      <a:pt x="399"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29"/>
              <p:cNvSpPr/>
              <p:nvPr/>
            </p:nvSpPr>
            <p:spPr>
              <a:xfrm>
                <a:off x="4226795" y="4782812"/>
                <a:ext cx="99185" cy="94124"/>
              </a:xfrm>
              <a:custGeom>
                <a:rect b="b" l="l" r="r" t="t"/>
                <a:pathLst>
                  <a:path extrusionOk="0" h="2269" w="2391">
                    <a:moveTo>
                      <a:pt x="71" y="0"/>
                    </a:moveTo>
                    <a:cubicBezTo>
                      <a:pt x="71" y="0"/>
                      <a:pt x="0" y="1089"/>
                      <a:pt x="642" y="1713"/>
                    </a:cubicBezTo>
                    <a:cubicBezTo>
                      <a:pt x="1158" y="2221"/>
                      <a:pt x="1993" y="2269"/>
                      <a:pt x="2285" y="2269"/>
                    </a:cubicBezTo>
                    <a:cubicBezTo>
                      <a:pt x="2352" y="2269"/>
                      <a:pt x="2391" y="2266"/>
                      <a:pt x="2391"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29"/>
              <p:cNvSpPr/>
              <p:nvPr/>
            </p:nvSpPr>
            <p:spPr>
              <a:xfrm>
                <a:off x="4226795" y="4678068"/>
                <a:ext cx="99185" cy="94165"/>
              </a:xfrm>
              <a:custGeom>
                <a:rect b="b" l="l" r="r" t="t"/>
                <a:pathLst>
                  <a:path extrusionOk="0" h="2270" w="2391">
                    <a:moveTo>
                      <a:pt x="71" y="1"/>
                    </a:moveTo>
                    <a:cubicBezTo>
                      <a:pt x="71" y="1"/>
                      <a:pt x="0" y="1089"/>
                      <a:pt x="642" y="1714"/>
                    </a:cubicBezTo>
                    <a:cubicBezTo>
                      <a:pt x="1158" y="2222"/>
                      <a:pt x="1993" y="2269"/>
                      <a:pt x="2285" y="2269"/>
                    </a:cubicBezTo>
                    <a:cubicBezTo>
                      <a:pt x="2352" y="2269"/>
                      <a:pt x="2391" y="2267"/>
                      <a:pt x="2391" y="2267"/>
                    </a:cubicBezTo>
                    <a:lnTo>
                      <a:pt x="7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29"/>
              <p:cNvSpPr/>
              <p:nvPr/>
            </p:nvSpPr>
            <p:spPr>
              <a:xfrm>
                <a:off x="4226795" y="4573367"/>
                <a:ext cx="99185" cy="93792"/>
              </a:xfrm>
              <a:custGeom>
                <a:rect b="b" l="l" r="r" t="t"/>
                <a:pathLst>
                  <a:path extrusionOk="0" h="2261" w="2391">
                    <a:moveTo>
                      <a:pt x="71" y="0"/>
                    </a:moveTo>
                    <a:cubicBezTo>
                      <a:pt x="71" y="0"/>
                      <a:pt x="0" y="1080"/>
                      <a:pt x="642" y="1713"/>
                    </a:cubicBezTo>
                    <a:cubicBezTo>
                      <a:pt x="1146" y="2210"/>
                      <a:pt x="1955" y="2260"/>
                      <a:pt x="2265" y="2260"/>
                    </a:cubicBezTo>
                    <a:cubicBezTo>
                      <a:pt x="2344" y="2260"/>
                      <a:pt x="2391" y="2257"/>
                      <a:pt x="2391" y="2257"/>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29"/>
              <p:cNvSpPr/>
              <p:nvPr/>
            </p:nvSpPr>
            <p:spPr>
              <a:xfrm>
                <a:off x="4226795" y="4468250"/>
                <a:ext cx="99185" cy="94124"/>
              </a:xfrm>
              <a:custGeom>
                <a:rect b="b" l="l" r="r" t="t"/>
                <a:pathLst>
                  <a:path extrusionOk="0" h="2269" w="2391">
                    <a:moveTo>
                      <a:pt x="71" y="0"/>
                    </a:moveTo>
                    <a:cubicBezTo>
                      <a:pt x="71" y="1"/>
                      <a:pt x="0" y="1089"/>
                      <a:pt x="642" y="1713"/>
                    </a:cubicBezTo>
                    <a:cubicBezTo>
                      <a:pt x="1158" y="2222"/>
                      <a:pt x="1993" y="2269"/>
                      <a:pt x="2285" y="2269"/>
                    </a:cubicBezTo>
                    <a:cubicBezTo>
                      <a:pt x="2352" y="2269"/>
                      <a:pt x="2391" y="2266"/>
                      <a:pt x="2391"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29"/>
              <p:cNvSpPr/>
              <p:nvPr/>
            </p:nvSpPr>
            <p:spPr>
              <a:xfrm>
                <a:off x="2253959"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29"/>
              <p:cNvSpPr/>
              <p:nvPr/>
            </p:nvSpPr>
            <p:spPr>
              <a:xfrm>
                <a:off x="2228406"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29"/>
              <p:cNvSpPr/>
              <p:nvPr/>
            </p:nvSpPr>
            <p:spPr>
              <a:xfrm>
                <a:off x="226690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29"/>
              <p:cNvSpPr/>
              <p:nvPr/>
            </p:nvSpPr>
            <p:spPr>
              <a:xfrm>
                <a:off x="226690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29"/>
              <p:cNvSpPr/>
              <p:nvPr/>
            </p:nvSpPr>
            <p:spPr>
              <a:xfrm>
                <a:off x="226690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29"/>
              <p:cNvSpPr/>
              <p:nvPr/>
            </p:nvSpPr>
            <p:spPr>
              <a:xfrm>
                <a:off x="226690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29"/>
              <p:cNvSpPr/>
              <p:nvPr/>
            </p:nvSpPr>
            <p:spPr>
              <a:xfrm>
                <a:off x="226690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29"/>
              <p:cNvSpPr/>
              <p:nvPr/>
            </p:nvSpPr>
            <p:spPr>
              <a:xfrm>
                <a:off x="226690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29"/>
              <p:cNvSpPr/>
              <p:nvPr/>
            </p:nvSpPr>
            <p:spPr>
              <a:xfrm>
                <a:off x="226690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29"/>
              <p:cNvSpPr/>
              <p:nvPr/>
            </p:nvSpPr>
            <p:spPr>
              <a:xfrm>
                <a:off x="226690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29"/>
              <p:cNvSpPr/>
              <p:nvPr/>
            </p:nvSpPr>
            <p:spPr>
              <a:xfrm>
                <a:off x="2160292"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29"/>
              <p:cNvSpPr/>
              <p:nvPr/>
            </p:nvSpPr>
            <p:spPr>
              <a:xfrm>
                <a:off x="2160292"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29"/>
              <p:cNvSpPr/>
              <p:nvPr/>
            </p:nvSpPr>
            <p:spPr>
              <a:xfrm>
                <a:off x="2160292"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29"/>
              <p:cNvSpPr/>
              <p:nvPr/>
            </p:nvSpPr>
            <p:spPr>
              <a:xfrm>
                <a:off x="2160292"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29"/>
              <p:cNvSpPr/>
              <p:nvPr/>
            </p:nvSpPr>
            <p:spPr>
              <a:xfrm>
                <a:off x="1958634"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29"/>
              <p:cNvSpPr/>
              <p:nvPr/>
            </p:nvSpPr>
            <p:spPr>
              <a:xfrm>
                <a:off x="1933081"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29"/>
              <p:cNvSpPr/>
              <p:nvPr/>
            </p:nvSpPr>
            <p:spPr>
              <a:xfrm>
                <a:off x="197157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29"/>
              <p:cNvSpPr/>
              <p:nvPr/>
            </p:nvSpPr>
            <p:spPr>
              <a:xfrm>
                <a:off x="197157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29"/>
              <p:cNvSpPr/>
              <p:nvPr/>
            </p:nvSpPr>
            <p:spPr>
              <a:xfrm>
                <a:off x="197157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29"/>
              <p:cNvSpPr/>
              <p:nvPr/>
            </p:nvSpPr>
            <p:spPr>
              <a:xfrm>
                <a:off x="197157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29"/>
              <p:cNvSpPr/>
              <p:nvPr/>
            </p:nvSpPr>
            <p:spPr>
              <a:xfrm>
                <a:off x="197157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29"/>
              <p:cNvSpPr/>
              <p:nvPr/>
            </p:nvSpPr>
            <p:spPr>
              <a:xfrm>
                <a:off x="197157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29"/>
              <p:cNvSpPr/>
              <p:nvPr/>
            </p:nvSpPr>
            <p:spPr>
              <a:xfrm>
                <a:off x="197157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29"/>
              <p:cNvSpPr/>
              <p:nvPr/>
            </p:nvSpPr>
            <p:spPr>
              <a:xfrm>
                <a:off x="197157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29"/>
              <p:cNvSpPr/>
              <p:nvPr/>
            </p:nvSpPr>
            <p:spPr>
              <a:xfrm>
                <a:off x="1864967"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29"/>
              <p:cNvSpPr/>
              <p:nvPr/>
            </p:nvSpPr>
            <p:spPr>
              <a:xfrm>
                <a:off x="1864967"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29"/>
              <p:cNvSpPr/>
              <p:nvPr/>
            </p:nvSpPr>
            <p:spPr>
              <a:xfrm>
                <a:off x="1864967"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29"/>
              <p:cNvSpPr/>
              <p:nvPr/>
            </p:nvSpPr>
            <p:spPr>
              <a:xfrm>
                <a:off x="1864967"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29"/>
              <p:cNvSpPr/>
              <p:nvPr/>
            </p:nvSpPr>
            <p:spPr>
              <a:xfrm>
                <a:off x="1663309"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29"/>
              <p:cNvSpPr/>
              <p:nvPr/>
            </p:nvSpPr>
            <p:spPr>
              <a:xfrm>
                <a:off x="1637756"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29"/>
              <p:cNvSpPr/>
              <p:nvPr/>
            </p:nvSpPr>
            <p:spPr>
              <a:xfrm>
                <a:off x="167625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29"/>
              <p:cNvSpPr/>
              <p:nvPr/>
            </p:nvSpPr>
            <p:spPr>
              <a:xfrm>
                <a:off x="167625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29"/>
              <p:cNvSpPr/>
              <p:nvPr/>
            </p:nvSpPr>
            <p:spPr>
              <a:xfrm>
                <a:off x="167625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29"/>
              <p:cNvSpPr/>
              <p:nvPr/>
            </p:nvSpPr>
            <p:spPr>
              <a:xfrm>
                <a:off x="167625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29"/>
              <p:cNvSpPr/>
              <p:nvPr/>
            </p:nvSpPr>
            <p:spPr>
              <a:xfrm>
                <a:off x="167625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29"/>
              <p:cNvSpPr/>
              <p:nvPr/>
            </p:nvSpPr>
            <p:spPr>
              <a:xfrm>
                <a:off x="167625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29"/>
              <p:cNvSpPr/>
              <p:nvPr/>
            </p:nvSpPr>
            <p:spPr>
              <a:xfrm>
                <a:off x="167625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29"/>
              <p:cNvSpPr/>
              <p:nvPr/>
            </p:nvSpPr>
            <p:spPr>
              <a:xfrm>
                <a:off x="167625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29"/>
              <p:cNvSpPr/>
              <p:nvPr/>
            </p:nvSpPr>
            <p:spPr>
              <a:xfrm>
                <a:off x="1569642"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29"/>
              <p:cNvSpPr/>
              <p:nvPr/>
            </p:nvSpPr>
            <p:spPr>
              <a:xfrm>
                <a:off x="1569642"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29"/>
              <p:cNvSpPr/>
              <p:nvPr/>
            </p:nvSpPr>
            <p:spPr>
              <a:xfrm>
                <a:off x="1569642"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29"/>
              <p:cNvSpPr/>
              <p:nvPr/>
            </p:nvSpPr>
            <p:spPr>
              <a:xfrm>
                <a:off x="1569642"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29"/>
              <p:cNvSpPr/>
              <p:nvPr/>
            </p:nvSpPr>
            <p:spPr>
              <a:xfrm>
                <a:off x="1367984"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29"/>
              <p:cNvSpPr/>
              <p:nvPr/>
            </p:nvSpPr>
            <p:spPr>
              <a:xfrm>
                <a:off x="1342431"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29"/>
              <p:cNvSpPr/>
              <p:nvPr/>
            </p:nvSpPr>
            <p:spPr>
              <a:xfrm>
                <a:off x="13809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29"/>
              <p:cNvSpPr/>
              <p:nvPr/>
            </p:nvSpPr>
            <p:spPr>
              <a:xfrm>
                <a:off x="13809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29"/>
              <p:cNvSpPr/>
              <p:nvPr/>
            </p:nvSpPr>
            <p:spPr>
              <a:xfrm>
                <a:off x="13809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29"/>
              <p:cNvSpPr/>
              <p:nvPr/>
            </p:nvSpPr>
            <p:spPr>
              <a:xfrm>
                <a:off x="13809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29"/>
              <p:cNvSpPr/>
              <p:nvPr/>
            </p:nvSpPr>
            <p:spPr>
              <a:xfrm>
                <a:off x="13809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29"/>
              <p:cNvSpPr/>
              <p:nvPr/>
            </p:nvSpPr>
            <p:spPr>
              <a:xfrm>
                <a:off x="13809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29"/>
              <p:cNvSpPr/>
              <p:nvPr/>
            </p:nvSpPr>
            <p:spPr>
              <a:xfrm>
                <a:off x="13809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29"/>
              <p:cNvSpPr/>
              <p:nvPr/>
            </p:nvSpPr>
            <p:spPr>
              <a:xfrm>
                <a:off x="13809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29"/>
              <p:cNvSpPr/>
              <p:nvPr/>
            </p:nvSpPr>
            <p:spPr>
              <a:xfrm>
                <a:off x="1274317"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29"/>
              <p:cNvSpPr/>
              <p:nvPr/>
            </p:nvSpPr>
            <p:spPr>
              <a:xfrm>
                <a:off x="1274317"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29"/>
              <p:cNvSpPr/>
              <p:nvPr/>
            </p:nvSpPr>
            <p:spPr>
              <a:xfrm>
                <a:off x="1274317"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29"/>
              <p:cNvSpPr/>
              <p:nvPr/>
            </p:nvSpPr>
            <p:spPr>
              <a:xfrm>
                <a:off x="1274317"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29"/>
              <p:cNvSpPr/>
              <p:nvPr/>
            </p:nvSpPr>
            <p:spPr>
              <a:xfrm>
                <a:off x="1072659"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29"/>
              <p:cNvSpPr/>
              <p:nvPr/>
            </p:nvSpPr>
            <p:spPr>
              <a:xfrm>
                <a:off x="1047106"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29"/>
              <p:cNvSpPr/>
              <p:nvPr/>
            </p:nvSpPr>
            <p:spPr>
              <a:xfrm>
                <a:off x="108560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29"/>
              <p:cNvSpPr/>
              <p:nvPr/>
            </p:nvSpPr>
            <p:spPr>
              <a:xfrm>
                <a:off x="108560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29"/>
              <p:cNvSpPr/>
              <p:nvPr/>
            </p:nvSpPr>
            <p:spPr>
              <a:xfrm>
                <a:off x="108560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29"/>
              <p:cNvSpPr/>
              <p:nvPr/>
            </p:nvSpPr>
            <p:spPr>
              <a:xfrm>
                <a:off x="108560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29"/>
              <p:cNvSpPr/>
              <p:nvPr/>
            </p:nvSpPr>
            <p:spPr>
              <a:xfrm>
                <a:off x="108560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29"/>
              <p:cNvSpPr/>
              <p:nvPr/>
            </p:nvSpPr>
            <p:spPr>
              <a:xfrm>
                <a:off x="108560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29"/>
              <p:cNvSpPr/>
              <p:nvPr/>
            </p:nvSpPr>
            <p:spPr>
              <a:xfrm>
                <a:off x="108560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29"/>
              <p:cNvSpPr/>
              <p:nvPr/>
            </p:nvSpPr>
            <p:spPr>
              <a:xfrm>
                <a:off x="108560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29"/>
              <p:cNvSpPr/>
              <p:nvPr/>
            </p:nvSpPr>
            <p:spPr>
              <a:xfrm>
                <a:off x="978992"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29"/>
              <p:cNvSpPr/>
              <p:nvPr/>
            </p:nvSpPr>
            <p:spPr>
              <a:xfrm>
                <a:off x="978992"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29"/>
              <p:cNvSpPr/>
              <p:nvPr/>
            </p:nvSpPr>
            <p:spPr>
              <a:xfrm>
                <a:off x="978992"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29"/>
              <p:cNvSpPr/>
              <p:nvPr/>
            </p:nvSpPr>
            <p:spPr>
              <a:xfrm>
                <a:off x="978992"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29"/>
              <p:cNvSpPr/>
              <p:nvPr/>
            </p:nvSpPr>
            <p:spPr>
              <a:xfrm>
                <a:off x="777334"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29"/>
              <p:cNvSpPr/>
              <p:nvPr/>
            </p:nvSpPr>
            <p:spPr>
              <a:xfrm>
                <a:off x="751781"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29"/>
              <p:cNvSpPr/>
              <p:nvPr/>
            </p:nvSpPr>
            <p:spPr>
              <a:xfrm>
                <a:off x="79027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29"/>
              <p:cNvSpPr/>
              <p:nvPr/>
            </p:nvSpPr>
            <p:spPr>
              <a:xfrm>
                <a:off x="79027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29"/>
              <p:cNvSpPr/>
              <p:nvPr/>
            </p:nvSpPr>
            <p:spPr>
              <a:xfrm>
                <a:off x="79027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29"/>
              <p:cNvSpPr/>
              <p:nvPr/>
            </p:nvSpPr>
            <p:spPr>
              <a:xfrm>
                <a:off x="79027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29"/>
              <p:cNvSpPr/>
              <p:nvPr/>
            </p:nvSpPr>
            <p:spPr>
              <a:xfrm>
                <a:off x="79027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29"/>
              <p:cNvSpPr/>
              <p:nvPr/>
            </p:nvSpPr>
            <p:spPr>
              <a:xfrm>
                <a:off x="79027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29"/>
              <p:cNvSpPr/>
              <p:nvPr/>
            </p:nvSpPr>
            <p:spPr>
              <a:xfrm>
                <a:off x="79027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29"/>
              <p:cNvSpPr/>
              <p:nvPr/>
            </p:nvSpPr>
            <p:spPr>
              <a:xfrm>
                <a:off x="79027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29"/>
              <p:cNvSpPr/>
              <p:nvPr/>
            </p:nvSpPr>
            <p:spPr>
              <a:xfrm>
                <a:off x="683667"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29"/>
              <p:cNvSpPr/>
              <p:nvPr/>
            </p:nvSpPr>
            <p:spPr>
              <a:xfrm>
                <a:off x="683667"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29"/>
              <p:cNvSpPr/>
              <p:nvPr/>
            </p:nvSpPr>
            <p:spPr>
              <a:xfrm>
                <a:off x="683667"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29"/>
              <p:cNvSpPr/>
              <p:nvPr/>
            </p:nvSpPr>
            <p:spPr>
              <a:xfrm>
                <a:off x="683667"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29"/>
              <p:cNvSpPr/>
              <p:nvPr/>
            </p:nvSpPr>
            <p:spPr>
              <a:xfrm>
                <a:off x="482009"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29"/>
              <p:cNvSpPr/>
              <p:nvPr/>
            </p:nvSpPr>
            <p:spPr>
              <a:xfrm>
                <a:off x="456456"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29"/>
              <p:cNvSpPr/>
              <p:nvPr/>
            </p:nvSpPr>
            <p:spPr>
              <a:xfrm>
                <a:off x="49495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29"/>
              <p:cNvSpPr/>
              <p:nvPr/>
            </p:nvSpPr>
            <p:spPr>
              <a:xfrm>
                <a:off x="49495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29"/>
              <p:cNvSpPr/>
              <p:nvPr/>
            </p:nvSpPr>
            <p:spPr>
              <a:xfrm>
                <a:off x="49495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29"/>
              <p:cNvSpPr/>
              <p:nvPr/>
            </p:nvSpPr>
            <p:spPr>
              <a:xfrm>
                <a:off x="49495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29"/>
              <p:cNvSpPr/>
              <p:nvPr/>
            </p:nvSpPr>
            <p:spPr>
              <a:xfrm>
                <a:off x="49495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29"/>
              <p:cNvSpPr/>
              <p:nvPr/>
            </p:nvSpPr>
            <p:spPr>
              <a:xfrm>
                <a:off x="49495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29"/>
              <p:cNvSpPr/>
              <p:nvPr/>
            </p:nvSpPr>
            <p:spPr>
              <a:xfrm>
                <a:off x="49495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29"/>
              <p:cNvSpPr/>
              <p:nvPr/>
            </p:nvSpPr>
            <p:spPr>
              <a:xfrm>
                <a:off x="49495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29"/>
              <p:cNvSpPr/>
              <p:nvPr/>
            </p:nvSpPr>
            <p:spPr>
              <a:xfrm>
                <a:off x="388342"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29"/>
              <p:cNvSpPr/>
              <p:nvPr/>
            </p:nvSpPr>
            <p:spPr>
              <a:xfrm>
                <a:off x="388342"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29"/>
              <p:cNvSpPr/>
              <p:nvPr/>
            </p:nvSpPr>
            <p:spPr>
              <a:xfrm>
                <a:off x="388342"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29"/>
              <p:cNvSpPr/>
              <p:nvPr/>
            </p:nvSpPr>
            <p:spPr>
              <a:xfrm>
                <a:off x="388342"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29"/>
              <p:cNvSpPr/>
              <p:nvPr/>
            </p:nvSpPr>
            <p:spPr>
              <a:xfrm>
                <a:off x="186684"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29"/>
              <p:cNvSpPr/>
              <p:nvPr/>
            </p:nvSpPr>
            <p:spPr>
              <a:xfrm>
                <a:off x="161131"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29"/>
              <p:cNvSpPr/>
              <p:nvPr/>
            </p:nvSpPr>
            <p:spPr>
              <a:xfrm>
                <a:off x="1996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29"/>
              <p:cNvSpPr/>
              <p:nvPr/>
            </p:nvSpPr>
            <p:spPr>
              <a:xfrm>
                <a:off x="1996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29"/>
              <p:cNvSpPr/>
              <p:nvPr/>
            </p:nvSpPr>
            <p:spPr>
              <a:xfrm>
                <a:off x="1996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29"/>
              <p:cNvSpPr/>
              <p:nvPr/>
            </p:nvSpPr>
            <p:spPr>
              <a:xfrm>
                <a:off x="1996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29"/>
              <p:cNvSpPr/>
              <p:nvPr/>
            </p:nvSpPr>
            <p:spPr>
              <a:xfrm>
                <a:off x="1996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29"/>
              <p:cNvSpPr/>
              <p:nvPr/>
            </p:nvSpPr>
            <p:spPr>
              <a:xfrm>
                <a:off x="1996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29"/>
              <p:cNvSpPr/>
              <p:nvPr/>
            </p:nvSpPr>
            <p:spPr>
              <a:xfrm>
                <a:off x="1996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29"/>
              <p:cNvSpPr/>
              <p:nvPr/>
            </p:nvSpPr>
            <p:spPr>
              <a:xfrm>
                <a:off x="1996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29"/>
              <p:cNvSpPr/>
              <p:nvPr/>
            </p:nvSpPr>
            <p:spPr>
              <a:xfrm>
                <a:off x="93017"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29"/>
              <p:cNvSpPr/>
              <p:nvPr/>
            </p:nvSpPr>
            <p:spPr>
              <a:xfrm>
                <a:off x="93017"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29"/>
              <p:cNvSpPr/>
              <p:nvPr/>
            </p:nvSpPr>
            <p:spPr>
              <a:xfrm>
                <a:off x="93017"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29"/>
              <p:cNvSpPr/>
              <p:nvPr/>
            </p:nvSpPr>
            <p:spPr>
              <a:xfrm>
                <a:off x="93017"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07" name="Google Shape;5707;p29"/>
            <p:cNvSpPr/>
            <p:nvPr/>
          </p:nvSpPr>
          <p:spPr>
            <a:xfrm>
              <a:off x="4522024" y="4236750"/>
              <a:ext cx="4622028" cy="906558"/>
            </a:xfrm>
            <a:custGeom>
              <a:rect b="b" l="l" r="r" t="t"/>
              <a:pathLst>
                <a:path extrusionOk="0" h="21688" w="79389">
                  <a:moveTo>
                    <a:pt x="0" y="1"/>
                  </a:moveTo>
                  <a:lnTo>
                    <a:pt x="0" y="21688"/>
                  </a:lnTo>
                  <a:lnTo>
                    <a:pt x="79388" y="21688"/>
                  </a:lnTo>
                  <a:lnTo>
                    <a:pt x="793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29"/>
            <p:cNvSpPr/>
            <p:nvPr/>
          </p:nvSpPr>
          <p:spPr>
            <a:xfrm>
              <a:off x="6927436" y="437111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29"/>
            <p:cNvSpPr/>
            <p:nvPr/>
          </p:nvSpPr>
          <p:spPr>
            <a:xfrm>
              <a:off x="7206116" y="437111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29"/>
            <p:cNvSpPr/>
            <p:nvPr/>
          </p:nvSpPr>
          <p:spPr>
            <a:xfrm>
              <a:off x="7485128" y="437111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29"/>
            <p:cNvSpPr/>
            <p:nvPr/>
          </p:nvSpPr>
          <p:spPr>
            <a:xfrm>
              <a:off x="6091105" y="4371112"/>
              <a:ext cx="155103" cy="78485"/>
            </a:xfrm>
            <a:custGeom>
              <a:rect b="b" l="l" r="r" t="t"/>
              <a:pathLst>
                <a:path extrusionOk="0" h="1892" w="3739">
                  <a:moveTo>
                    <a:pt x="304" y="0"/>
                  </a:moveTo>
                  <a:lnTo>
                    <a:pt x="0" y="330"/>
                  </a:lnTo>
                  <a:lnTo>
                    <a:pt x="1722" y="1891"/>
                  </a:lnTo>
                  <a:lnTo>
                    <a:pt x="2025" y="1891"/>
                  </a:lnTo>
                  <a:lnTo>
                    <a:pt x="3738"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29"/>
            <p:cNvSpPr/>
            <p:nvPr/>
          </p:nvSpPr>
          <p:spPr>
            <a:xfrm>
              <a:off x="6369744" y="4371112"/>
              <a:ext cx="155476" cy="79978"/>
            </a:xfrm>
            <a:custGeom>
              <a:rect b="b" l="l" r="r" t="t"/>
              <a:pathLst>
                <a:path extrusionOk="0" h="1928" w="3748">
                  <a:moveTo>
                    <a:pt x="313" y="0"/>
                  </a:moveTo>
                  <a:lnTo>
                    <a:pt x="1" y="321"/>
                  </a:lnTo>
                  <a:lnTo>
                    <a:pt x="1723" y="1927"/>
                  </a:lnTo>
                  <a:lnTo>
                    <a:pt x="2026" y="1927"/>
                  </a:lnTo>
                  <a:lnTo>
                    <a:pt x="3748"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29"/>
            <p:cNvSpPr/>
            <p:nvPr/>
          </p:nvSpPr>
          <p:spPr>
            <a:xfrm>
              <a:off x="6648797" y="437111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29"/>
            <p:cNvSpPr/>
            <p:nvPr/>
          </p:nvSpPr>
          <p:spPr>
            <a:xfrm>
              <a:off x="5254732" y="4369992"/>
              <a:ext cx="155103" cy="78858"/>
            </a:xfrm>
            <a:custGeom>
              <a:rect b="b" l="l" r="r" t="t"/>
              <a:pathLst>
                <a:path extrusionOk="0" h="1901" w="3739">
                  <a:moveTo>
                    <a:pt x="304" y="0"/>
                  </a:moveTo>
                  <a:lnTo>
                    <a:pt x="1" y="330"/>
                  </a:lnTo>
                  <a:lnTo>
                    <a:pt x="1723" y="1901"/>
                  </a:lnTo>
                  <a:lnTo>
                    <a:pt x="2026" y="190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29"/>
            <p:cNvSpPr/>
            <p:nvPr/>
          </p:nvSpPr>
          <p:spPr>
            <a:xfrm>
              <a:off x="5533413" y="4370366"/>
              <a:ext cx="155476" cy="79978"/>
            </a:xfrm>
            <a:custGeom>
              <a:rect b="b" l="l" r="r" t="t"/>
              <a:pathLst>
                <a:path extrusionOk="0" h="1928"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29"/>
            <p:cNvSpPr/>
            <p:nvPr/>
          </p:nvSpPr>
          <p:spPr>
            <a:xfrm>
              <a:off x="5812425" y="437036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29"/>
            <p:cNvSpPr/>
            <p:nvPr/>
          </p:nvSpPr>
          <p:spPr>
            <a:xfrm>
              <a:off x="4697414" y="437036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29"/>
            <p:cNvSpPr/>
            <p:nvPr/>
          </p:nvSpPr>
          <p:spPr>
            <a:xfrm>
              <a:off x="4976094" y="437036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29"/>
            <p:cNvSpPr/>
            <p:nvPr/>
          </p:nvSpPr>
          <p:spPr>
            <a:xfrm>
              <a:off x="6927436" y="455500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29"/>
            <p:cNvSpPr/>
            <p:nvPr/>
          </p:nvSpPr>
          <p:spPr>
            <a:xfrm>
              <a:off x="7206116" y="455500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29"/>
            <p:cNvSpPr/>
            <p:nvPr/>
          </p:nvSpPr>
          <p:spPr>
            <a:xfrm>
              <a:off x="7485128" y="455500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29"/>
            <p:cNvSpPr/>
            <p:nvPr/>
          </p:nvSpPr>
          <p:spPr>
            <a:xfrm>
              <a:off x="6091105" y="4555005"/>
              <a:ext cx="155103" cy="78526"/>
            </a:xfrm>
            <a:custGeom>
              <a:rect b="b" l="l" r="r" t="t"/>
              <a:pathLst>
                <a:path extrusionOk="0" h="1893"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29"/>
            <p:cNvSpPr/>
            <p:nvPr/>
          </p:nvSpPr>
          <p:spPr>
            <a:xfrm>
              <a:off x="6369744" y="4555005"/>
              <a:ext cx="155476" cy="80352"/>
            </a:xfrm>
            <a:custGeom>
              <a:rect b="b" l="l" r="r" t="t"/>
              <a:pathLst>
                <a:path extrusionOk="0" h="1937" w="3748">
                  <a:moveTo>
                    <a:pt x="313" y="1"/>
                  </a:moveTo>
                  <a:lnTo>
                    <a:pt x="1" y="322"/>
                  </a:lnTo>
                  <a:lnTo>
                    <a:pt x="1723" y="1937"/>
                  </a:lnTo>
                  <a:lnTo>
                    <a:pt x="2026" y="1937"/>
                  </a:lnTo>
                  <a:lnTo>
                    <a:pt x="3748"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29"/>
            <p:cNvSpPr/>
            <p:nvPr/>
          </p:nvSpPr>
          <p:spPr>
            <a:xfrm>
              <a:off x="6648797" y="455500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29"/>
            <p:cNvSpPr/>
            <p:nvPr/>
          </p:nvSpPr>
          <p:spPr>
            <a:xfrm>
              <a:off x="5254732" y="4553926"/>
              <a:ext cx="155103" cy="78858"/>
            </a:xfrm>
            <a:custGeom>
              <a:rect b="b" l="l" r="r" t="t"/>
              <a:pathLst>
                <a:path extrusionOk="0" h="1901" w="3739">
                  <a:moveTo>
                    <a:pt x="304" y="0"/>
                  </a:moveTo>
                  <a:lnTo>
                    <a:pt x="1" y="330"/>
                  </a:lnTo>
                  <a:lnTo>
                    <a:pt x="1723" y="1900"/>
                  </a:lnTo>
                  <a:lnTo>
                    <a:pt x="2026" y="1900"/>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29"/>
            <p:cNvSpPr/>
            <p:nvPr/>
          </p:nvSpPr>
          <p:spPr>
            <a:xfrm>
              <a:off x="5533413" y="4554299"/>
              <a:ext cx="155476" cy="79937"/>
            </a:xfrm>
            <a:custGeom>
              <a:rect b="b" l="l" r="r" t="t"/>
              <a:pathLst>
                <a:path extrusionOk="0" h="1927"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29"/>
            <p:cNvSpPr/>
            <p:nvPr/>
          </p:nvSpPr>
          <p:spPr>
            <a:xfrm>
              <a:off x="5812425" y="455429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29"/>
            <p:cNvSpPr/>
            <p:nvPr/>
          </p:nvSpPr>
          <p:spPr>
            <a:xfrm>
              <a:off x="4697414" y="455429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29"/>
            <p:cNvSpPr/>
            <p:nvPr/>
          </p:nvSpPr>
          <p:spPr>
            <a:xfrm>
              <a:off x="4976094" y="455429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29"/>
            <p:cNvSpPr/>
            <p:nvPr/>
          </p:nvSpPr>
          <p:spPr>
            <a:xfrm>
              <a:off x="6927436" y="473893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29"/>
            <p:cNvSpPr/>
            <p:nvPr/>
          </p:nvSpPr>
          <p:spPr>
            <a:xfrm>
              <a:off x="7206116" y="473893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29"/>
            <p:cNvSpPr/>
            <p:nvPr/>
          </p:nvSpPr>
          <p:spPr>
            <a:xfrm>
              <a:off x="7485128" y="473893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29"/>
            <p:cNvSpPr/>
            <p:nvPr/>
          </p:nvSpPr>
          <p:spPr>
            <a:xfrm>
              <a:off x="6091105" y="4738939"/>
              <a:ext cx="155103" cy="78485"/>
            </a:xfrm>
            <a:custGeom>
              <a:rect b="b" l="l" r="r" t="t"/>
              <a:pathLst>
                <a:path extrusionOk="0" h="1892"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29"/>
            <p:cNvSpPr/>
            <p:nvPr/>
          </p:nvSpPr>
          <p:spPr>
            <a:xfrm>
              <a:off x="6369744" y="4738939"/>
              <a:ext cx="155476" cy="80352"/>
            </a:xfrm>
            <a:custGeom>
              <a:rect b="b" l="l" r="r" t="t"/>
              <a:pathLst>
                <a:path extrusionOk="0" h="1937" w="3748">
                  <a:moveTo>
                    <a:pt x="313" y="1"/>
                  </a:moveTo>
                  <a:lnTo>
                    <a:pt x="1" y="331"/>
                  </a:lnTo>
                  <a:lnTo>
                    <a:pt x="1723" y="1936"/>
                  </a:lnTo>
                  <a:lnTo>
                    <a:pt x="2026" y="1936"/>
                  </a:lnTo>
                  <a:lnTo>
                    <a:pt x="3748"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29"/>
            <p:cNvSpPr/>
            <p:nvPr/>
          </p:nvSpPr>
          <p:spPr>
            <a:xfrm>
              <a:off x="6648797" y="473893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29"/>
            <p:cNvSpPr/>
            <p:nvPr/>
          </p:nvSpPr>
          <p:spPr>
            <a:xfrm>
              <a:off x="5254732" y="4737819"/>
              <a:ext cx="155103" cy="78900"/>
            </a:xfrm>
            <a:custGeom>
              <a:rect b="b" l="l" r="r" t="t"/>
              <a:pathLst>
                <a:path extrusionOk="0" h="1902" w="3739">
                  <a:moveTo>
                    <a:pt x="304" y="1"/>
                  </a:moveTo>
                  <a:lnTo>
                    <a:pt x="1" y="331"/>
                  </a:lnTo>
                  <a:lnTo>
                    <a:pt x="1723" y="1901"/>
                  </a:lnTo>
                  <a:lnTo>
                    <a:pt x="2026" y="1901"/>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29"/>
            <p:cNvSpPr/>
            <p:nvPr/>
          </p:nvSpPr>
          <p:spPr>
            <a:xfrm>
              <a:off x="5533413" y="4738192"/>
              <a:ext cx="155476" cy="79978"/>
            </a:xfrm>
            <a:custGeom>
              <a:rect b="b" l="l" r="r" t="t"/>
              <a:pathLst>
                <a:path extrusionOk="0" h="1928" w="3748">
                  <a:moveTo>
                    <a:pt x="313" y="1"/>
                  </a:moveTo>
                  <a:lnTo>
                    <a:pt x="0" y="322"/>
                  </a:lnTo>
                  <a:lnTo>
                    <a:pt x="1722" y="1928"/>
                  </a:lnTo>
                  <a:lnTo>
                    <a:pt x="2025" y="1928"/>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29"/>
            <p:cNvSpPr/>
            <p:nvPr/>
          </p:nvSpPr>
          <p:spPr>
            <a:xfrm>
              <a:off x="5812425" y="473819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29"/>
            <p:cNvSpPr/>
            <p:nvPr/>
          </p:nvSpPr>
          <p:spPr>
            <a:xfrm>
              <a:off x="4697414" y="473819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29"/>
            <p:cNvSpPr/>
            <p:nvPr/>
          </p:nvSpPr>
          <p:spPr>
            <a:xfrm>
              <a:off x="4976094" y="473819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29"/>
            <p:cNvSpPr/>
            <p:nvPr/>
          </p:nvSpPr>
          <p:spPr>
            <a:xfrm>
              <a:off x="6927436" y="4922872"/>
              <a:ext cx="155103" cy="78485"/>
            </a:xfrm>
            <a:custGeom>
              <a:rect b="b" l="l" r="r" t="t"/>
              <a:pathLst>
                <a:path extrusionOk="0" h="1892" w="3739">
                  <a:moveTo>
                    <a:pt x="304" y="0"/>
                  </a:moveTo>
                  <a:lnTo>
                    <a:pt x="1" y="330"/>
                  </a:lnTo>
                  <a:lnTo>
                    <a:pt x="1723" y="1892"/>
                  </a:lnTo>
                  <a:lnTo>
                    <a:pt x="2026" y="1892"/>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29"/>
            <p:cNvSpPr/>
            <p:nvPr/>
          </p:nvSpPr>
          <p:spPr>
            <a:xfrm>
              <a:off x="7206116" y="4922872"/>
              <a:ext cx="155476" cy="80352"/>
            </a:xfrm>
            <a:custGeom>
              <a:rect b="b" l="l" r="r" t="t"/>
              <a:pathLst>
                <a:path extrusionOk="0" h="1937" w="3748">
                  <a:moveTo>
                    <a:pt x="313" y="0"/>
                  </a:moveTo>
                  <a:lnTo>
                    <a:pt x="0" y="330"/>
                  </a:lnTo>
                  <a:lnTo>
                    <a:pt x="1722" y="1936"/>
                  </a:lnTo>
                  <a:lnTo>
                    <a:pt x="2026" y="1936"/>
                  </a:lnTo>
                  <a:lnTo>
                    <a:pt x="3747" y="330"/>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29"/>
            <p:cNvSpPr/>
            <p:nvPr/>
          </p:nvSpPr>
          <p:spPr>
            <a:xfrm>
              <a:off x="7485128" y="4922872"/>
              <a:ext cx="155103" cy="80352"/>
            </a:xfrm>
            <a:custGeom>
              <a:rect b="b" l="l" r="r" t="t"/>
              <a:pathLst>
                <a:path extrusionOk="0" h="1937" w="3739">
                  <a:moveTo>
                    <a:pt x="304" y="0"/>
                  </a:moveTo>
                  <a:lnTo>
                    <a:pt x="1" y="330"/>
                  </a:lnTo>
                  <a:lnTo>
                    <a:pt x="1714" y="1936"/>
                  </a:lnTo>
                  <a:lnTo>
                    <a:pt x="2017" y="1936"/>
                  </a:lnTo>
                  <a:lnTo>
                    <a:pt x="3739" y="330"/>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29"/>
            <p:cNvSpPr/>
            <p:nvPr/>
          </p:nvSpPr>
          <p:spPr>
            <a:xfrm>
              <a:off x="6091105" y="4922872"/>
              <a:ext cx="155103" cy="78485"/>
            </a:xfrm>
            <a:custGeom>
              <a:rect b="b" l="l" r="r" t="t"/>
              <a:pathLst>
                <a:path extrusionOk="0" h="1892" w="3739">
                  <a:moveTo>
                    <a:pt x="304" y="0"/>
                  </a:moveTo>
                  <a:lnTo>
                    <a:pt x="0" y="330"/>
                  </a:lnTo>
                  <a:lnTo>
                    <a:pt x="1722" y="1892"/>
                  </a:lnTo>
                  <a:lnTo>
                    <a:pt x="2025" y="1892"/>
                  </a:lnTo>
                  <a:lnTo>
                    <a:pt x="3738"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29"/>
            <p:cNvSpPr/>
            <p:nvPr/>
          </p:nvSpPr>
          <p:spPr>
            <a:xfrm>
              <a:off x="6369744" y="4922872"/>
              <a:ext cx="155476" cy="80352"/>
            </a:xfrm>
            <a:custGeom>
              <a:rect b="b" l="l" r="r" t="t"/>
              <a:pathLst>
                <a:path extrusionOk="0" h="1937" w="3748">
                  <a:moveTo>
                    <a:pt x="313" y="0"/>
                  </a:moveTo>
                  <a:lnTo>
                    <a:pt x="1" y="330"/>
                  </a:lnTo>
                  <a:lnTo>
                    <a:pt x="1723" y="1936"/>
                  </a:lnTo>
                  <a:lnTo>
                    <a:pt x="2026" y="1936"/>
                  </a:lnTo>
                  <a:lnTo>
                    <a:pt x="3748" y="330"/>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29"/>
            <p:cNvSpPr/>
            <p:nvPr/>
          </p:nvSpPr>
          <p:spPr>
            <a:xfrm>
              <a:off x="6648797" y="4922872"/>
              <a:ext cx="155103" cy="80352"/>
            </a:xfrm>
            <a:custGeom>
              <a:rect b="b" l="l" r="r" t="t"/>
              <a:pathLst>
                <a:path extrusionOk="0" h="1937" w="3739">
                  <a:moveTo>
                    <a:pt x="304" y="0"/>
                  </a:moveTo>
                  <a:lnTo>
                    <a:pt x="0" y="330"/>
                  </a:lnTo>
                  <a:lnTo>
                    <a:pt x="1713" y="1936"/>
                  </a:lnTo>
                  <a:lnTo>
                    <a:pt x="2017" y="1936"/>
                  </a:lnTo>
                  <a:lnTo>
                    <a:pt x="3738" y="330"/>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29"/>
            <p:cNvSpPr/>
            <p:nvPr/>
          </p:nvSpPr>
          <p:spPr>
            <a:xfrm>
              <a:off x="5254732" y="4922126"/>
              <a:ext cx="155103" cy="78485"/>
            </a:xfrm>
            <a:custGeom>
              <a:rect b="b" l="l" r="r" t="t"/>
              <a:pathLst>
                <a:path extrusionOk="0" h="1892" w="3739">
                  <a:moveTo>
                    <a:pt x="304" y="1"/>
                  </a:moveTo>
                  <a:lnTo>
                    <a:pt x="1" y="322"/>
                  </a:lnTo>
                  <a:lnTo>
                    <a:pt x="1723" y="1892"/>
                  </a:lnTo>
                  <a:lnTo>
                    <a:pt x="2026" y="1892"/>
                  </a:lnTo>
                  <a:lnTo>
                    <a:pt x="3739" y="322"/>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29"/>
            <p:cNvSpPr/>
            <p:nvPr/>
          </p:nvSpPr>
          <p:spPr>
            <a:xfrm>
              <a:off x="5533413" y="4922126"/>
              <a:ext cx="155476" cy="79978"/>
            </a:xfrm>
            <a:custGeom>
              <a:rect b="b" l="l" r="r" t="t"/>
              <a:pathLst>
                <a:path extrusionOk="0" h="1928" w="3748">
                  <a:moveTo>
                    <a:pt x="313" y="1"/>
                  </a:moveTo>
                  <a:lnTo>
                    <a:pt x="0" y="322"/>
                  </a:lnTo>
                  <a:lnTo>
                    <a:pt x="1722" y="1927"/>
                  </a:lnTo>
                  <a:lnTo>
                    <a:pt x="2025" y="192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29"/>
            <p:cNvSpPr/>
            <p:nvPr/>
          </p:nvSpPr>
          <p:spPr>
            <a:xfrm>
              <a:off x="5812425" y="4922126"/>
              <a:ext cx="155103" cy="79978"/>
            </a:xfrm>
            <a:custGeom>
              <a:rect b="b" l="l" r="r" t="t"/>
              <a:pathLst>
                <a:path extrusionOk="0" h="1928" w="3739">
                  <a:moveTo>
                    <a:pt x="304" y="1"/>
                  </a:moveTo>
                  <a:lnTo>
                    <a:pt x="1" y="322"/>
                  </a:lnTo>
                  <a:lnTo>
                    <a:pt x="1714" y="1927"/>
                  </a:lnTo>
                  <a:lnTo>
                    <a:pt x="2017" y="1927"/>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29"/>
            <p:cNvSpPr/>
            <p:nvPr/>
          </p:nvSpPr>
          <p:spPr>
            <a:xfrm>
              <a:off x="4697414" y="4922126"/>
              <a:ext cx="155103" cy="79978"/>
            </a:xfrm>
            <a:custGeom>
              <a:rect b="b" l="l" r="r" t="t"/>
              <a:pathLst>
                <a:path extrusionOk="0" h="1928" w="3739">
                  <a:moveTo>
                    <a:pt x="304" y="1"/>
                  </a:moveTo>
                  <a:lnTo>
                    <a:pt x="1" y="322"/>
                  </a:lnTo>
                  <a:lnTo>
                    <a:pt x="1714" y="1927"/>
                  </a:lnTo>
                  <a:lnTo>
                    <a:pt x="2017" y="1927"/>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29"/>
            <p:cNvSpPr/>
            <p:nvPr/>
          </p:nvSpPr>
          <p:spPr>
            <a:xfrm>
              <a:off x="4976094" y="4922126"/>
              <a:ext cx="155103" cy="79978"/>
            </a:xfrm>
            <a:custGeom>
              <a:rect b="b" l="l" r="r" t="t"/>
              <a:pathLst>
                <a:path extrusionOk="0" h="1928" w="3739">
                  <a:moveTo>
                    <a:pt x="304" y="1"/>
                  </a:moveTo>
                  <a:lnTo>
                    <a:pt x="0" y="322"/>
                  </a:lnTo>
                  <a:lnTo>
                    <a:pt x="1713" y="1927"/>
                  </a:lnTo>
                  <a:lnTo>
                    <a:pt x="2016" y="192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29"/>
            <p:cNvSpPr/>
            <p:nvPr/>
          </p:nvSpPr>
          <p:spPr>
            <a:xfrm>
              <a:off x="8038686" y="437111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29"/>
            <p:cNvSpPr/>
            <p:nvPr/>
          </p:nvSpPr>
          <p:spPr>
            <a:xfrm>
              <a:off x="8317366" y="437111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29"/>
            <p:cNvSpPr/>
            <p:nvPr/>
          </p:nvSpPr>
          <p:spPr>
            <a:xfrm>
              <a:off x="8596378" y="437111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29"/>
            <p:cNvSpPr/>
            <p:nvPr/>
          </p:nvSpPr>
          <p:spPr>
            <a:xfrm>
              <a:off x="7760047" y="437111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29"/>
            <p:cNvSpPr/>
            <p:nvPr/>
          </p:nvSpPr>
          <p:spPr>
            <a:xfrm>
              <a:off x="8038686" y="455500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29"/>
            <p:cNvSpPr/>
            <p:nvPr/>
          </p:nvSpPr>
          <p:spPr>
            <a:xfrm>
              <a:off x="8317366" y="455500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29"/>
            <p:cNvSpPr/>
            <p:nvPr/>
          </p:nvSpPr>
          <p:spPr>
            <a:xfrm>
              <a:off x="8596378" y="455500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29"/>
            <p:cNvSpPr/>
            <p:nvPr/>
          </p:nvSpPr>
          <p:spPr>
            <a:xfrm>
              <a:off x="7760047" y="455500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29"/>
            <p:cNvSpPr/>
            <p:nvPr/>
          </p:nvSpPr>
          <p:spPr>
            <a:xfrm>
              <a:off x="8038686" y="473893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29"/>
            <p:cNvSpPr/>
            <p:nvPr/>
          </p:nvSpPr>
          <p:spPr>
            <a:xfrm>
              <a:off x="8317366" y="473893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29"/>
            <p:cNvSpPr/>
            <p:nvPr/>
          </p:nvSpPr>
          <p:spPr>
            <a:xfrm>
              <a:off x="8596378" y="473893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29"/>
            <p:cNvSpPr/>
            <p:nvPr/>
          </p:nvSpPr>
          <p:spPr>
            <a:xfrm>
              <a:off x="7760047" y="473893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29"/>
            <p:cNvSpPr/>
            <p:nvPr/>
          </p:nvSpPr>
          <p:spPr>
            <a:xfrm>
              <a:off x="8038686" y="4922872"/>
              <a:ext cx="155103" cy="78485"/>
            </a:xfrm>
            <a:custGeom>
              <a:rect b="b" l="l" r="r" t="t"/>
              <a:pathLst>
                <a:path extrusionOk="0" h="1892" w="3739">
                  <a:moveTo>
                    <a:pt x="304" y="0"/>
                  </a:moveTo>
                  <a:lnTo>
                    <a:pt x="1" y="330"/>
                  </a:lnTo>
                  <a:lnTo>
                    <a:pt x="1723" y="1892"/>
                  </a:lnTo>
                  <a:lnTo>
                    <a:pt x="2026" y="1892"/>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29"/>
            <p:cNvSpPr/>
            <p:nvPr/>
          </p:nvSpPr>
          <p:spPr>
            <a:xfrm>
              <a:off x="8317366" y="4922872"/>
              <a:ext cx="155476" cy="80352"/>
            </a:xfrm>
            <a:custGeom>
              <a:rect b="b" l="l" r="r" t="t"/>
              <a:pathLst>
                <a:path extrusionOk="0" h="1937" w="3748">
                  <a:moveTo>
                    <a:pt x="313" y="0"/>
                  </a:moveTo>
                  <a:lnTo>
                    <a:pt x="0" y="330"/>
                  </a:lnTo>
                  <a:lnTo>
                    <a:pt x="1722" y="1936"/>
                  </a:lnTo>
                  <a:lnTo>
                    <a:pt x="2026" y="1936"/>
                  </a:lnTo>
                  <a:lnTo>
                    <a:pt x="3747" y="330"/>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29"/>
            <p:cNvSpPr/>
            <p:nvPr/>
          </p:nvSpPr>
          <p:spPr>
            <a:xfrm>
              <a:off x="8596378" y="4922872"/>
              <a:ext cx="155103" cy="80352"/>
            </a:xfrm>
            <a:custGeom>
              <a:rect b="b" l="l" r="r" t="t"/>
              <a:pathLst>
                <a:path extrusionOk="0" h="1937" w="3739">
                  <a:moveTo>
                    <a:pt x="304" y="0"/>
                  </a:moveTo>
                  <a:lnTo>
                    <a:pt x="1" y="330"/>
                  </a:lnTo>
                  <a:lnTo>
                    <a:pt x="1714" y="1936"/>
                  </a:lnTo>
                  <a:lnTo>
                    <a:pt x="2017" y="1936"/>
                  </a:lnTo>
                  <a:lnTo>
                    <a:pt x="3739" y="330"/>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29"/>
            <p:cNvSpPr/>
            <p:nvPr/>
          </p:nvSpPr>
          <p:spPr>
            <a:xfrm>
              <a:off x="7760047" y="4922872"/>
              <a:ext cx="155103" cy="80352"/>
            </a:xfrm>
            <a:custGeom>
              <a:rect b="b" l="l" r="r" t="t"/>
              <a:pathLst>
                <a:path extrusionOk="0" h="1937" w="3739">
                  <a:moveTo>
                    <a:pt x="304" y="0"/>
                  </a:moveTo>
                  <a:lnTo>
                    <a:pt x="0" y="330"/>
                  </a:lnTo>
                  <a:lnTo>
                    <a:pt x="1713" y="1936"/>
                  </a:lnTo>
                  <a:lnTo>
                    <a:pt x="2017" y="1936"/>
                  </a:lnTo>
                  <a:lnTo>
                    <a:pt x="3738" y="330"/>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29"/>
            <p:cNvSpPr/>
            <p:nvPr/>
          </p:nvSpPr>
          <p:spPr>
            <a:xfrm>
              <a:off x="8875041" y="437111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29"/>
            <p:cNvSpPr/>
            <p:nvPr/>
          </p:nvSpPr>
          <p:spPr>
            <a:xfrm>
              <a:off x="8875041" y="455500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29"/>
            <p:cNvSpPr/>
            <p:nvPr/>
          </p:nvSpPr>
          <p:spPr>
            <a:xfrm>
              <a:off x="8875041" y="473893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29"/>
            <p:cNvSpPr/>
            <p:nvPr/>
          </p:nvSpPr>
          <p:spPr>
            <a:xfrm>
              <a:off x="8875041" y="4922872"/>
              <a:ext cx="155103" cy="80352"/>
            </a:xfrm>
            <a:custGeom>
              <a:rect b="b" l="l" r="r" t="t"/>
              <a:pathLst>
                <a:path extrusionOk="0" h="1937" w="3739">
                  <a:moveTo>
                    <a:pt x="304" y="0"/>
                  </a:moveTo>
                  <a:lnTo>
                    <a:pt x="1" y="330"/>
                  </a:lnTo>
                  <a:lnTo>
                    <a:pt x="1714" y="1936"/>
                  </a:lnTo>
                  <a:lnTo>
                    <a:pt x="2017" y="1936"/>
                  </a:lnTo>
                  <a:lnTo>
                    <a:pt x="3739" y="330"/>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72" name="Google Shape;5772;p29"/>
            <p:cNvGrpSpPr/>
            <p:nvPr/>
          </p:nvGrpSpPr>
          <p:grpSpPr>
            <a:xfrm>
              <a:off x="-50" y="4018575"/>
              <a:ext cx="9144103" cy="218169"/>
              <a:chOff x="-50" y="4018575"/>
              <a:chExt cx="9144103" cy="218169"/>
            </a:xfrm>
          </p:grpSpPr>
          <p:sp>
            <p:nvSpPr>
              <p:cNvPr id="5773" name="Google Shape;5773;p29"/>
              <p:cNvSpPr/>
              <p:nvPr/>
            </p:nvSpPr>
            <p:spPr>
              <a:xfrm>
                <a:off x="-50" y="4166374"/>
                <a:ext cx="9144103" cy="13250"/>
              </a:xfrm>
              <a:custGeom>
                <a:rect b="b" l="l" r="r" t="t"/>
                <a:pathLst>
                  <a:path extrusionOk="0" h="447" w="89523">
                    <a:moveTo>
                      <a:pt x="0" y="1"/>
                    </a:moveTo>
                    <a:lnTo>
                      <a:pt x="0" y="447"/>
                    </a:lnTo>
                    <a:lnTo>
                      <a:pt x="89523" y="447"/>
                    </a:lnTo>
                    <a:lnTo>
                      <a:pt x="895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29"/>
              <p:cNvSpPr/>
              <p:nvPr/>
            </p:nvSpPr>
            <p:spPr>
              <a:xfrm>
                <a:off x="-50" y="4052125"/>
                <a:ext cx="9144103" cy="13280"/>
              </a:xfrm>
              <a:custGeom>
                <a:rect b="b" l="l" r="r" t="t"/>
                <a:pathLst>
                  <a:path extrusionOk="0" h="448" w="89523">
                    <a:moveTo>
                      <a:pt x="0" y="1"/>
                    </a:moveTo>
                    <a:lnTo>
                      <a:pt x="0" y="447"/>
                    </a:lnTo>
                    <a:lnTo>
                      <a:pt x="89523" y="447"/>
                    </a:lnTo>
                    <a:lnTo>
                      <a:pt x="895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29"/>
              <p:cNvSpPr/>
              <p:nvPr/>
            </p:nvSpPr>
            <p:spPr>
              <a:xfrm>
                <a:off x="211699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29"/>
              <p:cNvSpPr/>
              <p:nvPr/>
            </p:nvSpPr>
            <p:spPr>
              <a:xfrm>
                <a:off x="1872112" y="4018575"/>
                <a:ext cx="13280" cy="218169"/>
              </a:xfrm>
              <a:custGeom>
                <a:rect b="b" l="l" r="r" t="t"/>
                <a:pathLst>
                  <a:path extrusionOk="0" h="7360" w="448">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29"/>
              <p:cNvSpPr/>
              <p:nvPr/>
            </p:nvSpPr>
            <p:spPr>
              <a:xfrm>
                <a:off x="1626992"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29"/>
              <p:cNvSpPr/>
              <p:nvPr/>
            </p:nvSpPr>
            <p:spPr>
              <a:xfrm>
                <a:off x="1382110"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29"/>
              <p:cNvSpPr/>
              <p:nvPr/>
            </p:nvSpPr>
            <p:spPr>
              <a:xfrm>
                <a:off x="1137227"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29"/>
              <p:cNvSpPr/>
              <p:nvPr/>
            </p:nvSpPr>
            <p:spPr>
              <a:xfrm>
                <a:off x="892344"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29"/>
              <p:cNvSpPr/>
              <p:nvPr/>
            </p:nvSpPr>
            <p:spPr>
              <a:xfrm>
                <a:off x="402579"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29"/>
              <p:cNvSpPr/>
              <p:nvPr/>
            </p:nvSpPr>
            <p:spPr>
              <a:xfrm>
                <a:off x="157430"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29"/>
              <p:cNvSpPr/>
              <p:nvPr/>
            </p:nvSpPr>
            <p:spPr>
              <a:xfrm>
                <a:off x="23618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29"/>
              <p:cNvSpPr/>
              <p:nvPr/>
            </p:nvSpPr>
            <p:spPr>
              <a:xfrm>
                <a:off x="647462"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29"/>
              <p:cNvSpPr/>
              <p:nvPr/>
            </p:nvSpPr>
            <p:spPr>
              <a:xfrm>
                <a:off x="26070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29"/>
              <p:cNvSpPr/>
              <p:nvPr/>
            </p:nvSpPr>
            <p:spPr>
              <a:xfrm>
                <a:off x="285139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29"/>
              <p:cNvSpPr/>
              <p:nvPr/>
            </p:nvSpPr>
            <p:spPr>
              <a:xfrm>
                <a:off x="30962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29"/>
              <p:cNvSpPr/>
              <p:nvPr/>
            </p:nvSpPr>
            <p:spPr>
              <a:xfrm>
                <a:off x="33414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29"/>
              <p:cNvSpPr/>
              <p:nvPr/>
            </p:nvSpPr>
            <p:spPr>
              <a:xfrm>
                <a:off x="530074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29"/>
              <p:cNvSpPr/>
              <p:nvPr/>
            </p:nvSpPr>
            <p:spPr>
              <a:xfrm>
                <a:off x="5055862" y="4018575"/>
                <a:ext cx="13280" cy="218169"/>
              </a:xfrm>
              <a:custGeom>
                <a:rect b="b" l="l" r="r" t="t"/>
                <a:pathLst>
                  <a:path extrusionOk="0" h="7360" w="448">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29"/>
              <p:cNvSpPr/>
              <p:nvPr/>
            </p:nvSpPr>
            <p:spPr>
              <a:xfrm>
                <a:off x="4810742"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29"/>
              <p:cNvSpPr/>
              <p:nvPr/>
            </p:nvSpPr>
            <p:spPr>
              <a:xfrm>
                <a:off x="4565860"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29"/>
              <p:cNvSpPr/>
              <p:nvPr/>
            </p:nvSpPr>
            <p:spPr>
              <a:xfrm>
                <a:off x="4320977"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29"/>
              <p:cNvSpPr/>
              <p:nvPr/>
            </p:nvSpPr>
            <p:spPr>
              <a:xfrm>
                <a:off x="4076094"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29"/>
              <p:cNvSpPr/>
              <p:nvPr/>
            </p:nvSpPr>
            <p:spPr>
              <a:xfrm>
                <a:off x="3586329"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29"/>
              <p:cNvSpPr/>
              <p:nvPr/>
            </p:nvSpPr>
            <p:spPr>
              <a:xfrm>
                <a:off x="55456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29"/>
              <p:cNvSpPr/>
              <p:nvPr/>
            </p:nvSpPr>
            <p:spPr>
              <a:xfrm>
                <a:off x="3831212"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29"/>
              <p:cNvSpPr/>
              <p:nvPr/>
            </p:nvSpPr>
            <p:spPr>
              <a:xfrm>
                <a:off x="57907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29"/>
              <p:cNvSpPr/>
              <p:nvPr/>
            </p:nvSpPr>
            <p:spPr>
              <a:xfrm>
                <a:off x="603514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29"/>
              <p:cNvSpPr/>
              <p:nvPr/>
            </p:nvSpPr>
            <p:spPr>
              <a:xfrm>
                <a:off x="62800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29"/>
              <p:cNvSpPr/>
              <p:nvPr/>
            </p:nvSpPr>
            <p:spPr>
              <a:xfrm>
                <a:off x="65251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29"/>
              <p:cNvSpPr/>
              <p:nvPr/>
            </p:nvSpPr>
            <p:spPr>
              <a:xfrm>
                <a:off x="701469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29"/>
              <p:cNvSpPr/>
              <p:nvPr/>
            </p:nvSpPr>
            <p:spPr>
              <a:xfrm>
                <a:off x="6769812" y="4018575"/>
                <a:ext cx="13280" cy="218169"/>
              </a:xfrm>
              <a:custGeom>
                <a:rect b="b" l="l" r="r" t="t"/>
                <a:pathLst>
                  <a:path extrusionOk="0" h="7360" w="448">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29"/>
              <p:cNvSpPr/>
              <p:nvPr/>
            </p:nvSpPr>
            <p:spPr>
              <a:xfrm>
                <a:off x="72595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29"/>
              <p:cNvSpPr/>
              <p:nvPr/>
            </p:nvSpPr>
            <p:spPr>
              <a:xfrm>
                <a:off x="75047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29"/>
              <p:cNvSpPr/>
              <p:nvPr/>
            </p:nvSpPr>
            <p:spPr>
              <a:xfrm>
                <a:off x="774909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29"/>
              <p:cNvSpPr/>
              <p:nvPr/>
            </p:nvSpPr>
            <p:spPr>
              <a:xfrm>
                <a:off x="79939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29"/>
              <p:cNvSpPr/>
              <p:nvPr/>
            </p:nvSpPr>
            <p:spPr>
              <a:xfrm>
                <a:off x="82391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29"/>
              <p:cNvSpPr/>
              <p:nvPr/>
            </p:nvSpPr>
            <p:spPr>
              <a:xfrm>
                <a:off x="8483802"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29"/>
              <p:cNvSpPr/>
              <p:nvPr/>
            </p:nvSpPr>
            <p:spPr>
              <a:xfrm>
                <a:off x="8728952"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29"/>
              <p:cNvSpPr/>
              <p:nvPr/>
            </p:nvSpPr>
            <p:spPr>
              <a:xfrm>
                <a:off x="8973320"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812" name="Google Shape;5812;p29"/>
          <p:cNvSpPr txBox="1"/>
          <p:nvPr>
            <p:ph type="title"/>
          </p:nvPr>
        </p:nvSpPr>
        <p:spPr>
          <a:xfrm>
            <a:off x="713100" y="1979825"/>
            <a:ext cx="4338300" cy="1059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600"/>
              <a:buNone/>
              <a:defRPr sz="50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5813" name="Google Shape;5813;p29"/>
          <p:cNvSpPr txBox="1"/>
          <p:nvPr>
            <p:ph hasCustomPrompt="1" idx="3" type="title"/>
          </p:nvPr>
        </p:nvSpPr>
        <p:spPr>
          <a:xfrm>
            <a:off x="713100" y="1138013"/>
            <a:ext cx="1251900" cy="841800"/>
          </a:xfrm>
          <a:prstGeom prst="rect">
            <a:avLst/>
          </a:prstGeom>
          <a:solidFill>
            <a:schemeClr val="dk2"/>
          </a:solidFill>
        </p:spPr>
        <p:txBody>
          <a:bodyPr anchorCtr="0" anchor="ctr" bIns="91425" lIns="91425" spcFirstLastPara="1" rIns="91425" wrap="square" tIns="91425">
            <a:noAutofit/>
          </a:bodyPr>
          <a:lstStyle>
            <a:lvl1pPr lvl="0" rtl="0" algn="l">
              <a:spcBef>
                <a:spcPts val="0"/>
              </a:spcBef>
              <a:spcAft>
                <a:spcPts val="0"/>
              </a:spcAft>
              <a:buSzPts val="6000"/>
              <a:buNone/>
              <a:defRPr sz="60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5814" name="Google Shape;5814;p29"/>
          <p:cNvSpPr txBox="1"/>
          <p:nvPr>
            <p:ph idx="1" type="subTitle"/>
          </p:nvPr>
        </p:nvSpPr>
        <p:spPr>
          <a:xfrm>
            <a:off x="713100" y="2886525"/>
            <a:ext cx="4338300" cy="51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600"/>
            </a:lvl1pPr>
            <a:lvl2pPr lvl="1" rtl="0">
              <a:lnSpc>
                <a:spcPct val="100000"/>
              </a:lnSpc>
              <a:spcBef>
                <a:spcPts val="0"/>
              </a:spcBef>
              <a:spcAft>
                <a:spcPts val="0"/>
              </a:spcAft>
              <a:buSzPts val="1200"/>
              <a:buNone/>
              <a:defRPr/>
            </a:lvl2pPr>
            <a:lvl3pPr lvl="2" rtl="0">
              <a:lnSpc>
                <a:spcPct val="100000"/>
              </a:lnSpc>
              <a:spcBef>
                <a:spcPts val="1600"/>
              </a:spcBef>
              <a:spcAft>
                <a:spcPts val="0"/>
              </a:spcAft>
              <a:buSzPts val="1200"/>
              <a:buNone/>
              <a:defRPr/>
            </a:lvl3pPr>
            <a:lvl4pPr lvl="3" rtl="0">
              <a:lnSpc>
                <a:spcPct val="100000"/>
              </a:lnSpc>
              <a:spcBef>
                <a:spcPts val="1600"/>
              </a:spcBef>
              <a:spcAft>
                <a:spcPts val="0"/>
              </a:spcAft>
              <a:buSzPts val="1200"/>
              <a:buNone/>
              <a:defRPr/>
            </a:lvl4pPr>
            <a:lvl5pPr lvl="4" rtl="0">
              <a:lnSpc>
                <a:spcPct val="100000"/>
              </a:lnSpc>
              <a:spcBef>
                <a:spcPts val="1600"/>
              </a:spcBef>
              <a:spcAft>
                <a:spcPts val="0"/>
              </a:spcAft>
              <a:buSzPts val="1200"/>
              <a:buNone/>
              <a:defRPr/>
            </a:lvl5pPr>
            <a:lvl6pPr lvl="5" rtl="0">
              <a:lnSpc>
                <a:spcPct val="100000"/>
              </a:lnSpc>
              <a:spcBef>
                <a:spcPts val="1600"/>
              </a:spcBef>
              <a:spcAft>
                <a:spcPts val="0"/>
              </a:spcAft>
              <a:buSzPts val="1200"/>
              <a:buNone/>
              <a:defRPr/>
            </a:lvl6pPr>
            <a:lvl7pPr lvl="6" rtl="0">
              <a:lnSpc>
                <a:spcPct val="100000"/>
              </a:lnSpc>
              <a:spcBef>
                <a:spcPts val="1600"/>
              </a:spcBef>
              <a:spcAft>
                <a:spcPts val="0"/>
              </a:spcAft>
              <a:buSzPts val="1200"/>
              <a:buNone/>
              <a:defRPr/>
            </a:lvl7pPr>
            <a:lvl8pPr lvl="7" rtl="0">
              <a:lnSpc>
                <a:spcPct val="100000"/>
              </a:lnSpc>
              <a:spcBef>
                <a:spcPts val="1600"/>
              </a:spcBef>
              <a:spcAft>
                <a:spcPts val="0"/>
              </a:spcAft>
              <a:buSzPts val="1200"/>
              <a:buNone/>
              <a:defRPr/>
            </a:lvl8pPr>
            <a:lvl9pPr lvl="8" rtl="0">
              <a:lnSpc>
                <a:spcPct val="100000"/>
              </a:lnSpc>
              <a:spcBef>
                <a:spcPts val="1600"/>
              </a:spcBef>
              <a:spcAft>
                <a:spcPts val="1600"/>
              </a:spcAft>
              <a:buSzPts val="12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1">
    <p:spTree>
      <p:nvGrpSpPr>
        <p:cNvPr id="5815" name="Shape 5815"/>
        <p:cNvGrpSpPr/>
        <p:nvPr/>
      </p:nvGrpSpPr>
      <p:grpSpPr>
        <a:xfrm>
          <a:off x="0" y="0"/>
          <a:ext cx="0" cy="0"/>
          <a:chOff x="0" y="0"/>
          <a:chExt cx="0" cy="0"/>
        </a:xfrm>
      </p:grpSpPr>
      <p:sp>
        <p:nvSpPr>
          <p:cNvPr id="5816" name="Google Shape;5816;p3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5817" name="Google Shape;5817;p30"/>
          <p:cNvGrpSpPr/>
          <p:nvPr/>
        </p:nvGrpSpPr>
        <p:grpSpPr>
          <a:xfrm>
            <a:off x="-755349" y="872709"/>
            <a:ext cx="1392257" cy="3830439"/>
            <a:chOff x="-744926" y="1607551"/>
            <a:chExt cx="1339223" cy="3684531"/>
          </a:xfrm>
        </p:grpSpPr>
        <p:sp>
          <p:nvSpPr>
            <p:cNvPr id="5818" name="Google Shape;5818;p30"/>
            <p:cNvSpPr/>
            <p:nvPr/>
          </p:nvSpPr>
          <p:spPr>
            <a:xfrm flipH="1">
              <a:off x="-744926" y="1607551"/>
              <a:ext cx="1339223" cy="591290"/>
            </a:xfrm>
            <a:custGeom>
              <a:rect b="b" l="l" r="r" t="t"/>
              <a:pathLst>
                <a:path extrusionOk="0" h="14212" w="32189">
                  <a:moveTo>
                    <a:pt x="16094" y="1"/>
                  </a:moveTo>
                  <a:cubicBezTo>
                    <a:pt x="8012" y="1"/>
                    <a:pt x="251" y="6326"/>
                    <a:pt x="1" y="14212"/>
                  </a:cubicBezTo>
                  <a:lnTo>
                    <a:pt x="32188" y="14212"/>
                  </a:lnTo>
                  <a:cubicBezTo>
                    <a:pt x="32188" y="5630"/>
                    <a:pt x="24177" y="1"/>
                    <a:pt x="160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30"/>
            <p:cNvSpPr/>
            <p:nvPr/>
          </p:nvSpPr>
          <p:spPr>
            <a:xfrm flipH="1">
              <a:off x="-744926" y="2198793"/>
              <a:ext cx="1339223" cy="3093290"/>
            </a:xfrm>
            <a:custGeom>
              <a:rect b="b" l="l" r="r" t="t"/>
              <a:pathLst>
                <a:path extrusionOk="0" h="74349" w="32189">
                  <a:moveTo>
                    <a:pt x="1" y="1"/>
                  </a:moveTo>
                  <a:lnTo>
                    <a:pt x="1" y="74348"/>
                  </a:lnTo>
                  <a:lnTo>
                    <a:pt x="32188" y="74348"/>
                  </a:lnTo>
                  <a:lnTo>
                    <a:pt x="3218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30"/>
            <p:cNvSpPr/>
            <p:nvPr/>
          </p:nvSpPr>
          <p:spPr>
            <a:xfrm flipH="1">
              <a:off x="-302114" y="2324979"/>
              <a:ext cx="181564" cy="318861"/>
            </a:xfrm>
            <a:custGeom>
              <a:rect b="b" l="l" r="r" t="t"/>
              <a:pathLst>
                <a:path extrusionOk="0" h="7664" w="4364">
                  <a:moveTo>
                    <a:pt x="3908" y="456"/>
                  </a:moveTo>
                  <a:lnTo>
                    <a:pt x="3908" y="7209"/>
                  </a:lnTo>
                  <a:lnTo>
                    <a:pt x="456" y="7209"/>
                  </a:lnTo>
                  <a:lnTo>
                    <a:pt x="456" y="456"/>
                  </a:lnTo>
                  <a:close/>
                  <a:moveTo>
                    <a:pt x="224" y="1"/>
                  </a:moveTo>
                  <a:lnTo>
                    <a:pt x="1" y="233"/>
                  </a:lnTo>
                  <a:lnTo>
                    <a:pt x="1" y="7441"/>
                  </a:lnTo>
                  <a:lnTo>
                    <a:pt x="224" y="7664"/>
                  </a:lnTo>
                  <a:lnTo>
                    <a:pt x="4140" y="7664"/>
                  </a:lnTo>
                  <a:lnTo>
                    <a:pt x="4363" y="7441"/>
                  </a:lnTo>
                  <a:lnTo>
                    <a:pt x="4363" y="233"/>
                  </a:lnTo>
                  <a:lnTo>
                    <a:pt x="414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30"/>
            <p:cNvSpPr/>
            <p:nvPr/>
          </p:nvSpPr>
          <p:spPr>
            <a:xfrm flipH="1">
              <a:off x="60512" y="2198793"/>
              <a:ext cx="18972" cy="2996392"/>
            </a:xfrm>
            <a:custGeom>
              <a:rect b="b" l="l" r="r" t="t"/>
              <a:pathLst>
                <a:path extrusionOk="0" h="72020" w="456">
                  <a:moveTo>
                    <a:pt x="0" y="1"/>
                  </a:moveTo>
                  <a:lnTo>
                    <a:pt x="0" y="72020"/>
                  </a:lnTo>
                  <a:lnTo>
                    <a:pt x="455" y="72020"/>
                  </a:lnTo>
                  <a:lnTo>
                    <a:pt x="4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30"/>
            <p:cNvSpPr/>
            <p:nvPr/>
          </p:nvSpPr>
          <p:spPr>
            <a:xfrm flipH="1">
              <a:off x="301028" y="2198793"/>
              <a:ext cx="18972" cy="2996392"/>
            </a:xfrm>
            <a:custGeom>
              <a:rect b="b" l="l" r="r" t="t"/>
              <a:pathLst>
                <a:path extrusionOk="0" h="72020" w="456">
                  <a:moveTo>
                    <a:pt x="1" y="1"/>
                  </a:moveTo>
                  <a:lnTo>
                    <a:pt x="1" y="72020"/>
                  </a:lnTo>
                  <a:lnTo>
                    <a:pt x="456" y="72020"/>
                  </a:lnTo>
                  <a:lnTo>
                    <a:pt x="4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30"/>
            <p:cNvSpPr/>
            <p:nvPr/>
          </p:nvSpPr>
          <p:spPr>
            <a:xfrm flipH="1">
              <a:off x="69787" y="2294940"/>
              <a:ext cx="240560" cy="18972"/>
            </a:xfrm>
            <a:custGeom>
              <a:rect b="b" l="l" r="r" t="t"/>
              <a:pathLst>
                <a:path extrusionOk="0" h="456" w="5782">
                  <a:moveTo>
                    <a:pt x="1" y="0"/>
                  </a:moveTo>
                  <a:lnTo>
                    <a:pt x="1" y="455"/>
                  </a:lnTo>
                  <a:lnTo>
                    <a:pt x="5781" y="455"/>
                  </a:lnTo>
                  <a:lnTo>
                    <a:pt x="57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30"/>
            <p:cNvSpPr/>
            <p:nvPr/>
          </p:nvSpPr>
          <p:spPr>
            <a:xfrm flipH="1">
              <a:off x="69787" y="2517982"/>
              <a:ext cx="240560" cy="18972"/>
            </a:xfrm>
            <a:custGeom>
              <a:rect b="b" l="l" r="r" t="t"/>
              <a:pathLst>
                <a:path extrusionOk="0" h="456" w="5782">
                  <a:moveTo>
                    <a:pt x="1" y="1"/>
                  </a:moveTo>
                  <a:lnTo>
                    <a:pt x="1" y="456"/>
                  </a:lnTo>
                  <a:lnTo>
                    <a:pt x="5781" y="456"/>
                  </a:lnTo>
                  <a:lnTo>
                    <a:pt x="57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30"/>
            <p:cNvSpPr/>
            <p:nvPr/>
          </p:nvSpPr>
          <p:spPr>
            <a:xfrm flipH="1">
              <a:off x="69787" y="2740691"/>
              <a:ext cx="240560" cy="18972"/>
            </a:xfrm>
            <a:custGeom>
              <a:rect b="b" l="l" r="r" t="t"/>
              <a:pathLst>
                <a:path extrusionOk="0" h="456" w="5782">
                  <a:moveTo>
                    <a:pt x="1" y="0"/>
                  </a:moveTo>
                  <a:lnTo>
                    <a:pt x="1" y="455"/>
                  </a:lnTo>
                  <a:lnTo>
                    <a:pt x="5781" y="455"/>
                  </a:lnTo>
                  <a:lnTo>
                    <a:pt x="57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30"/>
            <p:cNvSpPr/>
            <p:nvPr/>
          </p:nvSpPr>
          <p:spPr>
            <a:xfrm flipH="1">
              <a:off x="69787" y="2963732"/>
              <a:ext cx="240560" cy="18972"/>
            </a:xfrm>
            <a:custGeom>
              <a:rect b="b" l="l" r="r" t="t"/>
              <a:pathLst>
                <a:path extrusionOk="0" h="456" w="5782">
                  <a:moveTo>
                    <a:pt x="1" y="1"/>
                  </a:moveTo>
                  <a:lnTo>
                    <a:pt x="1" y="456"/>
                  </a:lnTo>
                  <a:lnTo>
                    <a:pt x="5781" y="456"/>
                  </a:lnTo>
                  <a:lnTo>
                    <a:pt x="57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30"/>
            <p:cNvSpPr/>
            <p:nvPr/>
          </p:nvSpPr>
          <p:spPr>
            <a:xfrm flipH="1">
              <a:off x="69787" y="3186441"/>
              <a:ext cx="240560" cy="18972"/>
            </a:xfrm>
            <a:custGeom>
              <a:rect b="b" l="l" r="r" t="t"/>
              <a:pathLst>
                <a:path extrusionOk="0" h="456" w="5782">
                  <a:moveTo>
                    <a:pt x="1" y="0"/>
                  </a:moveTo>
                  <a:lnTo>
                    <a:pt x="1" y="455"/>
                  </a:lnTo>
                  <a:lnTo>
                    <a:pt x="5781" y="455"/>
                  </a:lnTo>
                  <a:lnTo>
                    <a:pt x="57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30"/>
            <p:cNvSpPr/>
            <p:nvPr/>
          </p:nvSpPr>
          <p:spPr>
            <a:xfrm flipH="1">
              <a:off x="69787" y="3409483"/>
              <a:ext cx="240560" cy="18972"/>
            </a:xfrm>
            <a:custGeom>
              <a:rect b="b" l="l" r="r" t="t"/>
              <a:pathLst>
                <a:path extrusionOk="0" h="456" w="5782">
                  <a:moveTo>
                    <a:pt x="1" y="1"/>
                  </a:moveTo>
                  <a:lnTo>
                    <a:pt x="1" y="456"/>
                  </a:lnTo>
                  <a:lnTo>
                    <a:pt x="5781" y="456"/>
                  </a:lnTo>
                  <a:lnTo>
                    <a:pt x="57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30"/>
            <p:cNvSpPr/>
            <p:nvPr/>
          </p:nvSpPr>
          <p:spPr>
            <a:xfrm flipH="1">
              <a:off x="69787" y="4077942"/>
              <a:ext cx="240560" cy="18972"/>
            </a:xfrm>
            <a:custGeom>
              <a:rect b="b" l="l" r="r" t="t"/>
              <a:pathLst>
                <a:path extrusionOk="0" h="456" w="5782">
                  <a:moveTo>
                    <a:pt x="1" y="1"/>
                  </a:moveTo>
                  <a:lnTo>
                    <a:pt x="1" y="456"/>
                  </a:lnTo>
                  <a:lnTo>
                    <a:pt x="5781" y="456"/>
                  </a:lnTo>
                  <a:lnTo>
                    <a:pt x="57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30"/>
            <p:cNvSpPr/>
            <p:nvPr/>
          </p:nvSpPr>
          <p:spPr>
            <a:xfrm flipH="1">
              <a:off x="69787" y="4301025"/>
              <a:ext cx="240560" cy="18972"/>
            </a:xfrm>
            <a:custGeom>
              <a:rect b="b" l="l" r="r" t="t"/>
              <a:pathLst>
                <a:path extrusionOk="0" h="456" w="5782">
                  <a:moveTo>
                    <a:pt x="1" y="0"/>
                  </a:moveTo>
                  <a:lnTo>
                    <a:pt x="1" y="455"/>
                  </a:lnTo>
                  <a:lnTo>
                    <a:pt x="5781" y="455"/>
                  </a:lnTo>
                  <a:lnTo>
                    <a:pt x="57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30"/>
            <p:cNvSpPr/>
            <p:nvPr/>
          </p:nvSpPr>
          <p:spPr>
            <a:xfrm flipH="1">
              <a:off x="69787" y="3632191"/>
              <a:ext cx="240560" cy="18972"/>
            </a:xfrm>
            <a:custGeom>
              <a:rect b="b" l="l" r="r" t="t"/>
              <a:pathLst>
                <a:path extrusionOk="0" h="456" w="5782">
                  <a:moveTo>
                    <a:pt x="1" y="1"/>
                  </a:moveTo>
                  <a:lnTo>
                    <a:pt x="1" y="456"/>
                  </a:lnTo>
                  <a:lnTo>
                    <a:pt x="5781" y="456"/>
                  </a:lnTo>
                  <a:lnTo>
                    <a:pt x="57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30"/>
            <p:cNvSpPr/>
            <p:nvPr/>
          </p:nvSpPr>
          <p:spPr>
            <a:xfrm flipH="1">
              <a:off x="69787" y="3855274"/>
              <a:ext cx="240560" cy="18972"/>
            </a:xfrm>
            <a:custGeom>
              <a:rect b="b" l="l" r="r" t="t"/>
              <a:pathLst>
                <a:path extrusionOk="0" h="456" w="5782">
                  <a:moveTo>
                    <a:pt x="1" y="0"/>
                  </a:moveTo>
                  <a:lnTo>
                    <a:pt x="1" y="455"/>
                  </a:lnTo>
                  <a:lnTo>
                    <a:pt x="5781" y="455"/>
                  </a:lnTo>
                  <a:lnTo>
                    <a:pt x="57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30"/>
            <p:cNvSpPr/>
            <p:nvPr/>
          </p:nvSpPr>
          <p:spPr>
            <a:xfrm flipH="1">
              <a:off x="69787" y="4523692"/>
              <a:ext cx="240560" cy="18972"/>
            </a:xfrm>
            <a:custGeom>
              <a:rect b="b" l="l" r="r" t="t"/>
              <a:pathLst>
                <a:path extrusionOk="0" h="456" w="5782">
                  <a:moveTo>
                    <a:pt x="1" y="1"/>
                  </a:moveTo>
                  <a:lnTo>
                    <a:pt x="1" y="456"/>
                  </a:lnTo>
                  <a:lnTo>
                    <a:pt x="5781" y="456"/>
                  </a:lnTo>
                  <a:lnTo>
                    <a:pt x="57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30"/>
            <p:cNvSpPr/>
            <p:nvPr/>
          </p:nvSpPr>
          <p:spPr>
            <a:xfrm flipH="1">
              <a:off x="69787" y="4746775"/>
              <a:ext cx="240560" cy="18972"/>
            </a:xfrm>
            <a:custGeom>
              <a:rect b="b" l="l" r="r" t="t"/>
              <a:pathLst>
                <a:path extrusionOk="0" h="456" w="5782">
                  <a:moveTo>
                    <a:pt x="1" y="0"/>
                  </a:moveTo>
                  <a:lnTo>
                    <a:pt x="1" y="455"/>
                  </a:lnTo>
                  <a:lnTo>
                    <a:pt x="5781" y="455"/>
                  </a:lnTo>
                  <a:lnTo>
                    <a:pt x="57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30"/>
            <p:cNvSpPr/>
            <p:nvPr/>
          </p:nvSpPr>
          <p:spPr>
            <a:xfrm flipH="1">
              <a:off x="69787" y="4969850"/>
              <a:ext cx="240560" cy="18972"/>
            </a:xfrm>
            <a:custGeom>
              <a:rect b="b" l="l" r="r" t="t"/>
              <a:pathLst>
                <a:path extrusionOk="0" h="456" w="5782">
                  <a:moveTo>
                    <a:pt x="1" y="0"/>
                  </a:moveTo>
                  <a:lnTo>
                    <a:pt x="1" y="455"/>
                  </a:lnTo>
                  <a:lnTo>
                    <a:pt x="5781" y="455"/>
                  </a:lnTo>
                  <a:lnTo>
                    <a:pt x="57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6" name="Google Shape;5836;p30"/>
          <p:cNvGrpSpPr/>
          <p:nvPr/>
        </p:nvGrpSpPr>
        <p:grpSpPr>
          <a:xfrm>
            <a:off x="50" y="4604100"/>
            <a:ext cx="9144025" cy="709198"/>
            <a:chOff x="50" y="4604100"/>
            <a:chExt cx="9144025" cy="709198"/>
          </a:xfrm>
        </p:grpSpPr>
        <p:sp>
          <p:nvSpPr>
            <p:cNvPr id="5837" name="Google Shape;5837;p30"/>
            <p:cNvSpPr/>
            <p:nvPr/>
          </p:nvSpPr>
          <p:spPr>
            <a:xfrm>
              <a:off x="50" y="4604100"/>
              <a:ext cx="9144025" cy="709198"/>
            </a:xfrm>
            <a:custGeom>
              <a:rect b="b" l="l" r="r" t="t"/>
              <a:pathLst>
                <a:path extrusionOk="0" h="21688" w="79389">
                  <a:moveTo>
                    <a:pt x="0" y="1"/>
                  </a:moveTo>
                  <a:lnTo>
                    <a:pt x="0" y="21688"/>
                  </a:lnTo>
                  <a:lnTo>
                    <a:pt x="79388" y="21688"/>
                  </a:lnTo>
                  <a:lnTo>
                    <a:pt x="793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30"/>
            <p:cNvSpPr/>
            <p:nvPr/>
          </p:nvSpPr>
          <p:spPr>
            <a:xfrm>
              <a:off x="699787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30"/>
            <p:cNvSpPr/>
            <p:nvPr/>
          </p:nvSpPr>
          <p:spPr>
            <a:xfrm>
              <a:off x="727655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30"/>
            <p:cNvSpPr/>
            <p:nvPr/>
          </p:nvSpPr>
          <p:spPr>
            <a:xfrm>
              <a:off x="755556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30"/>
            <p:cNvSpPr/>
            <p:nvPr/>
          </p:nvSpPr>
          <p:spPr>
            <a:xfrm>
              <a:off x="6161542" y="4738462"/>
              <a:ext cx="155103" cy="78485"/>
            </a:xfrm>
            <a:custGeom>
              <a:rect b="b" l="l" r="r" t="t"/>
              <a:pathLst>
                <a:path extrusionOk="0" h="1892" w="3739">
                  <a:moveTo>
                    <a:pt x="304" y="0"/>
                  </a:moveTo>
                  <a:lnTo>
                    <a:pt x="0" y="330"/>
                  </a:lnTo>
                  <a:lnTo>
                    <a:pt x="1722" y="1891"/>
                  </a:lnTo>
                  <a:lnTo>
                    <a:pt x="2025" y="1891"/>
                  </a:lnTo>
                  <a:lnTo>
                    <a:pt x="3738"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30"/>
            <p:cNvSpPr/>
            <p:nvPr/>
          </p:nvSpPr>
          <p:spPr>
            <a:xfrm>
              <a:off x="6440181" y="4738462"/>
              <a:ext cx="155476" cy="79978"/>
            </a:xfrm>
            <a:custGeom>
              <a:rect b="b" l="l" r="r" t="t"/>
              <a:pathLst>
                <a:path extrusionOk="0" h="1928" w="3748">
                  <a:moveTo>
                    <a:pt x="313" y="0"/>
                  </a:moveTo>
                  <a:lnTo>
                    <a:pt x="1" y="321"/>
                  </a:lnTo>
                  <a:lnTo>
                    <a:pt x="1723" y="1927"/>
                  </a:lnTo>
                  <a:lnTo>
                    <a:pt x="2026" y="1927"/>
                  </a:lnTo>
                  <a:lnTo>
                    <a:pt x="3748"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30"/>
            <p:cNvSpPr/>
            <p:nvPr/>
          </p:nvSpPr>
          <p:spPr>
            <a:xfrm>
              <a:off x="671923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30"/>
            <p:cNvSpPr/>
            <p:nvPr/>
          </p:nvSpPr>
          <p:spPr>
            <a:xfrm>
              <a:off x="5325170" y="4737342"/>
              <a:ext cx="155103" cy="78858"/>
            </a:xfrm>
            <a:custGeom>
              <a:rect b="b" l="l" r="r" t="t"/>
              <a:pathLst>
                <a:path extrusionOk="0" h="1901" w="3739">
                  <a:moveTo>
                    <a:pt x="304" y="0"/>
                  </a:moveTo>
                  <a:lnTo>
                    <a:pt x="1" y="330"/>
                  </a:lnTo>
                  <a:lnTo>
                    <a:pt x="1723" y="1901"/>
                  </a:lnTo>
                  <a:lnTo>
                    <a:pt x="2026" y="190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30"/>
            <p:cNvSpPr/>
            <p:nvPr/>
          </p:nvSpPr>
          <p:spPr>
            <a:xfrm>
              <a:off x="5603850" y="4737716"/>
              <a:ext cx="155476" cy="79978"/>
            </a:xfrm>
            <a:custGeom>
              <a:rect b="b" l="l" r="r" t="t"/>
              <a:pathLst>
                <a:path extrusionOk="0" h="1928"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30"/>
            <p:cNvSpPr/>
            <p:nvPr/>
          </p:nvSpPr>
          <p:spPr>
            <a:xfrm>
              <a:off x="5882862"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30"/>
            <p:cNvSpPr/>
            <p:nvPr/>
          </p:nvSpPr>
          <p:spPr>
            <a:xfrm>
              <a:off x="4767851"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30"/>
            <p:cNvSpPr/>
            <p:nvPr/>
          </p:nvSpPr>
          <p:spPr>
            <a:xfrm>
              <a:off x="5046531" y="473771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30"/>
            <p:cNvSpPr/>
            <p:nvPr/>
          </p:nvSpPr>
          <p:spPr>
            <a:xfrm>
              <a:off x="699787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30"/>
            <p:cNvSpPr/>
            <p:nvPr/>
          </p:nvSpPr>
          <p:spPr>
            <a:xfrm>
              <a:off x="727655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30"/>
            <p:cNvSpPr/>
            <p:nvPr/>
          </p:nvSpPr>
          <p:spPr>
            <a:xfrm>
              <a:off x="755556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30"/>
            <p:cNvSpPr/>
            <p:nvPr/>
          </p:nvSpPr>
          <p:spPr>
            <a:xfrm>
              <a:off x="6161542" y="4922355"/>
              <a:ext cx="155103" cy="78526"/>
            </a:xfrm>
            <a:custGeom>
              <a:rect b="b" l="l" r="r" t="t"/>
              <a:pathLst>
                <a:path extrusionOk="0" h="1893"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30"/>
            <p:cNvSpPr/>
            <p:nvPr/>
          </p:nvSpPr>
          <p:spPr>
            <a:xfrm>
              <a:off x="6440181" y="4922355"/>
              <a:ext cx="155476" cy="80352"/>
            </a:xfrm>
            <a:custGeom>
              <a:rect b="b" l="l" r="r" t="t"/>
              <a:pathLst>
                <a:path extrusionOk="0" h="1937" w="3748">
                  <a:moveTo>
                    <a:pt x="313" y="1"/>
                  </a:moveTo>
                  <a:lnTo>
                    <a:pt x="1" y="322"/>
                  </a:lnTo>
                  <a:lnTo>
                    <a:pt x="1723" y="1937"/>
                  </a:lnTo>
                  <a:lnTo>
                    <a:pt x="2026" y="1937"/>
                  </a:lnTo>
                  <a:lnTo>
                    <a:pt x="3748"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30"/>
            <p:cNvSpPr/>
            <p:nvPr/>
          </p:nvSpPr>
          <p:spPr>
            <a:xfrm>
              <a:off x="671923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30"/>
            <p:cNvSpPr/>
            <p:nvPr/>
          </p:nvSpPr>
          <p:spPr>
            <a:xfrm>
              <a:off x="5325170" y="4921276"/>
              <a:ext cx="155103" cy="78858"/>
            </a:xfrm>
            <a:custGeom>
              <a:rect b="b" l="l" r="r" t="t"/>
              <a:pathLst>
                <a:path extrusionOk="0" h="1901" w="3739">
                  <a:moveTo>
                    <a:pt x="304" y="0"/>
                  </a:moveTo>
                  <a:lnTo>
                    <a:pt x="1" y="330"/>
                  </a:lnTo>
                  <a:lnTo>
                    <a:pt x="1723" y="1900"/>
                  </a:lnTo>
                  <a:lnTo>
                    <a:pt x="2026" y="1900"/>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30"/>
            <p:cNvSpPr/>
            <p:nvPr/>
          </p:nvSpPr>
          <p:spPr>
            <a:xfrm>
              <a:off x="5603850" y="4921649"/>
              <a:ext cx="155476" cy="79937"/>
            </a:xfrm>
            <a:custGeom>
              <a:rect b="b" l="l" r="r" t="t"/>
              <a:pathLst>
                <a:path extrusionOk="0" h="1927"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30"/>
            <p:cNvSpPr/>
            <p:nvPr/>
          </p:nvSpPr>
          <p:spPr>
            <a:xfrm>
              <a:off x="5882862"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30"/>
            <p:cNvSpPr/>
            <p:nvPr/>
          </p:nvSpPr>
          <p:spPr>
            <a:xfrm>
              <a:off x="4767851"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30"/>
            <p:cNvSpPr/>
            <p:nvPr/>
          </p:nvSpPr>
          <p:spPr>
            <a:xfrm>
              <a:off x="5046531" y="492164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30"/>
            <p:cNvSpPr/>
            <p:nvPr/>
          </p:nvSpPr>
          <p:spPr>
            <a:xfrm>
              <a:off x="699787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30"/>
            <p:cNvSpPr/>
            <p:nvPr/>
          </p:nvSpPr>
          <p:spPr>
            <a:xfrm>
              <a:off x="727655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30"/>
            <p:cNvSpPr/>
            <p:nvPr/>
          </p:nvSpPr>
          <p:spPr>
            <a:xfrm>
              <a:off x="755556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30"/>
            <p:cNvSpPr/>
            <p:nvPr/>
          </p:nvSpPr>
          <p:spPr>
            <a:xfrm>
              <a:off x="6161542" y="5106289"/>
              <a:ext cx="155103" cy="78485"/>
            </a:xfrm>
            <a:custGeom>
              <a:rect b="b" l="l" r="r" t="t"/>
              <a:pathLst>
                <a:path extrusionOk="0" h="1892"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30"/>
            <p:cNvSpPr/>
            <p:nvPr/>
          </p:nvSpPr>
          <p:spPr>
            <a:xfrm>
              <a:off x="6440181" y="5106289"/>
              <a:ext cx="155476" cy="80352"/>
            </a:xfrm>
            <a:custGeom>
              <a:rect b="b" l="l" r="r" t="t"/>
              <a:pathLst>
                <a:path extrusionOk="0" h="1937" w="3748">
                  <a:moveTo>
                    <a:pt x="313" y="1"/>
                  </a:moveTo>
                  <a:lnTo>
                    <a:pt x="1" y="331"/>
                  </a:lnTo>
                  <a:lnTo>
                    <a:pt x="1723" y="1936"/>
                  </a:lnTo>
                  <a:lnTo>
                    <a:pt x="2026" y="1936"/>
                  </a:lnTo>
                  <a:lnTo>
                    <a:pt x="3748"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30"/>
            <p:cNvSpPr/>
            <p:nvPr/>
          </p:nvSpPr>
          <p:spPr>
            <a:xfrm>
              <a:off x="671923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30"/>
            <p:cNvSpPr/>
            <p:nvPr/>
          </p:nvSpPr>
          <p:spPr>
            <a:xfrm>
              <a:off x="5325170" y="5105169"/>
              <a:ext cx="155103" cy="78900"/>
            </a:xfrm>
            <a:custGeom>
              <a:rect b="b" l="l" r="r" t="t"/>
              <a:pathLst>
                <a:path extrusionOk="0" h="1902" w="3739">
                  <a:moveTo>
                    <a:pt x="304" y="1"/>
                  </a:moveTo>
                  <a:lnTo>
                    <a:pt x="1" y="331"/>
                  </a:lnTo>
                  <a:lnTo>
                    <a:pt x="1723" y="1901"/>
                  </a:lnTo>
                  <a:lnTo>
                    <a:pt x="2026" y="1901"/>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30"/>
            <p:cNvSpPr/>
            <p:nvPr/>
          </p:nvSpPr>
          <p:spPr>
            <a:xfrm>
              <a:off x="5603850" y="5105542"/>
              <a:ext cx="155476" cy="79978"/>
            </a:xfrm>
            <a:custGeom>
              <a:rect b="b" l="l" r="r" t="t"/>
              <a:pathLst>
                <a:path extrusionOk="0" h="1928" w="3748">
                  <a:moveTo>
                    <a:pt x="313" y="1"/>
                  </a:moveTo>
                  <a:lnTo>
                    <a:pt x="0" y="322"/>
                  </a:lnTo>
                  <a:lnTo>
                    <a:pt x="1722" y="1928"/>
                  </a:lnTo>
                  <a:lnTo>
                    <a:pt x="2025" y="1928"/>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30"/>
            <p:cNvSpPr/>
            <p:nvPr/>
          </p:nvSpPr>
          <p:spPr>
            <a:xfrm>
              <a:off x="5882862"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30"/>
            <p:cNvSpPr/>
            <p:nvPr/>
          </p:nvSpPr>
          <p:spPr>
            <a:xfrm>
              <a:off x="4767851"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30"/>
            <p:cNvSpPr/>
            <p:nvPr/>
          </p:nvSpPr>
          <p:spPr>
            <a:xfrm>
              <a:off x="5046531" y="510554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30"/>
            <p:cNvSpPr/>
            <p:nvPr/>
          </p:nvSpPr>
          <p:spPr>
            <a:xfrm>
              <a:off x="810912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30"/>
            <p:cNvSpPr/>
            <p:nvPr/>
          </p:nvSpPr>
          <p:spPr>
            <a:xfrm>
              <a:off x="838780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30"/>
            <p:cNvSpPr/>
            <p:nvPr/>
          </p:nvSpPr>
          <p:spPr>
            <a:xfrm>
              <a:off x="866681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30"/>
            <p:cNvSpPr/>
            <p:nvPr/>
          </p:nvSpPr>
          <p:spPr>
            <a:xfrm>
              <a:off x="783048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30"/>
            <p:cNvSpPr/>
            <p:nvPr/>
          </p:nvSpPr>
          <p:spPr>
            <a:xfrm>
              <a:off x="810912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30"/>
            <p:cNvSpPr/>
            <p:nvPr/>
          </p:nvSpPr>
          <p:spPr>
            <a:xfrm>
              <a:off x="838780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30"/>
            <p:cNvSpPr/>
            <p:nvPr/>
          </p:nvSpPr>
          <p:spPr>
            <a:xfrm>
              <a:off x="866681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30"/>
            <p:cNvSpPr/>
            <p:nvPr/>
          </p:nvSpPr>
          <p:spPr>
            <a:xfrm>
              <a:off x="783048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30"/>
            <p:cNvSpPr/>
            <p:nvPr/>
          </p:nvSpPr>
          <p:spPr>
            <a:xfrm>
              <a:off x="810912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30"/>
            <p:cNvSpPr/>
            <p:nvPr/>
          </p:nvSpPr>
          <p:spPr>
            <a:xfrm>
              <a:off x="838780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30"/>
            <p:cNvSpPr/>
            <p:nvPr/>
          </p:nvSpPr>
          <p:spPr>
            <a:xfrm>
              <a:off x="866681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30"/>
            <p:cNvSpPr/>
            <p:nvPr/>
          </p:nvSpPr>
          <p:spPr>
            <a:xfrm>
              <a:off x="783048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30"/>
            <p:cNvSpPr/>
            <p:nvPr/>
          </p:nvSpPr>
          <p:spPr>
            <a:xfrm>
              <a:off x="8945478"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30"/>
            <p:cNvSpPr/>
            <p:nvPr/>
          </p:nvSpPr>
          <p:spPr>
            <a:xfrm>
              <a:off x="8945478"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30"/>
            <p:cNvSpPr/>
            <p:nvPr/>
          </p:nvSpPr>
          <p:spPr>
            <a:xfrm>
              <a:off x="8945478"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30"/>
            <p:cNvSpPr/>
            <p:nvPr/>
          </p:nvSpPr>
          <p:spPr>
            <a:xfrm>
              <a:off x="283072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30"/>
            <p:cNvSpPr/>
            <p:nvPr/>
          </p:nvSpPr>
          <p:spPr>
            <a:xfrm>
              <a:off x="310940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30"/>
            <p:cNvSpPr/>
            <p:nvPr/>
          </p:nvSpPr>
          <p:spPr>
            <a:xfrm>
              <a:off x="338841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30"/>
            <p:cNvSpPr/>
            <p:nvPr/>
          </p:nvSpPr>
          <p:spPr>
            <a:xfrm>
              <a:off x="1994392" y="4738462"/>
              <a:ext cx="155103" cy="78485"/>
            </a:xfrm>
            <a:custGeom>
              <a:rect b="b" l="l" r="r" t="t"/>
              <a:pathLst>
                <a:path extrusionOk="0" h="1892" w="3739">
                  <a:moveTo>
                    <a:pt x="304" y="0"/>
                  </a:moveTo>
                  <a:lnTo>
                    <a:pt x="0" y="330"/>
                  </a:lnTo>
                  <a:lnTo>
                    <a:pt x="1722" y="1891"/>
                  </a:lnTo>
                  <a:lnTo>
                    <a:pt x="2025" y="1891"/>
                  </a:lnTo>
                  <a:lnTo>
                    <a:pt x="3738"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30"/>
            <p:cNvSpPr/>
            <p:nvPr/>
          </p:nvSpPr>
          <p:spPr>
            <a:xfrm>
              <a:off x="2273031" y="4738462"/>
              <a:ext cx="155476" cy="79978"/>
            </a:xfrm>
            <a:custGeom>
              <a:rect b="b" l="l" r="r" t="t"/>
              <a:pathLst>
                <a:path extrusionOk="0" h="1928" w="3748">
                  <a:moveTo>
                    <a:pt x="313" y="0"/>
                  </a:moveTo>
                  <a:lnTo>
                    <a:pt x="1" y="321"/>
                  </a:lnTo>
                  <a:lnTo>
                    <a:pt x="1723" y="1927"/>
                  </a:lnTo>
                  <a:lnTo>
                    <a:pt x="2026" y="1927"/>
                  </a:lnTo>
                  <a:lnTo>
                    <a:pt x="3748"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30"/>
            <p:cNvSpPr/>
            <p:nvPr/>
          </p:nvSpPr>
          <p:spPr>
            <a:xfrm>
              <a:off x="255208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30"/>
            <p:cNvSpPr/>
            <p:nvPr/>
          </p:nvSpPr>
          <p:spPr>
            <a:xfrm>
              <a:off x="1158020" y="4737342"/>
              <a:ext cx="155103" cy="78858"/>
            </a:xfrm>
            <a:custGeom>
              <a:rect b="b" l="l" r="r" t="t"/>
              <a:pathLst>
                <a:path extrusionOk="0" h="1901" w="3739">
                  <a:moveTo>
                    <a:pt x="304" y="0"/>
                  </a:moveTo>
                  <a:lnTo>
                    <a:pt x="1" y="330"/>
                  </a:lnTo>
                  <a:lnTo>
                    <a:pt x="1723" y="1901"/>
                  </a:lnTo>
                  <a:lnTo>
                    <a:pt x="2026" y="190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30"/>
            <p:cNvSpPr/>
            <p:nvPr/>
          </p:nvSpPr>
          <p:spPr>
            <a:xfrm>
              <a:off x="1436700" y="4737716"/>
              <a:ext cx="155476" cy="79978"/>
            </a:xfrm>
            <a:custGeom>
              <a:rect b="b" l="l" r="r" t="t"/>
              <a:pathLst>
                <a:path extrusionOk="0" h="1928"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30"/>
            <p:cNvSpPr/>
            <p:nvPr/>
          </p:nvSpPr>
          <p:spPr>
            <a:xfrm>
              <a:off x="1715712"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30"/>
            <p:cNvSpPr/>
            <p:nvPr/>
          </p:nvSpPr>
          <p:spPr>
            <a:xfrm>
              <a:off x="600701"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30"/>
            <p:cNvSpPr/>
            <p:nvPr/>
          </p:nvSpPr>
          <p:spPr>
            <a:xfrm>
              <a:off x="879381" y="473771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30"/>
            <p:cNvSpPr/>
            <p:nvPr/>
          </p:nvSpPr>
          <p:spPr>
            <a:xfrm>
              <a:off x="283072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30"/>
            <p:cNvSpPr/>
            <p:nvPr/>
          </p:nvSpPr>
          <p:spPr>
            <a:xfrm>
              <a:off x="310940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30"/>
            <p:cNvSpPr/>
            <p:nvPr/>
          </p:nvSpPr>
          <p:spPr>
            <a:xfrm>
              <a:off x="338841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30"/>
            <p:cNvSpPr/>
            <p:nvPr/>
          </p:nvSpPr>
          <p:spPr>
            <a:xfrm>
              <a:off x="1994392" y="4922355"/>
              <a:ext cx="155103" cy="78526"/>
            </a:xfrm>
            <a:custGeom>
              <a:rect b="b" l="l" r="r" t="t"/>
              <a:pathLst>
                <a:path extrusionOk="0" h="1893"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30"/>
            <p:cNvSpPr/>
            <p:nvPr/>
          </p:nvSpPr>
          <p:spPr>
            <a:xfrm>
              <a:off x="2273031" y="4922355"/>
              <a:ext cx="155476" cy="80352"/>
            </a:xfrm>
            <a:custGeom>
              <a:rect b="b" l="l" r="r" t="t"/>
              <a:pathLst>
                <a:path extrusionOk="0" h="1937" w="3748">
                  <a:moveTo>
                    <a:pt x="313" y="1"/>
                  </a:moveTo>
                  <a:lnTo>
                    <a:pt x="1" y="322"/>
                  </a:lnTo>
                  <a:lnTo>
                    <a:pt x="1723" y="1937"/>
                  </a:lnTo>
                  <a:lnTo>
                    <a:pt x="2026" y="1937"/>
                  </a:lnTo>
                  <a:lnTo>
                    <a:pt x="3748"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30"/>
            <p:cNvSpPr/>
            <p:nvPr/>
          </p:nvSpPr>
          <p:spPr>
            <a:xfrm>
              <a:off x="255208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30"/>
            <p:cNvSpPr/>
            <p:nvPr/>
          </p:nvSpPr>
          <p:spPr>
            <a:xfrm>
              <a:off x="1158020" y="4921276"/>
              <a:ext cx="155103" cy="78858"/>
            </a:xfrm>
            <a:custGeom>
              <a:rect b="b" l="l" r="r" t="t"/>
              <a:pathLst>
                <a:path extrusionOk="0" h="1901" w="3739">
                  <a:moveTo>
                    <a:pt x="304" y="0"/>
                  </a:moveTo>
                  <a:lnTo>
                    <a:pt x="1" y="330"/>
                  </a:lnTo>
                  <a:lnTo>
                    <a:pt x="1723" y="1900"/>
                  </a:lnTo>
                  <a:lnTo>
                    <a:pt x="2026" y="1900"/>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30"/>
            <p:cNvSpPr/>
            <p:nvPr/>
          </p:nvSpPr>
          <p:spPr>
            <a:xfrm>
              <a:off x="1436700" y="4921649"/>
              <a:ext cx="155476" cy="79937"/>
            </a:xfrm>
            <a:custGeom>
              <a:rect b="b" l="l" r="r" t="t"/>
              <a:pathLst>
                <a:path extrusionOk="0" h="1927"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30"/>
            <p:cNvSpPr/>
            <p:nvPr/>
          </p:nvSpPr>
          <p:spPr>
            <a:xfrm>
              <a:off x="1715712"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30"/>
            <p:cNvSpPr/>
            <p:nvPr/>
          </p:nvSpPr>
          <p:spPr>
            <a:xfrm>
              <a:off x="600701"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30"/>
            <p:cNvSpPr/>
            <p:nvPr/>
          </p:nvSpPr>
          <p:spPr>
            <a:xfrm>
              <a:off x="879381" y="492164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30"/>
            <p:cNvSpPr/>
            <p:nvPr/>
          </p:nvSpPr>
          <p:spPr>
            <a:xfrm>
              <a:off x="283072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30"/>
            <p:cNvSpPr/>
            <p:nvPr/>
          </p:nvSpPr>
          <p:spPr>
            <a:xfrm>
              <a:off x="310940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30"/>
            <p:cNvSpPr/>
            <p:nvPr/>
          </p:nvSpPr>
          <p:spPr>
            <a:xfrm>
              <a:off x="338841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30"/>
            <p:cNvSpPr/>
            <p:nvPr/>
          </p:nvSpPr>
          <p:spPr>
            <a:xfrm>
              <a:off x="1994392" y="5106289"/>
              <a:ext cx="155103" cy="78485"/>
            </a:xfrm>
            <a:custGeom>
              <a:rect b="b" l="l" r="r" t="t"/>
              <a:pathLst>
                <a:path extrusionOk="0" h="1892"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30"/>
            <p:cNvSpPr/>
            <p:nvPr/>
          </p:nvSpPr>
          <p:spPr>
            <a:xfrm>
              <a:off x="2273031" y="5106289"/>
              <a:ext cx="155476" cy="80352"/>
            </a:xfrm>
            <a:custGeom>
              <a:rect b="b" l="l" r="r" t="t"/>
              <a:pathLst>
                <a:path extrusionOk="0" h="1937" w="3748">
                  <a:moveTo>
                    <a:pt x="313" y="1"/>
                  </a:moveTo>
                  <a:lnTo>
                    <a:pt x="1" y="331"/>
                  </a:lnTo>
                  <a:lnTo>
                    <a:pt x="1723" y="1936"/>
                  </a:lnTo>
                  <a:lnTo>
                    <a:pt x="2026" y="1936"/>
                  </a:lnTo>
                  <a:lnTo>
                    <a:pt x="3748"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30"/>
            <p:cNvSpPr/>
            <p:nvPr/>
          </p:nvSpPr>
          <p:spPr>
            <a:xfrm>
              <a:off x="255208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30"/>
            <p:cNvSpPr/>
            <p:nvPr/>
          </p:nvSpPr>
          <p:spPr>
            <a:xfrm>
              <a:off x="1158020" y="5105169"/>
              <a:ext cx="155103" cy="78900"/>
            </a:xfrm>
            <a:custGeom>
              <a:rect b="b" l="l" r="r" t="t"/>
              <a:pathLst>
                <a:path extrusionOk="0" h="1902" w="3739">
                  <a:moveTo>
                    <a:pt x="304" y="1"/>
                  </a:moveTo>
                  <a:lnTo>
                    <a:pt x="1" y="331"/>
                  </a:lnTo>
                  <a:lnTo>
                    <a:pt x="1723" y="1901"/>
                  </a:lnTo>
                  <a:lnTo>
                    <a:pt x="2026" y="1901"/>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30"/>
            <p:cNvSpPr/>
            <p:nvPr/>
          </p:nvSpPr>
          <p:spPr>
            <a:xfrm>
              <a:off x="1436700" y="5105542"/>
              <a:ext cx="155476" cy="79978"/>
            </a:xfrm>
            <a:custGeom>
              <a:rect b="b" l="l" r="r" t="t"/>
              <a:pathLst>
                <a:path extrusionOk="0" h="1928" w="3748">
                  <a:moveTo>
                    <a:pt x="313" y="1"/>
                  </a:moveTo>
                  <a:lnTo>
                    <a:pt x="0" y="322"/>
                  </a:lnTo>
                  <a:lnTo>
                    <a:pt x="1722" y="1928"/>
                  </a:lnTo>
                  <a:lnTo>
                    <a:pt x="2025" y="1928"/>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30"/>
            <p:cNvSpPr/>
            <p:nvPr/>
          </p:nvSpPr>
          <p:spPr>
            <a:xfrm>
              <a:off x="1715712"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30"/>
            <p:cNvSpPr/>
            <p:nvPr/>
          </p:nvSpPr>
          <p:spPr>
            <a:xfrm>
              <a:off x="600701"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30"/>
            <p:cNvSpPr/>
            <p:nvPr/>
          </p:nvSpPr>
          <p:spPr>
            <a:xfrm>
              <a:off x="879381" y="510554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30"/>
            <p:cNvSpPr/>
            <p:nvPr/>
          </p:nvSpPr>
          <p:spPr>
            <a:xfrm>
              <a:off x="394197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30"/>
            <p:cNvSpPr/>
            <p:nvPr/>
          </p:nvSpPr>
          <p:spPr>
            <a:xfrm>
              <a:off x="422065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30"/>
            <p:cNvSpPr/>
            <p:nvPr/>
          </p:nvSpPr>
          <p:spPr>
            <a:xfrm>
              <a:off x="449966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30"/>
            <p:cNvSpPr/>
            <p:nvPr/>
          </p:nvSpPr>
          <p:spPr>
            <a:xfrm>
              <a:off x="366333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30"/>
            <p:cNvSpPr/>
            <p:nvPr/>
          </p:nvSpPr>
          <p:spPr>
            <a:xfrm>
              <a:off x="394197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30"/>
            <p:cNvSpPr/>
            <p:nvPr/>
          </p:nvSpPr>
          <p:spPr>
            <a:xfrm>
              <a:off x="422065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30"/>
            <p:cNvSpPr/>
            <p:nvPr/>
          </p:nvSpPr>
          <p:spPr>
            <a:xfrm>
              <a:off x="449966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30"/>
            <p:cNvSpPr/>
            <p:nvPr/>
          </p:nvSpPr>
          <p:spPr>
            <a:xfrm>
              <a:off x="366333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30"/>
            <p:cNvSpPr/>
            <p:nvPr/>
          </p:nvSpPr>
          <p:spPr>
            <a:xfrm>
              <a:off x="394197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30"/>
            <p:cNvSpPr/>
            <p:nvPr/>
          </p:nvSpPr>
          <p:spPr>
            <a:xfrm>
              <a:off x="422065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30"/>
            <p:cNvSpPr/>
            <p:nvPr/>
          </p:nvSpPr>
          <p:spPr>
            <a:xfrm>
              <a:off x="449966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30"/>
            <p:cNvSpPr/>
            <p:nvPr/>
          </p:nvSpPr>
          <p:spPr>
            <a:xfrm>
              <a:off x="366333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30"/>
            <p:cNvSpPr/>
            <p:nvPr/>
          </p:nvSpPr>
          <p:spPr>
            <a:xfrm>
              <a:off x="43401"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30"/>
            <p:cNvSpPr/>
            <p:nvPr/>
          </p:nvSpPr>
          <p:spPr>
            <a:xfrm>
              <a:off x="322081" y="473771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30"/>
            <p:cNvSpPr/>
            <p:nvPr/>
          </p:nvSpPr>
          <p:spPr>
            <a:xfrm>
              <a:off x="43401"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30"/>
            <p:cNvSpPr/>
            <p:nvPr/>
          </p:nvSpPr>
          <p:spPr>
            <a:xfrm>
              <a:off x="322081" y="492164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30"/>
            <p:cNvSpPr/>
            <p:nvPr/>
          </p:nvSpPr>
          <p:spPr>
            <a:xfrm>
              <a:off x="43401"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30"/>
            <p:cNvSpPr/>
            <p:nvPr/>
          </p:nvSpPr>
          <p:spPr>
            <a:xfrm>
              <a:off x="322081" y="510554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7" name="Google Shape;5937;p30"/>
          <p:cNvGrpSpPr/>
          <p:nvPr/>
        </p:nvGrpSpPr>
        <p:grpSpPr>
          <a:xfrm>
            <a:off x="8568678" y="3245713"/>
            <a:ext cx="461150" cy="1358395"/>
            <a:chOff x="6488875" y="1947200"/>
            <a:chExt cx="258275" cy="760750"/>
          </a:xfrm>
        </p:grpSpPr>
        <p:sp>
          <p:nvSpPr>
            <p:cNvPr id="5938" name="Google Shape;5938;p30"/>
            <p:cNvSpPr/>
            <p:nvPr/>
          </p:nvSpPr>
          <p:spPr>
            <a:xfrm>
              <a:off x="6612425" y="2049800"/>
              <a:ext cx="11175" cy="658150"/>
            </a:xfrm>
            <a:custGeom>
              <a:rect b="b" l="l" r="r" t="t"/>
              <a:pathLst>
                <a:path extrusionOk="0" h="26326" w="447">
                  <a:moveTo>
                    <a:pt x="0" y="0"/>
                  </a:moveTo>
                  <a:lnTo>
                    <a:pt x="0" y="26326"/>
                  </a:lnTo>
                  <a:lnTo>
                    <a:pt x="446" y="26326"/>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30"/>
            <p:cNvSpPr/>
            <p:nvPr/>
          </p:nvSpPr>
          <p:spPr>
            <a:xfrm>
              <a:off x="6574275" y="1947200"/>
              <a:ext cx="87450" cy="167075"/>
            </a:xfrm>
            <a:custGeom>
              <a:rect b="b" l="l" r="r" t="t"/>
              <a:pathLst>
                <a:path extrusionOk="0" h="6683" w="3498">
                  <a:moveTo>
                    <a:pt x="1749" y="0"/>
                  </a:moveTo>
                  <a:cubicBezTo>
                    <a:pt x="1749" y="0"/>
                    <a:pt x="1" y="1499"/>
                    <a:pt x="1" y="3346"/>
                  </a:cubicBezTo>
                  <a:cubicBezTo>
                    <a:pt x="1" y="5184"/>
                    <a:pt x="1749" y="6682"/>
                    <a:pt x="1749" y="6682"/>
                  </a:cubicBezTo>
                  <a:cubicBezTo>
                    <a:pt x="1749" y="6682"/>
                    <a:pt x="3498" y="5184"/>
                    <a:pt x="3498" y="3346"/>
                  </a:cubicBezTo>
                  <a:cubicBezTo>
                    <a:pt x="3498" y="1499"/>
                    <a:pt x="1749" y="0"/>
                    <a:pt x="17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30"/>
            <p:cNvSpPr/>
            <p:nvPr/>
          </p:nvSpPr>
          <p:spPr>
            <a:xfrm>
              <a:off x="6622675" y="2448325"/>
              <a:ext cx="124475" cy="118150"/>
            </a:xfrm>
            <a:custGeom>
              <a:rect b="b" l="l" r="r" t="t"/>
              <a:pathLst>
                <a:path extrusionOk="0" h="4726" w="4979">
                  <a:moveTo>
                    <a:pt x="4827" y="1"/>
                  </a:moveTo>
                  <a:lnTo>
                    <a:pt x="1" y="4720"/>
                  </a:lnTo>
                  <a:cubicBezTo>
                    <a:pt x="1" y="4720"/>
                    <a:pt x="84" y="4726"/>
                    <a:pt x="227" y="4726"/>
                  </a:cubicBezTo>
                  <a:cubicBezTo>
                    <a:pt x="842" y="4726"/>
                    <a:pt x="2571" y="4626"/>
                    <a:pt x="3649" y="3569"/>
                  </a:cubicBezTo>
                  <a:cubicBezTo>
                    <a:pt x="4979" y="2267"/>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30"/>
            <p:cNvSpPr/>
            <p:nvPr/>
          </p:nvSpPr>
          <p:spPr>
            <a:xfrm>
              <a:off x="6622675" y="2316525"/>
              <a:ext cx="124475" cy="118175"/>
            </a:xfrm>
            <a:custGeom>
              <a:rect b="b" l="l" r="r" t="t"/>
              <a:pathLst>
                <a:path extrusionOk="0" h="4727" w="4979">
                  <a:moveTo>
                    <a:pt x="4827" y="1"/>
                  </a:moveTo>
                  <a:lnTo>
                    <a:pt x="1" y="4720"/>
                  </a:lnTo>
                  <a:cubicBezTo>
                    <a:pt x="1" y="4720"/>
                    <a:pt x="92" y="4726"/>
                    <a:pt x="247" y="4726"/>
                  </a:cubicBezTo>
                  <a:cubicBezTo>
                    <a:pt x="880" y="4726"/>
                    <a:pt x="2583" y="4623"/>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30"/>
            <p:cNvSpPr/>
            <p:nvPr/>
          </p:nvSpPr>
          <p:spPr>
            <a:xfrm>
              <a:off x="6622675" y="2184950"/>
              <a:ext cx="124475" cy="118125"/>
            </a:xfrm>
            <a:custGeom>
              <a:rect b="b" l="l" r="r" t="t"/>
              <a:pathLst>
                <a:path extrusionOk="0" h="4725" w="4979">
                  <a:moveTo>
                    <a:pt x="4827" y="0"/>
                  </a:moveTo>
                  <a:lnTo>
                    <a:pt x="1" y="4719"/>
                  </a:lnTo>
                  <a:cubicBezTo>
                    <a:pt x="1" y="4719"/>
                    <a:pt x="84" y="4725"/>
                    <a:pt x="227" y="4725"/>
                  </a:cubicBezTo>
                  <a:cubicBezTo>
                    <a:pt x="842" y="4725"/>
                    <a:pt x="2571" y="4625"/>
                    <a:pt x="3649" y="3569"/>
                  </a:cubicBezTo>
                  <a:cubicBezTo>
                    <a:pt x="4979" y="2266"/>
                    <a:pt x="4827" y="1"/>
                    <a:pt x="48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30"/>
            <p:cNvSpPr/>
            <p:nvPr/>
          </p:nvSpPr>
          <p:spPr>
            <a:xfrm>
              <a:off x="6622675" y="2053125"/>
              <a:ext cx="124475" cy="118375"/>
            </a:xfrm>
            <a:custGeom>
              <a:rect b="b" l="l" r="r" t="t"/>
              <a:pathLst>
                <a:path extrusionOk="0" h="4735" w="4979">
                  <a:moveTo>
                    <a:pt x="4827" y="1"/>
                  </a:moveTo>
                  <a:lnTo>
                    <a:pt x="1" y="4729"/>
                  </a:lnTo>
                  <a:cubicBezTo>
                    <a:pt x="1" y="4729"/>
                    <a:pt x="84" y="4734"/>
                    <a:pt x="227" y="4734"/>
                  </a:cubicBezTo>
                  <a:cubicBezTo>
                    <a:pt x="842" y="4734"/>
                    <a:pt x="2571" y="4635"/>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30"/>
            <p:cNvSpPr/>
            <p:nvPr/>
          </p:nvSpPr>
          <p:spPr>
            <a:xfrm>
              <a:off x="6622675" y="2448325"/>
              <a:ext cx="124475" cy="118150"/>
            </a:xfrm>
            <a:custGeom>
              <a:rect b="b" l="l" r="r" t="t"/>
              <a:pathLst>
                <a:path extrusionOk="0" h="4726" w="4979">
                  <a:moveTo>
                    <a:pt x="4827" y="1"/>
                  </a:moveTo>
                  <a:lnTo>
                    <a:pt x="1" y="4720"/>
                  </a:lnTo>
                  <a:cubicBezTo>
                    <a:pt x="1" y="4720"/>
                    <a:pt x="84" y="4726"/>
                    <a:pt x="227" y="4726"/>
                  </a:cubicBezTo>
                  <a:cubicBezTo>
                    <a:pt x="842" y="4726"/>
                    <a:pt x="2571" y="4626"/>
                    <a:pt x="3649" y="3569"/>
                  </a:cubicBezTo>
                  <a:cubicBezTo>
                    <a:pt x="4979" y="2267"/>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30"/>
            <p:cNvSpPr/>
            <p:nvPr/>
          </p:nvSpPr>
          <p:spPr>
            <a:xfrm>
              <a:off x="6622675" y="2316525"/>
              <a:ext cx="124475" cy="118175"/>
            </a:xfrm>
            <a:custGeom>
              <a:rect b="b" l="l" r="r" t="t"/>
              <a:pathLst>
                <a:path extrusionOk="0" h="4727" w="4979">
                  <a:moveTo>
                    <a:pt x="4827" y="1"/>
                  </a:moveTo>
                  <a:lnTo>
                    <a:pt x="1" y="4720"/>
                  </a:lnTo>
                  <a:cubicBezTo>
                    <a:pt x="1" y="4720"/>
                    <a:pt x="92" y="4726"/>
                    <a:pt x="247" y="4726"/>
                  </a:cubicBezTo>
                  <a:cubicBezTo>
                    <a:pt x="880" y="4726"/>
                    <a:pt x="2583" y="4623"/>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30"/>
            <p:cNvSpPr/>
            <p:nvPr/>
          </p:nvSpPr>
          <p:spPr>
            <a:xfrm>
              <a:off x="6622675" y="2184950"/>
              <a:ext cx="124475" cy="118125"/>
            </a:xfrm>
            <a:custGeom>
              <a:rect b="b" l="l" r="r" t="t"/>
              <a:pathLst>
                <a:path extrusionOk="0" h="4725" w="4979">
                  <a:moveTo>
                    <a:pt x="4827" y="0"/>
                  </a:moveTo>
                  <a:lnTo>
                    <a:pt x="1" y="4719"/>
                  </a:lnTo>
                  <a:cubicBezTo>
                    <a:pt x="1" y="4719"/>
                    <a:pt x="84" y="4725"/>
                    <a:pt x="227" y="4725"/>
                  </a:cubicBezTo>
                  <a:cubicBezTo>
                    <a:pt x="842" y="4725"/>
                    <a:pt x="2571" y="4625"/>
                    <a:pt x="3649" y="3569"/>
                  </a:cubicBezTo>
                  <a:cubicBezTo>
                    <a:pt x="4979" y="2266"/>
                    <a:pt x="4827" y="1"/>
                    <a:pt x="48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30"/>
            <p:cNvSpPr/>
            <p:nvPr/>
          </p:nvSpPr>
          <p:spPr>
            <a:xfrm>
              <a:off x="6622675" y="2053125"/>
              <a:ext cx="124475" cy="118375"/>
            </a:xfrm>
            <a:custGeom>
              <a:rect b="b" l="l" r="r" t="t"/>
              <a:pathLst>
                <a:path extrusionOk="0" h="4735" w="4979">
                  <a:moveTo>
                    <a:pt x="4827" y="1"/>
                  </a:moveTo>
                  <a:lnTo>
                    <a:pt x="1" y="4729"/>
                  </a:lnTo>
                  <a:cubicBezTo>
                    <a:pt x="1" y="4729"/>
                    <a:pt x="84" y="4734"/>
                    <a:pt x="227" y="4734"/>
                  </a:cubicBezTo>
                  <a:cubicBezTo>
                    <a:pt x="842" y="4734"/>
                    <a:pt x="2571" y="4635"/>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30"/>
            <p:cNvSpPr/>
            <p:nvPr/>
          </p:nvSpPr>
          <p:spPr>
            <a:xfrm>
              <a:off x="6488875" y="2448325"/>
              <a:ext cx="124475" cy="118150"/>
            </a:xfrm>
            <a:custGeom>
              <a:rect b="b" l="l" r="r" t="t"/>
              <a:pathLst>
                <a:path extrusionOk="0" h="4726" w="4979">
                  <a:moveTo>
                    <a:pt x="161" y="1"/>
                  </a:moveTo>
                  <a:cubicBezTo>
                    <a:pt x="161" y="1"/>
                    <a:pt x="0" y="2267"/>
                    <a:pt x="1329" y="3569"/>
                  </a:cubicBezTo>
                  <a:cubicBezTo>
                    <a:pt x="2408" y="4626"/>
                    <a:pt x="4137" y="4726"/>
                    <a:pt x="4752" y="4726"/>
                  </a:cubicBezTo>
                  <a:cubicBezTo>
                    <a:pt x="4895" y="4726"/>
                    <a:pt x="4978" y="4720"/>
                    <a:pt x="4978" y="4720"/>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30"/>
            <p:cNvSpPr/>
            <p:nvPr/>
          </p:nvSpPr>
          <p:spPr>
            <a:xfrm>
              <a:off x="6488875" y="2316525"/>
              <a:ext cx="124475" cy="118175"/>
            </a:xfrm>
            <a:custGeom>
              <a:rect b="b" l="l" r="r" t="t"/>
              <a:pathLst>
                <a:path extrusionOk="0" h="4727" w="4979">
                  <a:moveTo>
                    <a:pt x="161" y="1"/>
                  </a:moveTo>
                  <a:cubicBezTo>
                    <a:pt x="161" y="1"/>
                    <a:pt x="0" y="2276"/>
                    <a:pt x="1329" y="3578"/>
                  </a:cubicBezTo>
                  <a:cubicBezTo>
                    <a:pt x="2396" y="4623"/>
                    <a:pt x="4099" y="4726"/>
                    <a:pt x="4731" y="4726"/>
                  </a:cubicBezTo>
                  <a:cubicBezTo>
                    <a:pt x="4887" y="4726"/>
                    <a:pt x="4978" y="4720"/>
                    <a:pt x="4978" y="4720"/>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30"/>
            <p:cNvSpPr/>
            <p:nvPr/>
          </p:nvSpPr>
          <p:spPr>
            <a:xfrm>
              <a:off x="6488875" y="2184950"/>
              <a:ext cx="124475" cy="118125"/>
            </a:xfrm>
            <a:custGeom>
              <a:rect b="b" l="l" r="r" t="t"/>
              <a:pathLst>
                <a:path extrusionOk="0" h="4725" w="4979">
                  <a:moveTo>
                    <a:pt x="161" y="0"/>
                  </a:moveTo>
                  <a:cubicBezTo>
                    <a:pt x="161" y="1"/>
                    <a:pt x="0" y="2266"/>
                    <a:pt x="1329" y="3569"/>
                  </a:cubicBezTo>
                  <a:cubicBezTo>
                    <a:pt x="2408" y="4625"/>
                    <a:pt x="4137" y="4725"/>
                    <a:pt x="4752" y="4725"/>
                  </a:cubicBezTo>
                  <a:cubicBezTo>
                    <a:pt x="4895" y="4725"/>
                    <a:pt x="4978" y="4719"/>
                    <a:pt x="4978" y="4719"/>
                  </a:cubicBezTo>
                  <a:lnTo>
                    <a:pt x="16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30"/>
            <p:cNvSpPr/>
            <p:nvPr/>
          </p:nvSpPr>
          <p:spPr>
            <a:xfrm>
              <a:off x="6488875" y="2053125"/>
              <a:ext cx="124475" cy="118375"/>
            </a:xfrm>
            <a:custGeom>
              <a:rect b="b" l="l" r="r" t="t"/>
              <a:pathLst>
                <a:path extrusionOk="0" h="4735" w="4979">
                  <a:moveTo>
                    <a:pt x="161" y="1"/>
                  </a:moveTo>
                  <a:cubicBezTo>
                    <a:pt x="161" y="1"/>
                    <a:pt x="0" y="2276"/>
                    <a:pt x="1329" y="3578"/>
                  </a:cubicBezTo>
                  <a:cubicBezTo>
                    <a:pt x="2408" y="4635"/>
                    <a:pt x="4137" y="4734"/>
                    <a:pt x="4752" y="4734"/>
                  </a:cubicBezTo>
                  <a:cubicBezTo>
                    <a:pt x="4895" y="4734"/>
                    <a:pt x="4978" y="4729"/>
                    <a:pt x="4978" y="4729"/>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94" name="Shape 694"/>
        <p:cNvGrpSpPr/>
        <p:nvPr/>
      </p:nvGrpSpPr>
      <p:grpSpPr>
        <a:xfrm>
          <a:off x="0" y="0"/>
          <a:ext cx="0" cy="0"/>
          <a:chOff x="0" y="0"/>
          <a:chExt cx="0" cy="0"/>
        </a:xfrm>
      </p:grpSpPr>
      <p:grpSp>
        <p:nvGrpSpPr>
          <p:cNvPr id="695" name="Google Shape;695;p4"/>
          <p:cNvGrpSpPr/>
          <p:nvPr/>
        </p:nvGrpSpPr>
        <p:grpSpPr>
          <a:xfrm flipH="1">
            <a:off x="-180498" y="652791"/>
            <a:ext cx="1787186" cy="4042445"/>
            <a:chOff x="-68302" y="1858975"/>
            <a:chExt cx="889723" cy="2012468"/>
          </a:xfrm>
        </p:grpSpPr>
        <p:sp>
          <p:nvSpPr>
            <p:cNvPr id="696" name="Google Shape;696;p4"/>
            <p:cNvSpPr/>
            <p:nvPr/>
          </p:nvSpPr>
          <p:spPr>
            <a:xfrm flipH="1">
              <a:off x="-68302" y="2426502"/>
              <a:ext cx="889723" cy="1444942"/>
            </a:xfrm>
            <a:custGeom>
              <a:rect b="b" l="l" r="r" t="t"/>
              <a:pathLst>
                <a:path extrusionOk="0" h="34730" w="21385">
                  <a:moveTo>
                    <a:pt x="11857" y="455"/>
                  </a:moveTo>
                  <a:lnTo>
                    <a:pt x="20742" y="33864"/>
                  </a:lnTo>
                  <a:lnTo>
                    <a:pt x="10840" y="24765"/>
                  </a:lnTo>
                  <a:lnTo>
                    <a:pt x="10536" y="24765"/>
                  </a:lnTo>
                  <a:lnTo>
                    <a:pt x="634" y="33864"/>
                  </a:lnTo>
                  <a:lnTo>
                    <a:pt x="9519" y="455"/>
                  </a:lnTo>
                  <a:close/>
                  <a:moveTo>
                    <a:pt x="9341" y="0"/>
                  </a:moveTo>
                  <a:lnTo>
                    <a:pt x="9127" y="170"/>
                  </a:lnTo>
                  <a:lnTo>
                    <a:pt x="1" y="34506"/>
                  </a:lnTo>
                  <a:lnTo>
                    <a:pt x="366" y="34729"/>
                  </a:lnTo>
                  <a:lnTo>
                    <a:pt x="10688" y="25238"/>
                  </a:lnTo>
                  <a:lnTo>
                    <a:pt x="21010" y="34729"/>
                  </a:lnTo>
                  <a:lnTo>
                    <a:pt x="21384" y="34506"/>
                  </a:lnTo>
                  <a:lnTo>
                    <a:pt x="12258" y="170"/>
                  </a:lnTo>
                  <a:lnTo>
                    <a:pt x="120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4"/>
            <p:cNvSpPr/>
            <p:nvPr/>
          </p:nvSpPr>
          <p:spPr>
            <a:xfrm flipH="1">
              <a:off x="114680" y="3192897"/>
              <a:ext cx="524140" cy="275467"/>
            </a:xfrm>
            <a:custGeom>
              <a:rect b="b" l="l" r="r" t="t"/>
              <a:pathLst>
                <a:path extrusionOk="0" h="6621" w="12598">
                  <a:moveTo>
                    <a:pt x="11892" y="456"/>
                  </a:moveTo>
                  <a:lnTo>
                    <a:pt x="6290" y="6130"/>
                  </a:lnTo>
                  <a:lnTo>
                    <a:pt x="705" y="456"/>
                  </a:lnTo>
                  <a:close/>
                  <a:moveTo>
                    <a:pt x="161" y="1"/>
                  </a:moveTo>
                  <a:lnTo>
                    <a:pt x="1" y="393"/>
                  </a:lnTo>
                  <a:lnTo>
                    <a:pt x="6129" y="6620"/>
                  </a:lnTo>
                  <a:lnTo>
                    <a:pt x="6451" y="6620"/>
                  </a:lnTo>
                  <a:lnTo>
                    <a:pt x="12597" y="393"/>
                  </a:lnTo>
                  <a:lnTo>
                    <a:pt x="1243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4"/>
            <p:cNvSpPr/>
            <p:nvPr/>
          </p:nvSpPr>
          <p:spPr>
            <a:xfrm flipH="1">
              <a:off x="367101" y="2436112"/>
              <a:ext cx="18972" cy="1428258"/>
            </a:xfrm>
            <a:custGeom>
              <a:rect b="b" l="l" r="r" t="t"/>
              <a:pathLst>
                <a:path extrusionOk="0" h="34329" w="456">
                  <a:moveTo>
                    <a:pt x="1" y="1"/>
                  </a:moveTo>
                  <a:lnTo>
                    <a:pt x="1" y="34329"/>
                  </a:lnTo>
                  <a:lnTo>
                    <a:pt x="456" y="34329"/>
                  </a:lnTo>
                  <a:lnTo>
                    <a:pt x="45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4"/>
            <p:cNvSpPr/>
            <p:nvPr/>
          </p:nvSpPr>
          <p:spPr>
            <a:xfrm flipH="1">
              <a:off x="50108" y="3451968"/>
              <a:ext cx="652907" cy="18972"/>
            </a:xfrm>
            <a:custGeom>
              <a:rect b="b" l="l" r="r" t="t"/>
              <a:pathLst>
                <a:path extrusionOk="0" h="456" w="15693">
                  <a:moveTo>
                    <a:pt x="0" y="1"/>
                  </a:moveTo>
                  <a:lnTo>
                    <a:pt x="0" y="456"/>
                  </a:lnTo>
                  <a:lnTo>
                    <a:pt x="15692" y="456"/>
                  </a:lnTo>
                  <a:lnTo>
                    <a:pt x="156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4"/>
            <p:cNvSpPr/>
            <p:nvPr/>
          </p:nvSpPr>
          <p:spPr>
            <a:xfrm flipH="1">
              <a:off x="214159" y="2845126"/>
              <a:ext cx="325185" cy="18972"/>
            </a:xfrm>
            <a:custGeom>
              <a:rect b="b" l="l" r="r" t="t"/>
              <a:pathLst>
                <a:path extrusionOk="0" h="456" w="7816">
                  <a:moveTo>
                    <a:pt x="0" y="1"/>
                  </a:moveTo>
                  <a:lnTo>
                    <a:pt x="0" y="456"/>
                  </a:lnTo>
                  <a:lnTo>
                    <a:pt x="7815" y="456"/>
                  </a:lnTo>
                  <a:lnTo>
                    <a:pt x="78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4"/>
            <p:cNvSpPr/>
            <p:nvPr/>
          </p:nvSpPr>
          <p:spPr>
            <a:xfrm flipH="1">
              <a:off x="41953" y="1858975"/>
              <a:ext cx="669591" cy="655528"/>
            </a:xfrm>
            <a:custGeom>
              <a:rect b="b" l="l" r="r" t="t"/>
              <a:pathLst>
                <a:path extrusionOk="0" h="15756" w="16094">
                  <a:moveTo>
                    <a:pt x="8047" y="1"/>
                  </a:moveTo>
                  <a:cubicBezTo>
                    <a:pt x="3604" y="1"/>
                    <a:pt x="0" y="3525"/>
                    <a:pt x="0" y="7878"/>
                  </a:cubicBezTo>
                  <a:cubicBezTo>
                    <a:pt x="0" y="12232"/>
                    <a:pt x="3604" y="15755"/>
                    <a:pt x="8047" y="15755"/>
                  </a:cubicBezTo>
                  <a:cubicBezTo>
                    <a:pt x="12490" y="15755"/>
                    <a:pt x="16094" y="12232"/>
                    <a:pt x="16094" y="7878"/>
                  </a:cubicBezTo>
                  <a:cubicBezTo>
                    <a:pt x="16094" y="3525"/>
                    <a:pt x="12490" y="1"/>
                    <a:pt x="80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4"/>
            <p:cNvSpPr/>
            <p:nvPr/>
          </p:nvSpPr>
          <p:spPr>
            <a:xfrm flipH="1">
              <a:off x="367101" y="1858975"/>
              <a:ext cx="18972" cy="655528"/>
            </a:xfrm>
            <a:custGeom>
              <a:rect b="b" l="l" r="r" t="t"/>
              <a:pathLst>
                <a:path extrusionOk="0" h="15756" w="456">
                  <a:moveTo>
                    <a:pt x="1" y="1"/>
                  </a:moveTo>
                  <a:lnTo>
                    <a:pt x="1" y="15755"/>
                  </a:lnTo>
                  <a:lnTo>
                    <a:pt x="456" y="15755"/>
                  </a:lnTo>
                  <a:lnTo>
                    <a:pt x="4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4"/>
            <p:cNvSpPr/>
            <p:nvPr/>
          </p:nvSpPr>
          <p:spPr>
            <a:xfrm flipH="1">
              <a:off x="41953" y="2177457"/>
              <a:ext cx="669591" cy="18972"/>
            </a:xfrm>
            <a:custGeom>
              <a:rect b="b" l="l" r="r" t="t"/>
              <a:pathLst>
                <a:path extrusionOk="0" h="456" w="16094">
                  <a:moveTo>
                    <a:pt x="0" y="0"/>
                  </a:moveTo>
                  <a:lnTo>
                    <a:pt x="0" y="455"/>
                  </a:lnTo>
                  <a:lnTo>
                    <a:pt x="16094" y="455"/>
                  </a:lnTo>
                  <a:lnTo>
                    <a:pt x="1609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4"/>
            <p:cNvSpPr/>
            <p:nvPr/>
          </p:nvSpPr>
          <p:spPr>
            <a:xfrm flipH="1">
              <a:off x="133236" y="1948050"/>
              <a:ext cx="486654" cy="477376"/>
            </a:xfrm>
            <a:custGeom>
              <a:rect b="b" l="l" r="r" t="t"/>
              <a:pathLst>
                <a:path extrusionOk="0" h="11474" w="11697">
                  <a:moveTo>
                    <a:pt x="313" y="1"/>
                  </a:moveTo>
                  <a:lnTo>
                    <a:pt x="1" y="331"/>
                  </a:lnTo>
                  <a:lnTo>
                    <a:pt x="11375" y="11473"/>
                  </a:lnTo>
                  <a:lnTo>
                    <a:pt x="11696" y="11143"/>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4"/>
            <p:cNvSpPr/>
            <p:nvPr/>
          </p:nvSpPr>
          <p:spPr>
            <a:xfrm flipH="1">
              <a:off x="133236" y="1948050"/>
              <a:ext cx="486654" cy="477376"/>
            </a:xfrm>
            <a:custGeom>
              <a:rect b="b" l="l" r="r" t="t"/>
              <a:pathLst>
                <a:path extrusionOk="0" h="11474" w="11697">
                  <a:moveTo>
                    <a:pt x="11375" y="1"/>
                  </a:moveTo>
                  <a:lnTo>
                    <a:pt x="1" y="11143"/>
                  </a:lnTo>
                  <a:lnTo>
                    <a:pt x="313" y="11473"/>
                  </a:lnTo>
                  <a:lnTo>
                    <a:pt x="11696" y="331"/>
                  </a:lnTo>
                  <a:lnTo>
                    <a:pt x="1137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 name="Google Shape;706;p4"/>
          <p:cNvGrpSpPr/>
          <p:nvPr/>
        </p:nvGrpSpPr>
        <p:grpSpPr>
          <a:xfrm flipH="1">
            <a:off x="8429172" y="1083850"/>
            <a:ext cx="2465252" cy="3520244"/>
            <a:chOff x="-669075" y="576450"/>
            <a:chExt cx="2578177" cy="3681493"/>
          </a:xfrm>
        </p:grpSpPr>
        <p:sp>
          <p:nvSpPr>
            <p:cNvPr id="707" name="Google Shape;707;p4"/>
            <p:cNvSpPr/>
            <p:nvPr/>
          </p:nvSpPr>
          <p:spPr>
            <a:xfrm>
              <a:off x="-669075" y="1675860"/>
              <a:ext cx="1127232" cy="481160"/>
            </a:xfrm>
            <a:custGeom>
              <a:rect b="b" l="l" r="r" t="t"/>
              <a:pathLst>
                <a:path extrusionOk="0" h="9109" w="21340">
                  <a:moveTo>
                    <a:pt x="10670" y="0"/>
                  </a:moveTo>
                  <a:cubicBezTo>
                    <a:pt x="5308" y="0"/>
                    <a:pt x="0" y="3613"/>
                    <a:pt x="0" y="9108"/>
                  </a:cubicBezTo>
                  <a:lnTo>
                    <a:pt x="21339" y="9108"/>
                  </a:lnTo>
                  <a:cubicBezTo>
                    <a:pt x="21179" y="4059"/>
                    <a:pt x="16031" y="0"/>
                    <a:pt x="106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4"/>
            <p:cNvSpPr/>
            <p:nvPr/>
          </p:nvSpPr>
          <p:spPr>
            <a:xfrm>
              <a:off x="-669075" y="2156974"/>
              <a:ext cx="1127232" cy="2100804"/>
            </a:xfrm>
            <a:custGeom>
              <a:rect b="b" l="l" r="r" t="t"/>
              <a:pathLst>
                <a:path extrusionOk="0" h="39771" w="21340">
                  <a:moveTo>
                    <a:pt x="0" y="0"/>
                  </a:moveTo>
                  <a:lnTo>
                    <a:pt x="0" y="39770"/>
                  </a:lnTo>
                  <a:lnTo>
                    <a:pt x="21339" y="39770"/>
                  </a:lnTo>
                  <a:lnTo>
                    <a:pt x="2133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4"/>
            <p:cNvSpPr/>
            <p:nvPr/>
          </p:nvSpPr>
          <p:spPr>
            <a:xfrm>
              <a:off x="301185" y="576450"/>
              <a:ext cx="1607917" cy="686164"/>
            </a:xfrm>
            <a:custGeom>
              <a:rect b="b" l="l" r="r" t="t"/>
              <a:pathLst>
                <a:path extrusionOk="0" h="12990" w="30440">
                  <a:moveTo>
                    <a:pt x="15220" y="0"/>
                  </a:moveTo>
                  <a:cubicBezTo>
                    <a:pt x="7583" y="0"/>
                    <a:pt x="1" y="5148"/>
                    <a:pt x="1" y="12989"/>
                  </a:cubicBezTo>
                  <a:lnTo>
                    <a:pt x="30439" y="12989"/>
                  </a:lnTo>
                  <a:cubicBezTo>
                    <a:pt x="30207" y="5772"/>
                    <a:pt x="22865" y="0"/>
                    <a:pt x="152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4"/>
            <p:cNvSpPr/>
            <p:nvPr/>
          </p:nvSpPr>
          <p:spPr>
            <a:xfrm>
              <a:off x="301185" y="1262096"/>
              <a:ext cx="1607917" cy="2995670"/>
            </a:xfrm>
            <a:custGeom>
              <a:rect b="b" l="l" r="r" t="t"/>
              <a:pathLst>
                <a:path extrusionOk="0" h="56712" w="30440">
                  <a:moveTo>
                    <a:pt x="1" y="1"/>
                  </a:moveTo>
                  <a:lnTo>
                    <a:pt x="1" y="56711"/>
                  </a:lnTo>
                  <a:lnTo>
                    <a:pt x="30439" y="56711"/>
                  </a:lnTo>
                  <a:lnTo>
                    <a:pt x="3043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4"/>
            <p:cNvSpPr/>
            <p:nvPr/>
          </p:nvSpPr>
          <p:spPr>
            <a:xfrm>
              <a:off x="814364" y="1408205"/>
              <a:ext cx="212558" cy="371818"/>
            </a:xfrm>
            <a:custGeom>
              <a:rect b="b" l="l" r="r" t="t"/>
              <a:pathLst>
                <a:path extrusionOk="0" h="7039" w="4024">
                  <a:moveTo>
                    <a:pt x="3578" y="446"/>
                  </a:moveTo>
                  <a:lnTo>
                    <a:pt x="3578" y="6593"/>
                  </a:lnTo>
                  <a:lnTo>
                    <a:pt x="447" y="6593"/>
                  </a:lnTo>
                  <a:lnTo>
                    <a:pt x="447" y="446"/>
                  </a:lnTo>
                  <a:close/>
                  <a:moveTo>
                    <a:pt x="224" y="0"/>
                  </a:moveTo>
                  <a:lnTo>
                    <a:pt x="1" y="223"/>
                  </a:lnTo>
                  <a:lnTo>
                    <a:pt x="1" y="6816"/>
                  </a:lnTo>
                  <a:lnTo>
                    <a:pt x="224" y="7039"/>
                  </a:lnTo>
                  <a:lnTo>
                    <a:pt x="3801" y="7039"/>
                  </a:lnTo>
                  <a:lnTo>
                    <a:pt x="4024" y="6816"/>
                  </a:lnTo>
                  <a:lnTo>
                    <a:pt x="4024" y="223"/>
                  </a:lnTo>
                  <a:lnTo>
                    <a:pt x="380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4"/>
            <p:cNvSpPr/>
            <p:nvPr/>
          </p:nvSpPr>
          <p:spPr>
            <a:xfrm>
              <a:off x="1235640" y="576450"/>
              <a:ext cx="23664" cy="3681493"/>
            </a:xfrm>
            <a:custGeom>
              <a:rect b="b" l="l" r="r" t="t"/>
              <a:pathLst>
                <a:path extrusionOk="0" h="62261" w="448">
                  <a:moveTo>
                    <a:pt x="1" y="0"/>
                  </a:moveTo>
                  <a:lnTo>
                    <a:pt x="1" y="62260"/>
                  </a:lnTo>
                  <a:lnTo>
                    <a:pt x="447" y="62260"/>
                  </a:lnTo>
                  <a:lnTo>
                    <a:pt x="44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4"/>
            <p:cNvSpPr/>
            <p:nvPr/>
          </p:nvSpPr>
          <p:spPr>
            <a:xfrm>
              <a:off x="1515121" y="576450"/>
              <a:ext cx="23612" cy="3681493"/>
            </a:xfrm>
            <a:custGeom>
              <a:rect b="b" l="l" r="r" t="t"/>
              <a:pathLst>
                <a:path extrusionOk="0" h="62261" w="447">
                  <a:moveTo>
                    <a:pt x="0" y="0"/>
                  </a:moveTo>
                  <a:lnTo>
                    <a:pt x="0" y="62260"/>
                  </a:lnTo>
                  <a:lnTo>
                    <a:pt x="446" y="62260"/>
                  </a:lnTo>
                  <a:lnTo>
                    <a:pt x="44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4"/>
            <p:cNvSpPr/>
            <p:nvPr/>
          </p:nvSpPr>
          <p:spPr>
            <a:xfrm>
              <a:off x="1247463" y="1237586"/>
              <a:ext cx="279008" cy="23612"/>
            </a:xfrm>
            <a:custGeom>
              <a:rect b="b" l="l" r="r" t="t"/>
              <a:pathLst>
                <a:path extrusionOk="0" h="447" w="5282">
                  <a:moveTo>
                    <a:pt x="0" y="1"/>
                  </a:moveTo>
                  <a:lnTo>
                    <a:pt x="0" y="447"/>
                  </a:lnTo>
                  <a:lnTo>
                    <a:pt x="5281" y="447"/>
                  </a:lnTo>
                  <a:lnTo>
                    <a:pt x="52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4"/>
            <p:cNvSpPr/>
            <p:nvPr/>
          </p:nvSpPr>
          <p:spPr>
            <a:xfrm>
              <a:off x="1247463" y="1496314"/>
              <a:ext cx="279008" cy="23612"/>
            </a:xfrm>
            <a:custGeom>
              <a:rect b="b" l="l" r="r" t="t"/>
              <a:pathLst>
                <a:path extrusionOk="0" h="447" w="5282">
                  <a:moveTo>
                    <a:pt x="0" y="0"/>
                  </a:moveTo>
                  <a:lnTo>
                    <a:pt x="0" y="446"/>
                  </a:lnTo>
                  <a:lnTo>
                    <a:pt x="5281" y="446"/>
                  </a:lnTo>
                  <a:lnTo>
                    <a:pt x="52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4"/>
            <p:cNvSpPr/>
            <p:nvPr/>
          </p:nvSpPr>
          <p:spPr>
            <a:xfrm>
              <a:off x="1247463" y="1754989"/>
              <a:ext cx="279008" cy="23612"/>
            </a:xfrm>
            <a:custGeom>
              <a:rect b="b" l="l" r="r" t="t"/>
              <a:pathLst>
                <a:path extrusionOk="0" h="447" w="5282">
                  <a:moveTo>
                    <a:pt x="0" y="1"/>
                  </a:moveTo>
                  <a:lnTo>
                    <a:pt x="0" y="447"/>
                  </a:lnTo>
                  <a:lnTo>
                    <a:pt x="5281" y="447"/>
                  </a:lnTo>
                  <a:lnTo>
                    <a:pt x="52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4"/>
            <p:cNvSpPr/>
            <p:nvPr/>
          </p:nvSpPr>
          <p:spPr>
            <a:xfrm>
              <a:off x="1247463" y="978840"/>
              <a:ext cx="279008" cy="23612"/>
            </a:xfrm>
            <a:custGeom>
              <a:rect b="b" l="l" r="r" t="t"/>
              <a:pathLst>
                <a:path extrusionOk="0" h="447" w="5282">
                  <a:moveTo>
                    <a:pt x="0" y="1"/>
                  </a:moveTo>
                  <a:lnTo>
                    <a:pt x="0" y="447"/>
                  </a:lnTo>
                  <a:lnTo>
                    <a:pt x="5281" y="447"/>
                  </a:lnTo>
                  <a:lnTo>
                    <a:pt x="52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4"/>
            <p:cNvSpPr/>
            <p:nvPr/>
          </p:nvSpPr>
          <p:spPr>
            <a:xfrm>
              <a:off x="1247463" y="2013660"/>
              <a:ext cx="279008" cy="23612"/>
            </a:xfrm>
            <a:custGeom>
              <a:rect b="b" l="l" r="r" t="t"/>
              <a:pathLst>
                <a:path extrusionOk="0" h="447" w="5282">
                  <a:moveTo>
                    <a:pt x="0" y="1"/>
                  </a:moveTo>
                  <a:lnTo>
                    <a:pt x="0" y="447"/>
                  </a:lnTo>
                  <a:lnTo>
                    <a:pt x="5281" y="447"/>
                  </a:lnTo>
                  <a:lnTo>
                    <a:pt x="52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4"/>
            <p:cNvSpPr/>
            <p:nvPr/>
          </p:nvSpPr>
          <p:spPr>
            <a:xfrm>
              <a:off x="1247463" y="2272331"/>
              <a:ext cx="279008" cy="23612"/>
            </a:xfrm>
            <a:custGeom>
              <a:rect b="b" l="l" r="r" t="t"/>
              <a:pathLst>
                <a:path extrusionOk="0" h="447" w="5282">
                  <a:moveTo>
                    <a:pt x="0" y="1"/>
                  </a:moveTo>
                  <a:lnTo>
                    <a:pt x="0" y="447"/>
                  </a:lnTo>
                  <a:lnTo>
                    <a:pt x="5281" y="447"/>
                  </a:lnTo>
                  <a:lnTo>
                    <a:pt x="52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4"/>
            <p:cNvSpPr/>
            <p:nvPr/>
          </p:nvSpPr>
          <p:spPr>
            <a:xfrm>
              <a:off x="1247463" y="2531002"/>
              <a:ext cx="279008" cy="23612"/>
            </a:xfrm>
            <a:custGeom>
              <a:rect b="b" l="l" r="r" t="t"/>
              <a:pathLst>
                <a:path extrusionOk="0" h="447" w="5282">
                  <a:moveTo>
                    <a:pt x="0" y="1"/>
                  </a:moveTo>
                  <a:lnTo>
                    <a:pt x="0" y="447"/>
                  </a:lnTo>
                  <a:lnTo>
                    <a:pt x="5281" y="447"/>
                  </a:lnTo>
                  <a:lnTo>
                    <a:pt x="52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4"/>
            <p:cNvSpPr/>
            <p:nvPr/>
          </p:nvSpPr>
          <p:spPr>
            <a:xfrm>
              <a:off x="1247463" y="2789673"/>
              <a:ext cx="279008" cy="23612"/>
            </a:xfrm>
            <a:custGeom>
              <a:rect b="b" l="l" r="r" t="t"/>
              <a:pathLst>
                <a:path extrusionOk="0" h="447" w="5282">
                  <a:moveTo>
                    <a:pt x="0" y="1"/>
                  </a:moveTo>
                  <a:lnTo>
                    <a:pt x="0" y="447"/>
                  </a:lnTo>
                  <a:lnTo>
                    <a:pt x="5281" y="447"/>
                  </a:lnTo>
                  <a:lnTo>
                    <a:pt x="52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4"/>
            <p:cNvSpPr/>
            <p:nvPr/>
          </p:nvSpPr>
          <p:spPr>
            <a:xfrm>
              <a:off x="1247463" y="3048344"/>
              <a:ext cx="279008" cy="23612"/>
            </a:xfrm>
            <a:custGeom>
              <a:rect b="b" l="l" r="r" t="t"/>
              <a:pathLst>
                <a:path extrusionOk="0" h="447" w="5282">
                  <a:moveTo>
                    <a:pt x="0" y="1"/>
                  </a:moveTo>
                  <a:lnTo>
                    <a:pt x="0" y="447"/>
                  </a:lnTo>
                  <a:lnTo>
                    <a:pt x="5281" y="447"/>
                  </a:lnTo>
                  <a:lnTo>
                    <a:pt x="52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4"/>
            <p:cNvSpPr/>
            <p:nvPr/>
          </p:nvSpPr>
          <p:spPr>
            <a:xfrm>
              <a:off x="1247463" y="3307015"/>
              <a:ext cx="279008" cy="23612"/>
            </a:xfrm>
            <a:custGeom>
              <a:rect b="b" l="l" r="r" t="t"/>
              <a:pathLst>
                <a:path extrusionOk="0" h="447" w="5282">
                  <a:moveTo>
                    <a:pt x="0" y="1"/>
                  </a:moveTo>
                  <a:lnTo>
                    <a:pt x="0" y="447"/>
                  </a:lnTo>
                  <a:lnTo>
                    <a:pt x="5281" y="447"/>
                  </a:lnTo>
                  <a:lnTo>
                    <a:pt x="52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4"/>
            <p:cNvSpPr/>
            <p:nvPr/>
          </p:nvSpPr>
          <p:spPr>
            <a:xfrm>
              <a:off x="1247463" y="3565686"/>
              <a:ext cx="279008" cy="23612"/>
            </a:xfrm>
            <a:custGeom>
              <a:rect b="b" l="l" r="r" t="t"/>
              <a:pathLst>
                <a:path extrusionOk="0" h="447" w="5282">
                  <a:moveTo>
                    <a:pt x="0" y="1"/>
                  </a:moveTo>
                  <a:lnTo>
                    <a:pt x="0" y="447"/>
                  </a:lnTo>
                  <a:lnTo>
                    <a:pt x="5281" y="447"/>
                  </a:lnTo>
                  <a:lnTo>
                    <a:pt x="52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4"/>
            <p:cNvSpPr/>
            <p:nvPr/>
          </p:nvSpPr>
          <p:spPr>
            <a:xfrm>
              <a:off x="1247463" y="3824357"/>
              <a:ext cx="279008" cy="23612"/>
            </a:xfrm>
            <a:custGeom>
              <a:rect b="b" l="l" r="r" t="t"/>
              <a:pathLst>
                <a:path extrusionOk="0" h="447" w="5282">
                  <a:moveTo>
                    <a:pt x="0" y="1"/>
                  </a:moveTo>
                  <a:lnTo>
                    <a:pt x="0" y="447"/>
                  </a:lnTo>
                  <a:lnTo>
                    <a:pt x="5281" y="447"/>
                  </a:lnTo>
                  <a:lnTo>
                    <a:pt x="52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4"/>
            <p:cNvSpPr/>
            <p:nvPr/>
          </p:nvSpPr>
          <p:spPr>
            <a:xfrm>
              <a:off x="1247463" y="4083028"/>
              <a:ext cx="279008" cy="23612"/>
            </a:xfrm>
            <a:custGeom>
              <a:rect b="b" l="l" r="r" t="t"/>
              <a:pathLst>
                <a:path extrusionOk="0" h="447" w="5282">
                  <a:moveTo>
                    <a:pt x="0" y="1"/>
                  </a:moveTo>
                  <a:lnTo>
                    <a:pt x="0" y="447"/>
                  </a:lnTo>
                  <a:lnTo>
                    <a:pt x="5281" y="447"/>
                  </a:lnTo>
                  <a:lnTo>
                    <a:pt x="52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7" name="Google Shape;727;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728" name="Google Shape;728;p4"/>
          <p:cNvSpPr txBox="1"/>
          <p:nvPr>
            <p:ph idx="1" type="body"/>
          </p:nvPr>
        </p:nvSpPr>
        <p:spPr>
          <a:xfrm>
            <a:off x="2471763" y="1430225"/>
            <a:ext cx="4200600" cy="30621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Char char="●"/>
              <a:defRPr/>
            </a:lvl1pPr>
            <a:lvl2pPr indent="-304800" lvl="1" marL="914400" rtl="0">
              <a:lnSpc>
                <a:spcPct val="100000"/>
              </a:lnSpc>
              <a:spcBef>
                <a:spcPts val="500"/>
              </a:spcBef>
              <a:spcAft>
                <a:spcPts val="0"/>
              </a:spcAft>
              <a:buSzPts val="1200"/>
              <a:buFont typeface="Roboto Condensed Light"/>
              <a:buChar char="○"/>
              <a:defRPr/>
            </a:lvl2pPr>
            <a:lvl3pPr indent="-304800" lvl="2" marL="1371600" rtl="0">
              <a:lnSpc>
                <a:spcPct val="100000"/>
              </a:lnSpc>
              <a:spcBef>
                <a:spcPts val="0"/>
              </a:spcBef>
              <a:spcAft>
                <a:spcPts val="0"/>
              </a:spcAft>
              <a:buSzPts val="1200"/>
              <a:buFont typeface="Roboto Condensed Light"/>
              <a:buChar char="■"/>
              <a:defRPr/>
            </a:lvl3pPr>
            <a:lvl4pPr indent="-304800" lvl="3" marL="1828800" rtl="0">
              <a:lnSpc>
                <a:spcPct val="100000"/>
              </a:lnSpc>
              <a:spcBef>
                <a:spcPts val="0"/>
              </a:spcBef>
              <a:spcAft>
                <a:spcPts val="0"/>
              </a:spcAft>
              <a:buSzPts val="1200"/>
              <a:buFont typeface="Roboto Condensed Light"/>
              <a:buChar char="●"/>
              <a:defRPr/>
            </a:lvl4pPr>
            <a:lvl5pPr indent="-304800" lvl="4" marL="2286000" rtl="0">
              <a:lnSpc>
                <a:spcPct val="100000"/>
              </a:lnSpc>
              <a:spcBef>
                <a:spcPts val="0"/>
              </a:spcBef>
              <a:spcAft>
                <a:spcPts val="0"/>
              </a:spcAft>
              <a:buSzPts val="1200"/>
              <a:buFont typeface="Roboto Condensed Light"/>
              <a:buChar char="○"/>
              <a:defRPr/>
            </a:lvl5pPr>
            <a:lvl6pPr indent="-304800" lvl="5" marL="2743200" rtl="0">
              <a:lnSpc>
                <a:spcPct val="100000"/>
              </a:lnSpc>
              <a:spcBef>
                <a:spcPts val="0"/>
              </a:spcBef>
              <a:spcAft>
                <a:spcPts val="0"/>
              </a:spcAft>
              <a:buSzPts val="1200"/>
              <a:buFont typeface="Roboto Condensed Light"/>
              <a:buChar char="■"/>
              <a:defRPr/>
            </a:lvl6pPr>
            <a:lvl7pPr indent="-304800" lvl="6" marL="3200400" rtl="0">
              <a:lnSpc>
                <a:spcPct val="100000"/>
              </a:lnSpc>
              <a:spcBef>
                <a:spcPts val="0"/>
              </a:spcBef>
              <a:spcAft>
                <a:spcPts val="0"/>
              </a:spcAft>
              <a:buSzPts val="1200"/>
              <a:buFont typeface="Roboto Condensed Light"/>
              <a:buChar char="●"/>
              <a:defRPr/>
            </a:lvl7pPr>
            <a:lvl8pPr indent="-304800" lvl="7" marL="3657600" rtl="0">
              <a:lnSpc>
                <a:spcPct val="100000"/>
              </a:lnSpc>
              <a:spcBef>
                <a:spcPts val="0"/>
              </a:spcBef>
              <a:spcAft>
                <a:spcPts val="0"/>
              </a:spcAft>
              <a:buSzPts val="1200"/>
              <a:buFont typeface="Roboto Condensed Light"/>
              <a:buChar char="○"/>
              <a:defRPr/>
            </a:lvl8pPr>
            <a:lvl9pPr indent="-304800" lvl="8" marL="4114800" rtl="0">
              <a:lnSpc>
                <a:spcPct val="100000"/>
              </a:lnSpc>
              <a:spcBef>
                <a:spcPts val="0"/>
              </a:spcBef>
              <a:spcAft>
                <a:spcPts val="0"/>
              </a:spcAft>
              <a:buSzPts val="1200"/>
              <a:buFont typeface="Roboto Condensed Light"/>
              <a:buChar char="■"/>
              <a:defRPr/>
            </a:lvl9pPr>
          </a:lstStyle>
          <a:p/>
        </p:txBody>
      </p:sp>
      <p:grpSp>
        <p:nvGrpSpPr>
          <p:cNvPr id="729" name="Google Shape;729;p4"/>
          <p:cNvGrpSpPr/>
          <p:nvPr/>
        </p:nvGrpSpPr>
        <p:grpSpPr>
          <a:xfrm>
            <a:off x="50" y="4604100"/>
            <a:ext cx="9144025" cy="709198"/>
            <a:chOff x="50" y="4604100"/>
            <a:chExt cx="9144025" cy="709198"/>
          </a:xfrm>
        </p:grpSpPr>
        <p:sp>
          <p:nvSpPr>
            <p:cNvPr id="730" name="Google Shape;730;p4"/>
            <p:cNvSpPr/>
            <p:nvPr/>
          </p:nvSpPr>
          <p:spPr>
            <a:xfrm>
              <a:off x="50" y="4604100"/>
              <a:ext cx="9144025" cy="709198"/>
            </a:xfrm>
            <a:custGeom>
              <a:rect b="b" l="l" r="r" t="t"/>
              <a:pathLst>
                <a:path extrusionOk="0" h="21688" w="79389">
                  <a:moveTo>
                    <a:pt x="0" y="1"/>
                  </a:moveTo>
                  <a:lnTo>
                    <a:pt x="0" y="21688"/>
                  </a:lnTo>
                  <a:lnTo>
                    <a:pt x="79388" y="21688"/>
                  </a:lnTo>
                  <a:lnTo>
                    <a:pt x="793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4"/>
            <p:cNvSpPr/>
            <p:nvPr/>
          </p:nvSpPr>
          <p:spPr>
            <a:xfrm>
              <a:off x="699787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4"/>
            <p:cNvSpPr/>
            <p:nvPr/>
          </p:nvSpPr>
          <p:spPr>
            <a:xfrm>
              <a:off x="727655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4"/>
            <p:cNvSpPr/>
            <p:nvPr/>
          </p:nvSpPr>
          <p:spPr>
            <a:xfrm>
              <a:off x="755556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4"/>
            <p:cNvSpPr/>
            <p:nvPr/>
          </p:nvSpPr>
          <p:spPr>
            <a:xfrm>
              <a:off x="6161542" y="4738462"/>
              <a:ext cx="155103" cy="78485"/>
            </a:xfrm>
            <a:custGeom>
              <a:rect b="b" l="l" r="r" t="t"/>
              <a:pathLst>
                <a:path extrusionOk="0" h="1892" w="3739">
                  <a:moveTo>
                    <a:pt x="304" y="0"/>
                  </a:moveTo>
                  <a:lnTo>
                    <a:pt x="0" y="330"/>
                  </a:lnTo>
                  <a:lnTo>
                    <a:pt x="1722" y="1891"/>
                  </a:lnTo>
                  <a:lnTo>
                    <a:pt x="2025" y="1891"/>
                  </a:lnTo>
                  <a:lnTo>
                    <a:pt x="3738"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4"/>
            <p:cNvSpPr/>
            <p:nvPr/>
          </p:nvSpPr>
          <p:spPr>
            <a:xfrm>
              <a:off x="6440181" y="4738462"/>
              <a:ext cx="155476" cy="79978"/>
            </a:xfrm>
            <a:custGeom>
              <a:rect b="b" l="l" r="r" t="t"/>
              <a:pathLst>
                <a:path extrusionOk="0" h="1928" w="3748">
                  <a:moveTo>
                    <a:pt x="313" y="0"/>
                  </a:moveTo>
                  <a:lnTo>
                    <a:pt x="1" y="321"/>
                  </a:lnTo>
                  <a:lnTo>
                    <a:pt x="1723" y="1927"/>
                  </a:lnTo>
                  <a:lnTo>
                    <a:pt x="2026" y="1927"/>
                  </a:lnTo>
                  <a:lnTo>
                    <a:pt x="3748"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4"/>
            <p:cNvSpPr/>
            <p:nvPr/>
          </p:nvSpPr>
          <p:spPr>
            <a:xfrm>
              <a:off x="671923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4"/>
            <p:cNvSpPr/>
            <p:nvPr/>
          </p:nvSpPr>
          <p:spPr>
            <a:xfrm>
              <a:off x="5325170" y="4737342"/>
              <a:ext cx="155103" cy="78858"/>
            </a:xfrm>
            <a:custGeom>
              <a:rect b="b" l="l" r="r" t="t"/>
              <a:pathLst>
                <a:path extrusionOk="0" h="1901" w="3739">
                  <a:moveTo>
                    <a:pt x="304" y="0"/>
                  </a:moveTo>
                  <a:lnTo>
                    <a:pt x="1" y="330"/>
                  </a:lnTo>
                  <a:lnTo>
                    <a:pt x="1723" y="1901"/>
                  </a:lnTo>
                  <a:lnTo>
                    <a:pt x="2026" y="190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4"/>
            <p:cNvSpPr/>
            <p:nvPr/>
          </p:nvSpPr>
          <p:spPr>
            <a:xfrm>
              <a:off x="5603850" y="4737716"/>
              <a:ext cx="155476" cy="79978"/>
            </a:xfrm>
            <a:custGeom>
              <a:rect b="b" l="l" r="r" t="t"/>
              <a:pathLst>
                <a:path extrusionOk="0" h="1928"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4"/>
            <p:cNvSpPr/>
            <p:nvPr/>
          </p:nvSpPr>
          <p:spPr>
            <a:xfrm>
              <a:off x="5882862"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4"/>
            <p:cNvSpPr/>
            <p:nvPr/>
          </p:nvSpPr>
          <p:spPr>
            <a:xfrm>
              <a:off x="4767851"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4"/>
            <p:cNvSpPr/>
            <p:nvPr/>
          </p:nvSpPr>
          <p:spPr>
            <a:xfrm>
              <a:off x="5046531" y="473771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4"/>
            <p:cNvSpPr/>
            <p:nvPr/>
          </p:nvSpPr>
          <p:spPr>
            <a:xfrm>
              <a:off x="699787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4"/>
            <p:cNvSpPr/>
            <p:nvPr/>
          </p:nvSpPr>
          <p:spPr>
            <a:xfrm>
              <a:off x="727655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4"/>
            <p:cNvSpPr/>
            <p:nvPr/>
          </p:nvSpPr>
          <p:spPr>
            <a:xfrm>
              <a:off x="755556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4"/>
            <p:cNvSpPr/>
            <p:nvPr/>
          </p:nvSpPr>
          <p:spPr>
            <a:xfrm>
              <a:off x="6161542" y="4922355"/>
              <a:ext cx="155103" cy="78526"/>
            </a:xfrm>
            <a:custGeom>
              <a:rect b="b" l="l" r="r" t="t"/>
              <a:pathLst>
                <a:path extrusionOk="0" h="1893"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4"/>
            <p:cNvSpPr/>
            <p:nvPr/>
          </p:nvSpPr>
          <p:spPr>
            <a:xfrm>
              <a:off x="6440181" y="4922355"/>
              <a:ext cx="155476" cy="80352"/>
            </a:xfrm>
            <a:custGeom>
              <a:rect b="b" l="l" r="r" t="t"/>
              <a:pathLst>
                <a:path extrusionOk="0" h="1937" w="3748">
                  <a:moveTo>
                    <a:pt x="313" y="1"/>
                  </a:moveTo>
                  <a:lnTo>
                    <a:pt x="1" y="322"/>
                  </a:lnTo>
                  <a:lnTo>
                    <a:pt x="1723" y="1937"/>
                  </a:lnTo>
                  <a:lnTo>
                    <a:pt x="2026" y="1937"/>
                  </a:lnTo>
                  <a:lnTo>
                    <a:pt x="3748"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4"/>
            <p:cNvSpPr/>
            <p:nvPr/>
          </p:nvSpPr>
          <p:spPr>
            <a:xfrm>
              <a:off x="671923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4"/>
            <p:cNvSpPr/>
            <p:nvPr/>
          </p:nvSpPr>
          <p:spPr>
            <a:xfrm>
              <a:off x="5325170" y="4921276"/>
              <a:ext cx="155103" cy="78858"/>
            </a:xfrm>
            <a:custGeom>
              <a:rect b="b" l="l" r="r" t="t"/>
              <a:pathLst>
                <a:path extrusionOk="0" h="1901" w="3739">
                  <a:moveTo>
                    <a:pt x="304" y="0"/>
                  </a:moveTo>
                  <a:lnTo>
                    <a:pt x="1" y="330"/>
                  </a:lnTo>
                  <a:lnTo>
                    <a:pt x="1723" y="1900"/>
                  </a:lnTo>
                  <a:lnTo>
                    <a:pt x="2026" y="1900"/>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4"/>
            <p:cNvSpPr/>
            <p:nvPr/>
          </p:nvSpPr>
          <p:spPr>
            <a:xfrm>
              <a:off x="5603850" y="4921649"/>
              <a:ext cx="155476" cy="79937"/>
            </a:xfrm>
            <a:custGeom>
              <a:rect b="b" l="l" r="r" t="t"/>
              <a:pathLst>
                <a:path extrusionOk="0" h="1927"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4"/>
            <p:cNvSpPr/>
            <p:nvPr/>
          </p:nvSpPr>
          <p:spPr>
            <a:xfrm>
              <a:off x="5882862"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4"/>
            <p:cNvSpPr/>
            <p:nvPr/>
          </p:nvSpPr>
          <p:spPr>
            <a:xfrm>
              <a:off x="4767851"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4"/>
            <p:cNvSpPr/>
            <p:nvPr/>
          </p:nvSpPr>
          <p:spPr>
            <a:xfrm>
              <a:off x="5046531" y="492164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4"/>
            <p:cNvSpPr/>
            <p:nvPr/>
          </p:nvSpPr>
          <p:spPr>
            <a:xfrm>
              <a:off x="699787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4"/>
            <p:cNvSpPr/>
            <p:nvPr/>
          </p:nvSpPr>
          <p:spPr>
            <a:xfrm>
              <a:off x="727655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4"/>
            <p:cNvSpPr/>
            <p:nvPr/>
          </p:nvSpPr>
          <p:spPr>
            <a:xfrm>
              <a:off x="755556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4"/>
            <p:cNvSpPr/>
            <p:nvPr/>
          </p:nvSpPr>
          <p:spPr>
            <a:xfrm>
              <a:off x="6161542" y="5106289"/>
              <a:ext cx="155103" cy="78485"/>
            </a:xfrm>
            <a:custGeom>
              <a:rect b="b" l="l" r="r" t="t"/>
              <a:pathLst>
                <a:path extrusionOk="0" h="1892"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4"/>
            <p:cNvSpPr/>
            <p:nvPr/>
          </p:nvSpPr>
          <p:spPr>
            <a:xfrm>
              <a:off x="6440181" y="5106289"/>
              <a:ext cx="155476" cy="80352"/>
            </a:xfrm>
            <a:custGeom>
              <a:rect b="b" l="l" r="r" t="t"/>
              <a:pathLst>
                <a:path extrusionOk="0" h="1937" w="3748">
                  <a:moveTo>
                    <a:pt x="313" y="1"/>
                  </a:moveTo>
                  <a:lnTo>
                    <a:pt x="1" y="331"/>
                  </a:lnTo>
                  <a:lnTo>
                    <a:pt x="1723" y="1936"/>
                  </a:lnTo>
                  <a:lnTo>
                    <a:pt x="2026" y="1936"/>
                  </a:lnTo>
                  <a:lnTo>
                    <a:pt x="3748"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4"/>
            <p:cNvSpPr/>
            <p:nvPr/>
          </p:nvSpPr>
          <p:spPr>
            <a:xfrm>
              <a:off x="671923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4"/>
            <p:cNvSpPr/>
            <p:nvPr/>
          </p:nvSpPr>
          <p:spPr>
            <a:xfrm>
              <a:off x="5325170" y="5105169"/>
              <a:ext cx="155103" cy="78900"/>
            </a:xfrm>
            <a:custGeom>
              <a:rect b="b" l="l" r="r" t="t"/>
              <a:pathLst>
                <a:path extrusionOk="0" h="1902" w="3739">
                  <a:moveTo>
                    <a:pt x="304" y="1"/>
                  </a:moveTo>
                  <a:lnTo>
                    <a:pt x="1" y="331"/>
                  </a:lnTo>
                  <a:lnTo>
                    <a:pt x="1723" y="1901"/>
                  </a:lnTo>
                  <a:lnTo>
                    <a:pt x="2026" y="1901"/>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4"/>
            <p:cNvSpPr/>
            <p:nvPr/>
          </p:nvSpPr>
          <p:spPr>
            <a:xfrm>
              <a:off x="5603850" y="5105542"/>
              <a:ext cx="155476" cy="79978"/>
            </a:xfrm>
            <a:custGeom>
              <a:rect b="b" l="l" r="r" t="t"/>
              <a:pathLst>
                <a:path extrusionOk="0" h="1928" w="3748">
                  <a:moveTo>
                    <a:pt x="313" y="1"/>
                  </a:moveTo>
                  <a:lnTo>
                    <a:pt x="0" y="322"/>
                  </a:lnTo>
                  <a:lnTo>
                    <a:pt x="1722" y="1928"/>
                  </a:lnTo>
                  <a:lnTo>
                    <a:pt x="2025" y="1928"/>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4"/>
            <p:cNvSpPr/>
            <p:nvPr/>
          </p:nvSpPr>
          <p:spPr>
            <a:xfrm>
              <a:off x="5882862"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4"/>
            <p:cNvSpPr/>
            <p:nvPr/>
          </p:nvSpPr>
          <p:spPr>
            <a:xfrm>
              <a:off x="4767851"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4"/>
            <p:cNvSpPr/>
            <p:nvPr/>
          </p:nvSpPr>
          <p:spPr>
            <a:xfrm>
              <a:off x="5046531" y="510554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4"/>
            <p:cNvSpPr/>
            <p:nvPr/>
          </p:nvSpPr>
          <p:spPr>
            <a:xfrm>
              <a:off x="810912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4"/>
            <p:cNvSpPr/>
            <p:nvPr/>
          </p:nvSpPr>
          <p:spPr>
            <a:xfrm>
              <a:off x="838780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4"/>
            <p:cNvSpPr/>
            <p:nvPr/>
          </p:nvSpPr>
          <p:spPr>
            <a:xfrm>
              <a:off x="866681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4"/>
            <p:cNvSpPr/>
            <p:nvPr/>
          </p:nvSpPr>
          <p:spPr>
            <a:xfrm>
              <a:off x="783048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4"/>
            <p:cNvSpPr/>
            <p:nvPr/>
          </p:nvSpPr>
          <p:spPr>
            <a:xfrm>
              <a:off x="810912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4"/>
            <p:cNvSpPr/>
            <p:nvPr/>
          </p:nvSpPr>
          <p:spPr>
            <a:xfrm>
              <a:off x="838780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4"/>
            <p:cNvSpPr/>
            <p:nvPr/>
          </p:nvSpPr>
          <p:spPr>
            <a:xfrm>
              <a:off x="866681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4"/>
            <p:cNvSpPr/>
            <p:nvPr/>
          </p:nvSpPr>
          <p:spPr>
            <a:xfrm>
              <a:off x="783048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4"/>
            <p:cNvSpPr/>
            <p:nvPr/>
          </p:nvSpPr>
          <p:spPr>
            <a:xfrm>
              <a:off x="810912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4"/>
            <p:cNvSpPr/>
            <p:nvPr/>
          </p:nvSpPr>
          <p:spPr>
            <a:xfrm>
              <a:off x="838780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4"/>
            <p:cNvSpPr/>
            <p:nvPr/>
          </p:nvSpPr>
          <p:spPr>
            <a:xfrm>
              <a:off x="866681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4"/>
            <p:cNvSpPr/>
            <p:nvPr/>
          </p:nvSpPr>
          <p:spPr>
            <a:xfrm>
              <a:off x="783048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4"/>
            <p:cNvSpPr/>
            <p:nvPr/>
          </p:nvSpPr>
          <p:spPr>
            <a:xfrm>
              <a:off x="8945478"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4"/>
            <p:cNvSpPr/>
            <p:nvPr/>
          </p:nvSpPr>
          <p:spPr>
            <a:xfrm>
              <a:off x="8945478"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4"/>
            <p:cNvSpPr/>
            <p:nvPr/>
          </p:nvSpPr>
          <p:spPr>
            <a:xfrm>
              <a:off x="8945478"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4"/>
            <p:cNvSpPr/>
            <p:nvPr/>
          </p:nvSpPr>
          <p:spPr>
            <a:xfrm>
              <a:off x="283072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4"/>
            <p:cNvSpPr/>
            <p:nvPr/>
          </p:nvSpPr>
          <p:spPr>
            <a:xfrm>
              <a:off x="310940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4"/>
            <p:cNvSpPr/>
            <p:nvPr/>
          </p:nvSpPr>
          <p:spPr>
            <a:xfrm>
              <a:off x="338841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4"/>
            <p:cNvSpPr/>
            <p:nvPr/>
          </p:nvSpPr>
          <p:spPr>
            <a:xfrm>
              <a:off x="1994392" y="4738462"/>
              <a:ext cx="155103" cy="78485"/>
            </a:xfrm>
            <a:custGeom>
              <a:rect b="b" l="l" r="r" t="t"/>
              <a:pathLst>
                <a:path extrusionOk="0" h="1892" w="3739">
                  <a:moveTo>
                    <a:pt x="304" y="0"/>
                  </a:moveTo>
                  <a:lnTo>
                    <a:pt x="0" y="330"/>
                  </a:lnTo>
                  <a:lnTo>
                    <a:pt x="1722" y="1891"/>
                  </a:lnTo>
                  <a:lnTo>
                    <a:pt x="2025" y="1891"/>
                  </a:lnTo>
                  <a:lnTo>
                    <a:pt x="3738"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4"/>
            <p:cNvSpPr/>
            <p:nvPr/>
          </p:nvSpPr>
          <p:spPr>
            <a:xfrm>
              <a:off x="2273031" y="4738462"/>
              <a:ext cx="155476" cy="79978"/>
            </a:xfrm>
            <a:custGeom>
              <a:rect b="b" l="l" r="r" t="t"/>
              <a:pathLst>
                <a:path extrusionOk="0" h="1928" w="3748">
                  <a:moveTo>
                    <a:pt x="313" y="0"/>
                  </a:moveTo>
                  <a:lnTo>
                    <a:pt x="1" y="321"/>
                  </a:lnTo>
                  <a:lnTo>
                    <a:pt x="1723" y="1927"/>
                  </a:lnTo>
                  <a:lnTo>
                    <a:pt x="2026" y="1927"/>
                  </a:lnTo>
                  <a:lnTo>
                    <a:pt x="3748"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4"/>
            <p:cNvSpPr/>
            <p:nvPr/>
          </p:nvSpPr>
          <p:spPr>
            <a:xfrm>
              <a:off x="255208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4"/>
            <p:cNvSpPr/>
            <p:nvPr/>
          </p:nvSpPr>
          <p:spPr>
            <a:xfrm>
              <a:off x="1158020" y="4737342"/>
              <a:ext cx="155103" cy="78858"/>
            </a:xfrm>
            <a:custGeom>
              <a:rect b="b" l="l" r="r" t="t"/>
              <a:pathLst>
                <a:path extrusionOk="0" h="1901" w="3739">
                  <a:moveTo>
                    <a:pt x="304" y="0"/>
                  </a:moveTo>
                  <a:lnTo>
                    <a:pt x="1" y="330"/>
                  </a:lnTo>
                  <a:lnTo>
                    <a:pt x="1723" y="1901"/>
                  </a:lnTo>
                  <a:lnTo>
                    <a:pt x="2026" y="190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4"/>
            <p:cNvSpPr/>
            <p:nvPr/>
          </p:nvSpPr>
          <p:spPr>
            <a:xfrm>
              <a:off x="1436700" y="4737716"/>
              <a:ext cx="155476" cy="79978"/>
            </a:xfrm>
            <a:custGeom>
              <a:rect b="b" l="l" r="r" t="t"/>
              <a:pathLst>
                <a:path extrusionOk="0" h="1928"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4"/>
            <p:cNvSpPr/>
            <p:nvPr/>
          </p:nvSpPr>
          <p:spPr>
            <a:xfrm>
              <a:off x="1715712"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4"/>
            <p:cNvSpPr/>
            <p:nvPr/>
          </p:nvSpPr>
          <p:spPr>
            <a:xfrm>
              <a:off x="600701"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4"/>
            <p:cNvSpPr/>
            <p:nvPr/>
          </p:nvSpPr>
          <p:spPr>
            <a:xfrm>
              <a:off x="879381" y="473771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4"/>
            <p:cNvSpPr/>
            <p:nvPr/>
          </p:nvSpPr>
          <p:spPr>
            <a:xfrm>
              <a:off x="283072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4"/>
            <p:cNvSpPr/>
            <p:nvPr/>
          </p:nvSpPr>
          <p:spPr>
            <a:xfrm>
              <a:off x="310940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4"/>
            <p:cNvSpPr/>
            <p:nvPr/>
          </p:nvSpPr>
          <p:spPr>
            <a:xfrm>
              <a:off x="338841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4"/>
            <p:cNvSpPr/>
            <p:nvPr/>
          </p:nvSpPr>
          <p:spPr>
            <a:xfrm>
              <a:off x="1994392" y="4922355"/>
              <a:ext cx="155103" cy="78526"/>
            </a:xfrm>
            <a:custGeom>
              <a:rect b="b" l="l" r="r" t="t"/>
              <a:pathLst>
                <a:path extrusionOk="0" h="1893"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4"/>
            <p:cNvSpPr/>
            <p:nvPr/>
          </p:nvSpPr>
          <p:spPr>
            <a:xfrm>
              <a:off x="2273031" y="4922355"/>
              <a:ext cx="155476" cy="80352"/>
            </a:xfrm>
            <a:custGeom>
              <a:rect b="b" l="l" r="r" t="t"/>
              <a:pathLst>
                <a:path extrusionOk="0" h="1937" w="3748">
                  <a:moveTo>
                    <a:pt x="313" y="1"/>
                  </a:moveTo>
                  <a:lnTo>
                    <a:pt x="1" y="322"/>
                  </a:lnTo>
                  <a:lnTo>
                    <a:pt x="1723" y="1937"/>
                  </a:lnTo>
                  <a:lnTo>
                    <a:pt x="2026" y="1937"/>
                  </a:lnTo>
                  <a:lnTo>
                    <a:pt x="3748"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4"/>
            <p:cNvSpPr/>
            <p:nvPr/>
          </p:nvSpPr>
          <p:spPr>
            <a:xfrm>
              <a:off x="255208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4"/>
            <p:cNvSpPr/>
            <p:nvPr/>
          </p:nvSpPr>
          <p:spPr>
            <a:xfrm>
              <a:off x="1158020" y="4921276"/>
              <a:ext cx="155103" cy="78858"/>
            </a:xfrm>
            <a:custGeom>
              <a:rect b="b" l="l" r="r" t="t"/>
              <a:pathLst>
                <a:path extrusionOk="0" h="1901" w="3739">
                  <a:moveTo>
                    <a:pt x="304" y="0"/>
                  </a:moveTo>
                  <a:lnTo>
                    <a:pt x="1" y="330"/>
                  </a:lnTo>
                  <a:lnTo>
                    <a:pt x="1723" y="1900"/>
                  </a:lnTo>
                  <a:lnTo>
                    <a:pt x="2026" y="1900"/>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4"/>
            <p:cNvSpPr/>
            <p:nvPr/>
          </p:nvSpPr>
          <p:spPr>
            <a:xfrm>
              <a:off x="1436700" y="4921649"/>
              <a:ext cx="155476" cy="79937"/>
            </a:xfrm>
            <a:custGeom>
              <a:rect b="b" l="l" r="r" t="t"/>
              <a:pathLst>
                <a:path extrusionOk="0" h="1927"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4"/>
            <p:cNvSpPr/>
            <p:nvPr/>
          </p:nvSpPr>
          <p:spPr>
            <a:xfrm>
              <a:off x="1715712"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4"/>
            <p:cNvSpPr/>
            <p:nvPr/>
          </p:nvSpPr>
          <p:spPr>
            <a:xfrm>
              <a:off x="600701"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4"/>
            <p:cNvSpPr/>
            <p:nvPr/>
          </p:nvSpPr>
          <p:spPr>
            <a:xfrm>
              <a:off x="879381" y="492164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4"/>
            <p:cNvSpPr/>
            <p:nvPr/>
          </p:nvSpPr>
          <p:spPr>
            <a:xfrm>
              <a:off x="283072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4"/>
            <p:cNvSpPr/>
            <p:nvPr/>
          </p:nvSpPr>
          <p:spPr>
            <a:xfrm>
              <a:off x="310940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4"/>
            <p:cNvSpPr/>
            <p:nvPr/>
          </p:nvSpPr>
          <p:spPr>
            <a:xfrm>
              <a:off x="338841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4"/>
            <p:cNvSpPr/>
            <p:nvPr/>
          </p:nvSpPr>
          <p:spPr>
            <a:xfrm>
              <a:off x="1994392" y="5106289"/>
              <a:ext cx="155103" cy="78485"/>
            </a:xfrm>
            <a:custGeom>
              <a:rect b="b" l="l" r="r" t="t"/>
              <a:pathLst>
                <a:path extrusionOk="0" h="1892"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4"/>
            <p:cNvSpPr/>
            <p:nvPr/>
          </p:nvSpPr>
          <p:spPr>
            <a:xfrm>
              <a:off x="2273031" y="5106289"/>
              <a:ext cx="155476" cy="80352"/>
            </a:xfrm>
            <a:custGeom>
              <a:rect b="b" l="l" r="r" t="t"/>
              <a:pathLst>
                <a:path extrusionOk="0" h="1937" w="3748">
                  <a:moveTo>
                    <a:pt x="313" y="1"/>
                  </a:moveTo>
                  <a:lnTo>
                    <a:pt x="1" y="331"/>
                  </a:lnTo>
                  <a:lnTo>
                    <a:pt x="1723" y="1936"/>
                  </a:lnTo>
                  <a:lnTo>
                    <a:pt x="2026" y="1936"/>
                  </a:lnTo>
                  <a:lnTo>
                    <a:pt x="3748"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4"/>
            <p:cNvSpPr/>
            <p:nvPr/>
          </p:nvSpPr>
          <p:spPr>
            <a:xfrm>
              <a:off x="255208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4"/>
            <p:cNvSpPr/>
            <p:nvPr/>
          </p:nvSpPr>
          <p:spPr>
            <a:xfrm>
              <a:off x="1158020" y="5105169"/>
              <a:ext cx="155103" cy="78900"/>
            </a:xfrm>
            <a:custGeom>
              <a:rect b="b" l="l" r="r" t="t"/>
              <a:pathLst>
                <a:path extrusionOk="0" h="1902" w="3739">
                  <a:moveTo>
                    <a:pt x="304" y="1"/>
                  </a:moveTo>
                  <a:lnTo>
                    <a:pt x="1" y="331"/>
                  </a:lnTo>
                  <a:lnTo>
                    <a:pt x="1723" y="1901"/>
                  </a:lnTo>
                  <a:lnTo>
                    <a:pt x="2026" y="1901"/>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4"/>
            <p:cNvSpPr/>
            <p:nvPr/>
          </p:nvSpPr>
          <p:spPr>
            <a:xfrm>
              <a:off x="1436700" y="5105542"/>
              <a:ext cx="155476" cy="79978"/>
            </a:xfrm>
            <a:custGeom>
              <a:rect b="b" l="l" r="r" t="t"/>
              <a:pathLst>
                <a:path extrusionOk="0" h="1928" w="3748">
                  <a:moveTo>
                    <a:pt x="313" y="1"/>
                  </a:moveTo>
                  <a:lnTo>
                    <a:pt x="0" y="322"/>
                  </a:lnTo>
                  <a:lnTo>
                    <a:pt x="1722" y="1928"/>
                  </a:lnTo>
                  <a:lnTo>
                    <a:pt x="2025" y="1928"/>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4"/>
            <p:cNvSpPr/>
            <p:nvPr/>
          </p:nvSpPr>
          <p:spPr>
            <a:xfrm>
              <a:off x="1715712"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4"/>
            <p:cNvSpPr/>
            <p:nvPr/>
          </p:nvSpPr>
          <p:spPr>
            <a:xfrm>
              <a:off x="600701"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4"/>
            <p:cNvSpPr/>
            <p:nvPr/>
          </p:nvSpPr>
          <p:spPr>
            <a:xfrm>
              <a:off x="879381" y="510554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4"/>
            <p:cNvSpPr/>
            <p:nvPr/>
          </p:nvSpPr>
          <p:spPr>
            <a:xfrm>
              <a:off x="394197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4"/>
            <p:cNvSpPr/>
            <p:nvPr/>
          </p:nvSpPr>
          <p:spPr>
            <a:xfrm>
              <a:off x="422065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4"/>
            <p:cNvSpPr/>
            <p:nvPr/>
          </p:nvSpPr>
          <p:spPr>
            <a:xfrm>
              <a:off x="449966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4"/>
            <p:cNvSpPr/>
            <p:nvPr/>
          </p:nvSpPr>
          <p:spPr>
            <a:xfrm>
              <a:off x="366333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4"/>
            <p:cNvSpPr/>
            <p:nvPr/>
          </p:nvSpPr>
          <p:spPr>
            <a:xfrm>
              <a:off x="394197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4"/>
            <p:cNvSpPr/>
            <p:nvPr/>
          </p:nvSpPr>
          <p:spPr>
            <a:xfrm>
              <a:off x="422065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4"/>
            <p:cNvSpPr/>
            <p:nvPr/>
          </p:nvSpPr>
          <p:spPr>
            <a:xfrm>
              <a:off x="449966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4"/>
            <p:cNvSpPr/>
            <p:nvPr/>
          </p:nvSpPr>
          <p:spPr>
            <a:xfrm>
              <a:off x="366333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4"/>
            <p:cNvSpPr/>
            <p:nvPr/>
          </p:nvSpPr>
          <p:spPr>
            <a:xfrm>
              <a:off x="394197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4"/>
            <p:cNvSpPr/>
            <p:nvPr/>
          </p:nvSpPr>
          <p:spPr>
            <a:xfrm>
              <a:off x="422065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4"/>
            <p:cNvSpPr/>
            <p:nvPr/>
          </p:nvSpPr>
          <p:spPr>
            <a:xfrm>
              <a:off x="449966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4"/>
            <p:cNvSpPr/>
            <p:nvPr/>
          </p:nvSpPr>
          <p:spPr>
            <a:xfrm>
              <a:off x="366333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4"/>
            <p:cNvSpPr/>
            <p:nvPr/>
          </p:nvSpPr>
          <p:spPr>
            <a:xfrm>
              <a:off x="43401"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4"/>
            <p:cNvSpPr/>
            <p:nvPr/>
          </p:nvSpPr>
          <p:spPr>
            <a:xfrm>
              <a:off x="322081" y="473771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4"/>
            <p:cNvSpPr/>
            <p:nvPr/>
          </p:nvSpPr>
          <p:spPr>
            <a:xfrm>
              <a:off x="43401"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4"/>
            <p:cNvSpPr/>
            <p:nvPr/>
          </p:nvSpPr>
          <p:spPr>
            <a:xfrm>
              <a:off x="322081" y="492164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4"/>
            <p:cNvSpPr/>
            <p:nvPr/>
          </p:nvSpPr>
          <p:spPr>
            <a:xfrm>
              <a:off x="43401"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4"/>
            <p:cNvSpPr/>
            <p:nvPr/>
          </p:nvSpPr>
          <p:spPr>
            <a:xfrm>
              <a:off x="322081" y="510554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spTree>
      <p:nvGrpSpPr>
        <p:cNvPr id="5952" name="Shape 5952"/>
        <p:cNvGrpSpPr/>
        <p:nvPr/>
      </p:nvGrpSpPr>
      <p:grpSpPr>
        <a:xfrm>
          <a:off x="0" y="0"/>
          <a:ext cx="0" cy="0"/>
          <a:chOff x="0" y="0"/>
          <a:chExt cx="0" cy="0"/>
        </a:xfrm>
      </p:grpSpPr>
      <p:grpSp>
        <p:nvGrpSpPr>
          <p:cNvPr id="5953" name="Google Shape;5953;p31"/>
          <p:cNvGrpSpPr/>
          <p:nvPr/>
        </p:nvGrpSpPr>
        <p:grpSpPr>
          <a:xfrm flipH="1">
            <a:off x="7264220" y="652791"/>
            <a:ext cx="1787186" cy="4042445"/>
            <a:chOff x="-68302" y="1858975"/>
            <a:chExt cx="889723" cy="2012468"/>
          </a:xfrm>
        </p:grpSpPr>
        <p:sp>
          <p:nvSpPr>
            <p:cNvPr id="5954" name="Google Shape;5954;p31"/>
            <p:cNvSpPr/>
            <p:nvPr/>
          </p:nvSpPr>
          <p:spPr>
            <a:xfrm flipH="1">
              <a:off x="-68302" y="2426502"/>
              <a:ext cx="889723" cy="1444942"/>
            </a:xfrm>
            <a:custGeom>
              <a:rect b="b" l="l" r="r" t="t"/>
              <a:pathLst>
                <a:path extrusionOk="0" h="34730" w="21385">
                  <a:moveTo>
                    <a:pt x="11857" y="455"/>
                  </a:moveTo>
                  <a:lnTo>
                    <a:pt x="20742" y="33864"/>
                  </a:lnTo>
                  <a:lnTo>
                    <a:pt x="10840" y="24765"/>
                  </a:lnTo>
                  <a:lnTo>
                    <a:pt x="10536" y="24765"/>
                  </a:lnTo>
                  <a:lnTo>
                    <a:pt x="634" y="33864"/>
                  </a:lnTo>
                  <a:lnTo>
                    <a:pt x="9519" y="455"/>
                  </a:lnTo>
                  <a:close/>
                  <a:moveTo>
                    <a:pt x="9341" y="0"/>
                  </a:moveTo>
                  <a:lnTo>
                    <a:pt x="9127" y="170"/>
                  </a:lnTo>
                  <a:lnTo>
                    <a:pt x="1" y="34506"/>
                  </a:lnTo>
                  <a:lnTo>
                    <a:pt x="366" y="34729"/>
                  </a:lnTo>
                  <a:lnTo>
                    <a:pt x="10688" y="25238"/>
                  </a:lnTo>
                  <a:lnTo>
                    <a:pt x="21010" y="34729"/>
                  </a:lnTo>
                  <a:lnTo>
                    <a:pt x="21384" y="34506"/>
                  </a:lnTo>
                  <a:lnTo>
                    <a:pt x="12258" y="170"/>
                  </a:lnTo>
                  <a:lnTo>
                    <a:pt x="120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31"/>
            <p:cNvSpPr/>
            <p:nvPr/>
          </p:nvSpPr>
          <p:spPr>
            <a:xfrm flipH="1">
              <a:off x="114680" y="3192897"/>
              <a:ext cx="524140" cy="275467"/>
            </a:xfrm>
            <a:custGeom>
              <a:rect b="b" l="l" r="r" t="t"/>
              <a:pathLst>
                <a:path extrusionOk="0" h="6621" w="12598">
                  <a:moveTo>
                    <a:pt x="11892" y="456"/>
                  </a:moveTo>
                  <a:lnTo>
                    <a:pt x="6290" y="6130"/>
                  </a:lnTo>
                  <a:lnTo>
                    <a:pt x="705" y="456"/>
                  </a:lnTo>
                  <a:close/>
                  <a:moveTo>
                    <a:pt x="161" y="1"/>
                  </a:moveTo>
                  <a:lnTo>
                    <a:pt x="1" y="393"/>
                  </a:lnTo>
                  <a:lnTo>
                    <a:pt x="6129" y="6620"/>
                  </a:lnTo>
                  <a:lnTo>
                    <a:pt x="6451" y="6620"/>
                  </a:lnTo>
                  <a:lnTo>
                    <a:pt x="12597" y="393"/>
                  </a:lnTo>
                  <a:lnTo>
                    <a:pt x="1243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31"/>
            <p:cNvSpPr/>
            <p:nvPr/>
          </p:nvSpPr>
          <p:spPr>
            <a:xfrm flipH="1">
              <a:off x="367101" y="2436112"/>
              <a:ext cx="18972" cy="1428258"/>
            </a:xfrm>
            <a:custGeom>
              <a:rect b="b" l="l" r="r" t="t"/>
              <a:pathLst>
                <a:path extrusionOk="0" h="34329" w="456">
                  <a:moveTo>
                    <a:pt x="1" y="1"/>
                  </a:moveTo>
                  <a:lnTo>
                    <a:pt x="1" y="34329"/>
                  </a:lnTo>
                  <a:lnTo>
                    <a:pt x="456" y="34329"/>
                  </a:lnTo>
                  <a:lnTo>
                    <a:pt x="45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31"/>
            <p:cNvSpPr/>
            <p:nvPr/>
          </p:nvSpPr>
          <p:spPr>
            <a:xfrm flipH="1">
              <a:off x="50108" y="3451968"/>
              <a:ext cx="652907" cy="18972"/>
            </a:xfrm>
            <a:custGeom>
              <a:rect b="b" l="l" r="r" t="t"/>
              <a:pathLst>
                <a:path extrusionOk="0" h="456" w="15693">
                  <a:moveTo>
                    <a:pt x="0" y="1"/>
                  </a:moveTo>
                  <a:lnTo>
                    <a:pt x="0" y="456"/>
                  </a:lnTo>
                  <a:lnTo>
                    <a:pt x="15692" y="456"/>
                  </a:lnTo>
                  <a:lnTo>
                    <a:pt x="156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31"/>
            <p:cNvSpPr/>
            <p:nvPr/>
          </p:nvSpPr>
          <p:spPr>
            <a:xfrm flipH="1">
              <a:off x="214159" y="2845126"/>
              <a:ext cx="325185" cy="18972"/>
            </a:xfrm>
            <a:custGeom>
              <a:rect b="b" l="l" r="r" t="t"/>
              <a:pathLst>
                <a:path extrusionOk="0" h="456" w="7816">
                  <a:moveTo>
                    <a:pt x="0" y="1"/>
                  </a:moveTo>
                  <a:lnTo>
                    <a:pt x="0" y="456"/>
                  </a:lnTo>
                  <a:lnTo>
                    <a:pt x="7815" y="456"/>
                  </a:lnTo>
                  <a:lnTo>
                    <a:pt x="78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31"/>
            <p:cNvSpPr/>
            <p:nvPr/>
          </p:nvSpPr>
          <p:spPr>
            <a:xfrm flipH="1">
              <a:off x="41953" y="1858975"/>
              <a:ext cx="669591" cy="655528"/>
            </a:xfrm>
            <a:custGeom>
              <a:rect b="b" l="l" r="r" t="t"/>
              <a:pathLst>
                <a:path extrusionOk="0" h="15756" w="16094">
                  <a:moveTo>
                    <a:pt x="8047" y="1"/>
                  </a:moveTo>
                  <a:cubicBezTo>
                    <a:pt x="3604" y="1"/>
                    <a:pt x="0" y="3525"/>
                    <a:pt x="0" y="7878"/>
                  </a:cubicBezTo>
                  <a:cubicBezTo>
                    <a:pt x="0" y="12232"/>
                    <a:pt x="3604" y="15755"/>
                    <a:pt x="8047" y="15755"/>
                  </a:cubicBezTo>
                  <a:cubicBezTo>
                    <a:pt x="12490" y="15755"/>
                    <a:pt x="16094" y="12232"/>
                    <a:pt x="16094" y="7878"/>
                  </a:cubicBezTo>
                  <a:cubicBezTo>
                    <a:pt x="16094" y="3525"/>
                    <a:pt x="12490" y="1"/>
                    <a:pt x="80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31"/>
            <p:cNvSpPr/>
            <p:nvPr/>
          </p:nvSpPr>
          <p:spPr>
            <a:xfrm flipH="1">
              <a:off x="367101" y="1858975"/>
              <a:ext cx="18972" cy="655528"/>
            </a:xfrm>
            <a:custGeom>
              <a:rect b="b" l="l" r="r" t="t"/>
              <a:pathLst>
                <a:path extrusionOk="0" h="15756" w="456">
                  <a:moveTo>
                    <a:pt x="1" y="1"/>
                  </a:moveTo>
                  <a:lnTo>
                    <a:pt x="1" y="15755"/>
                  </a:lnTo>
                  <a:lnTo>
                    <a:pt x="456" y="15755"/>
                  </a:lnTo>
                  <a:lnTo>
                    <a:pt x="4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31"/>
            <p:cNvSpPr/>
            <p:nvPr/>
          </p:nvSpPr>
          <p:spPr>
            <a:xfrm flipH="1">
              <a:off x="41953" y="2177457"/>
              <a:ext cx="669591" cy="18972"/>
            </a:xfrm>
            <a:custGeom>
              <a:rect b="b" l="l" r="r" t="t"/>
              <a:pathLst>
                <a:path extrusionOk="0" h="456" w="16094">
                  <a:moveTo>
                    <a:pt x="0" y="0"/>
                  </a:moveTo>
                  <a:lnTo>
                    <a:pt x="0" y="455"/>
                  </a:lnTo>
                  <a:lnTo>
                    <a:pt x="16094" y="455"/>
                  </a:lnTo>
                  <a:lnTo>
                    <a:pt x="1609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31"/>
            <p:cNvSpPr/>
            <p:nvPr/>
          </p:nvSpPr>
          <p:spPr>
            <a:xfrm flipH="1">
              <a:off x="133236" y="1948050"/>
              <a:ext cx="486654" cy="477376"/>
            </a:xfrm>
            <a:custGeom>
              <a:rect b="b" l="l" r="r" t="t"/>
              <a:pathLst>
                <a:path extrusionOk="0" h="11474" w="11697">
                  <a:moveTo>
                    <a:pt x="313" y="1"/>
                  </a:moveTo>
                  <a:lnTo>
                    <a:pt x="1" y="331"/>
                  </a:lnTo>
                  <a:lnTo>
                    <a:pt x="11375" y="11473"/>
                  </a:lnTo>
                  <a:lnTo>
                    <a:pt x="11696" y="11143"/>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31"/>
            <p:cNvSpPr/>
            <p:nvPr/>
          </p:nvSpPr>
          <p:spPr>
            <a:xfrm flipH="1">
              <a:off x="133236" y="1948050"/>
              <a:ext cx="486654" cy="477376"/>
            </a:xfrm>
            <a:custGeom>
              <a:rect b="b" l="l" r="r" t="t"/>
              <a:pathLst>
                <a:path extrusionOk="0" h="11474" w="11697">
                  <a:moveTo>
                    <a:pt x="11375" y="1"/>
                  </a:moveTo>
                  <a:lnTo>
                    <a:pt x="1" y="11143"/>
                  </a:lnTo>
                  <a:lnTo>
                    <a:pt x="313" y="11473"/>
                  </a:lnTo>
                  <a:lnTo>
                    <a:pt x="11696" y="331"/>
                  </a:lnTo>
                  <a:lnTo>
                    <a:pt x="1137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4" name="Google Shape;5964;p31"/>
          <p:cNvGrpSpPr/>
          <p:nvPr/>
        </p:nvGrpSpPr>
        <p:grpSpPr>
          <a:xfrm flipH="1">
            <a:off x="107426" y="3398685"/>
            <a:ext cx="409237" cy="1205408"/>
            <a:chOff x="6488875" y="1947200"/>
            <a:chExt cx="258275" cy="760750"/>
          </a:xfrm>
        </p:grpSpPr>
        <p:sp>
          <p:nvSpPr>
            <p:cNvPr id="5965" name="Google Shape;5965;p31"/>
            <p:cNvSpPr/>
            <p:nvPr/>
          </p:nvSpPr>
          <p:spPr>
            <a:xfrm>
              <a:off x="6612425" y="2049800"/>
              <a:ext cx="11175" cy="658150"/>
            </a:xfrm>
            <a:custGeom>
              <a:rect b="b" l="l" r="r" t="t"/>
              <a:pathLst>
                <a:path extrusionOk="0" h="26326" w="447">
                  <a:moveTo>
                    <a:pt x="0" y="0"/>
                  </a:moveTo>
                  <a:lnTo>
                    <a:pt x="0" y="26326"/>
                  </a:lnTo>
                  <a:lnTo>
                    <a:pt x="446" y="26326"/>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31"/>
            <p:cNvSpPr/>
            <p:nvPr/>
          </p:nvSpPr>
          <p:spPr>
            <a:xfrm>
              <a:off x="6574275" y="1947200"/>
              <a:ext cx="87450" cy="167075"/>
            </a:xfrm>
            <a:custGeom>
              <a:rect b="b" l="l" r="r" t="t"/>
              <a:pathLst>
                <a:path extrusionOk="0" h="6683" w="3498">
                  <a:moveTo>
                    <a:pt x="1749" y="0"/>
                  </a:moveTo>
                  <a:cubicBezTo>
                    <a:pt x="1749" y="0"/>
                    <a:pt x="1" y="1499"/>
                    <a:pt x="1" y="3346"/>
                  </a:cubicBezTo>
                  <a:cubicBezTo>
                    <a:pt x="1" y="5184"/>
                    <a:pt x="1749" y="6682"/>
                    <a:pt x="1749" y="6682"/>
                  </a:cubicBezTo>
                  <a:cubicBezTo>
                    <a:pt x="1749" y="6682"/>
                    <a:pt x="3498" y="5184"/>
                    <a:pt x="3498" y="3346"/>
                  </a:cubicBezTo>
                  <a:cubicBezTo>
                    <a:pt x="3498" y="1499"/>
                    <a:pt x="1749" y="0"/>
                    <a:pt x="17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31"/>
            <p:cNvSpPr/>
            <p:nvPr/>
          </p:nvSpPr>
          <p:spPr>
            <a:xfrm>
              <a:off x="6622675" y="2448325"/>
              <a:ext cx="124475" cy="118150"/>
            </a:xfrm>
            <a:custGeom>
              <a:rect b="b" l="l" r="r" t="t"/>
              <a:pathLst>
                <a:path extrusionOk="0" h="4726" w="4979">
                  <a:moveTo>
                    <a:pt x="4827" y="1"/>
                  </a:moveTo>
                  <a:lnTo>
                    <a:pt x="1" y="4720"/>
                  </a:lnTo>
                  <a:cubicBezTo>
                    <a:pt x="1" y="4720"/>
                    <a:pt x="84" y="4726"/>
                    <a:pt x="227" y="4726"/>
                  </a:cubicBezTo>
                  <a:cubicBezTo>
                    <a:pt x="842" y="4726"/>
                    <a:pt x="2571" y="4626"/>
                    <a:pt x="3649" y="3569"/>
                  </a:cubicBezTo>
                  <a:cubicBezTo>
                    <a:pt x="4979" y="2267"/>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31"/>
            <p:cNvSpPr/>
            <p:nvPr/>
          </p:nvSpPr>
          <p:spPr>
            <a:xfrm>
              <a:off x="6622675" y="2316525"/>
              <a:ext cx="124475" cy="118175"/>
            </a:xfrm>
            <a:custGeom>
              <a:rect b="b" l="l" r="r" t="t"/>
              <a:pathLst>
                <a:path extrusionOk="0" h="4727" w="4979">
                  <a:moveTo>
                    <a:pt x="4827" y="1"/>
                  </a:moveTo>
                  <a:lnTo>
                    <a:pt x="1" y="4720"/>
                  </a:lnTo>
                  <a:cubicBezTo>
                    <a:pt x="1" y="4720"/>
                    <a:pt x="92" y="4726"/>
                    <a:pt x="247" y="4726"/>
                  </a:cubicBezTo>
                  <a:cubicBezTo>
                    <a:pt x="880" y="4726"/>
                    <a:pt x="2583" y="4623"/>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31"/>
            <p:cNvSpPr/>
            <p:nvPr/>
          </p:nvSpPr>
          <p:spPr>
            <a:xfrm>
              <a:off x="6622675" y="2184950"/>
              <a:ext cx="124475" cy="118125"/>
            </a:xfrm>
            <a:custGeom>
              <a:rect b="b" l="l" r="r" t="t"/>
              <a:pathLst>
                <a:path extrusionOk="0" h="4725" w="4979">
                  <a:moveTo>
                    <a:pt x="4827" y="0"/>
                  </a:moveTo>
                  <a:lnTo>
                    <a:pt x="1" y="4719"/>
                  </a:lnTo>
                  <a:cubicBezTo>
                    <a:pt x="1" y="4719"/>
                    <a:pt x="84" y="4725"/>
                    <a:pt x="227" y="4725"/>
                  </a:cubicBezTo>
                  <a:cubicBezTo>
                    <a:pt x="842" y="4725"/>
                    <a:pt x="2571" y="4625"/>
                    <a:pt x="3649" y="3569"/>
                  </a:cubicBezTo>
                  <a:cubicBezTo>
                    <a:pt x="4979" y="2266"/>
                    <a:pt x="4827" y="1"/>
                    <a:pt x="48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31"/>
            <p:cNvSpPr/>
            <p:nvPr/>
          </p:nvSpPr>
          <p:spPr>
            <a:xfrm>
              <a:off x="6622675" y="2053125"/>
              <a:ext cx="124475" cy="118375"/>
            </a:xfrm>
            <a:custGeom>
              <a:rect b="b" l="l" r="r" t="t"/>
              <a:pathLst>
                <a:path extrusionOk="0" h="4735" w="4979">
                  <a:moveTo>
                    <a:pt x="4827" y="1"/>
                  </a:moveTo>
                  <a:lnTo>
                    <a:pt x="1" y="4729"/>
                  </a:lnTo>
                  <a:cubicBezTo>
                    <a:pt x="1" y="4729"/>
                    <a:pt x="84" y="4734"/>
                    <a:pt x="227" y="4734"/>
                  </a:cubicBezTo>
                  <a:cubicBezTo>
                    <a:pt x="842" y="4734"/>
                    <a:pt x="2571" y="4635"/>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31"/>
            <p:cNvSpPr/>
            <p:nvPr/>
          </p:nvSpPr>
          <p:spPr>
            <a:xfrm>
              <a:off x="6622675" y="2448325"/>
              <a:ext cx="124475" cy="118150"/>
            </a:xfrm>
            <a:custGeom>
              <a:rect b="b" l="l" r="r" t="t"/>
              <a:pathLst>
                <a:path extrusionOk="0" h="4726" w="4979">
                  <a:moveTo>
                    <a:pt x="4827" y="1"/>
                  </a:moveTo>
                  <a:lnTo>
                    <a:pt x="1" y="4720"/>
                  </a:lnTo>
                  <a:cubicBezTo>
                    <a:pt x="1" y="4720"/>
                    <a:pt x="84" y="4726"/>
                    <a:pt x="227" y="4726"/>
                  </a:cubicBezTo>
                  <a:cubicBezTo>
                    <a:pt x="842" y="4726"/>
                    <a:pt x="2571" y="4626"/>
                    <a:pt x="3649" y="3569"/>
                  </a:cubicBezTo>
                  <a:cubicBezTo>
                    <a:pt x="4979" y="2267"/>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31"/>
            <p:cNvSpPr/>
            <p:nvPr/>
          </p:nvSpPr>
          <p:spPr>
            <a:xfrm>
              <a:off x="6622675" y="2316525"/>
              <a:ext cx="124475" cy="118175"/>
            </a:xfrm>
            <a:custGeom>
              <a:rect b="b" l="l" r="r" t="t"/>
              <a:pathLst>
                <a:path extrusionOk="0" h="4727" w="4979">
                  <a:moveTo>
                    <a:pt x="4827" y="1"/>
                  </a:moveTo>
                  <a:lnTo>
                    <a:pt x="1" y="4720"/>
                  </a:lnTo>
                  <a:cubicBezTo>
                    <a:pt x="1" y="4720"/>
                    <a:pt x="92" y="4726"/>
                    <a:pt x="247" y="4726"/>
                  </a:cubicBezTo>
                  <a:cubicBezTo>
                    <a:pt x="880" y="4726"/>
                    <a:pt x="2583" y="4623"/>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31"/>
            <p:cNvSpPr/>
            <p:nvPr/>
          </p:nvSpPr>
          <p:spPr>
            <a:xfrm>
              <a:off x="6622675" y="2184950"/>
              <a:ext cx="124475" cy="118125"/>
            </a:xfrm>
            <a:custGeom>
              <a:rect b="b" l="l" r="r" t="t"/>
              <a:pathLst>
                <a:path extrusionOk="0" h="4725" w="4979">
                  <a:moveTo>
                    <a:pt x="4827" y="0"/>
                  </a:moveTo>
                  <a:lnTo>
                    <a:pt x="1" y="4719"/>
                  </a:lnTo>
                  <a:cubicBezTo>
                    <a:pt x="1" y="4719"/>
                    <a:pt x="84" y="4725"/>
                    <a:pt x="227" y="4725"/>
                  </a:cubicBezTo>
                  <a:cubicBezTo>
                    <a:pt x="842" y="4725"/>
                    <a:pt x="2571" y="4625"/>
                    <a:pt x="3649" y="3569"/>
                  </a:cubicBezTo>
                  <a:cubicBezTo>
                    <a:pt x="4979" y="2266"/>
                    <a:pt x="4827" y="1"/>
                    <a:pt x="48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31"/>
            <p:cNvSpPr/>
            <p:nvPr/>
          </p:nvSpPr>
          <p:spPr>
            <a:xfrm>
              <a:off x="6622675" y="2053125"/>
              <a:ext cx="124475" cy="118375"/>
            </a:xfrm>
            <a:custGeom>
              <a:rect b="b" l="l" r="r" t="t"/>
              <a:pathLst>
                <a:path extrusionOk="0" h="4735" w="4979">
                  <a:moveTo>
                    <a:pt x="4827" y="1"/>
                  </a:moveTo>
                  <a:lnTo>
                    <a:pt x="1" y="4729"/>
                  </a:lnTo>
                  <a:cubicBezTo>
                    <a:pt x="1" y="4729"/>
                    <a:pt x="84" y="4734"/>
                    <a:pt x="227" y="4734"/>
                  </a:cubicBezTo>
                  <a:cubicBezTo>
                    <a:pt x="842" y="4734"/>
                    <a:pt x="2571" y="4635"/>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31"/>
            <p:cNvSpPr/>
            <p:nvPr/>
          </p:nvSpPr>
          <p:spPr>
            <a:xfrm>
              <a:off x="6488875" y="2448325"/>
              <a:ext cx="124475" cy="118150"/>
            </a:xfrm>
            <a:custGeom>
              <a:rect b="b" l="l" r="r" t="t"/>
              <a:pathLst>
                <a:path extrusionOk="0" h="4726" w="4979">
                  <a:moveTo>
                    <a:pt x="161" y="1"/>
                  </a:moveTo>
                  <a:cubicBezTo>
                    <a:pt x="161" y="1"/>
                    <a:pt x="0" y="2267"/>
                    <a:pt x="1329" y="3569"/>
                  </a:cubicBezTo>
                  <a:cubicBezTo>
                    <a:pt x="2408" y="4626"/>
                    <a:pt x="4137" y="4726"/>
                    <a:pt x="4752" y="4726"/>
                  </a:cubicBezTo>
                  <a:cubicBezTo>
                    <a:pt x="4895" y="4726"/>
                    <a:pt x="4978" y="4720"/>
                    <a:pt x="4978" y="4720"/>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31"/>
            <p:cNvSpPr/>
            <p:nvPr/>
          </p:nvSpPr>
          <p:spPr>
            <a:xfrm>
              <a:off x="6488875" y="2316525"/>
              <a:ext cx="124475" cy="118175"/>
            </a:xfrm>
            <a:custGeom>
              <a:rect b="b" l="l" r="r" t="t"/>
              <a:pathLst>
                <a:path extrusionOk="0" h="4727" w="4979">
                  <a:moveTo>
                    <a:pt x="161" y="1"/>
                  </a:moveTo>
                  <a:cubicBezTo>
                    <a:pt x="161" y="1"/>
                    <a:pt x="0" y="2276"/>
                    <a:pt x="1329" y="3578"/>
                  </a:cubicBezTo>
                  <a:cubicBezTo>
                    <a:pt x="2396" y="4623"/>
                    <a:pt x="4099" y="4726"/>
                    <a:pt x="4731" y="4726"/>
                  </a:cubicBezTo>
                  <a:cubicBezTo>
                    <a:pt x="4887" y="4726"/>
                    <a:pt x="4978" y="4720"/>
                    <a:pt x="4978" y="4720"/>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31"/>
            <p:cNvSpPr/>
            <p:nvPr/>
          </p:nvSpPr>
          <p:spPr>
            <a:xfrm>
              <a:off x="6488875" y="2184950"/>
              <a:ext cx="124475" cy="118125"/>
            </a:xfrm>
            <a:custGeom>
              <a:rect b="b" l="l" r="r" t="t"/>
              <a:pathLst>
                <a:path extrusionOk="0" h="4725" w="4979">
                  <a:moveTo>
                    <a:pt x="161" y="0"/>
                  </a:moveTo>
                  <a:cubicBezTo>
                    <a:pt x="161" y="1"/>
                    <a:pt x="0" y="2266"/>
                    <a:pt x="1329" y="3569"/>
                  </a:cubicBezTo>
                  <a:cubicBezTo>
                    <a:pt x="2408" y="4625"/>
                    <a:pt x="4137" y="4725"/>
                    <a:pt x="4752" y="4725"/>
                  </a:cubicBezTo>
                  <a:cubicBezTo>
                    <a:pt x="4895" y="4725"/>
                    <a:pt x="4978" y="4719"/>
                    <a:pt x="4978" y="4719"/>
                  </a:cubicBezTo>
                  <a:lnTo>
                    <a:pt x="16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31"/>
            <p:cNvSpPr/>
            <p:nvPr/>
          </p:nvSpPr>
          <p:spPr>
            <a:xfrm>
              <a:off x="6488875" y="2053125"/>
              <a:ext cx="124475" cy="118375"/>
            </a:xfrm>
            <a:custGeom>
              <a:rect b="b" l="l" r="r" t="t"/>
              <a:pathLst>
                <a:path extrusionOk="0" h="4735" w="4979">
                  <a:moveTo>
                    <a:pt x="161" y="1"/>
                  </a:moveTo>
                  <a:cubicBezTo>
                    <a:pt x="161" y="1"/>
                    <a:pt x="0" y="2276"/>
                    <a:pt x="1329" y="3578"/>
                  </a:cubicBezTo>
                  <a:cubicBezTo>
                    <a:pt x="2408" y="4635"/>
                    <a:pt x="4137" y="4734"/>
                    <a:pt x="4752" y="4734"/>
                  </a:cubicBezTo>
                  <a:cubicBezTo>
                    <a:pt x="4895" y="4734"/>
                    <a:pt x="4978" y="4729"/>
                    <a:pt x="4978" y="4729"/>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79" name="Google Shape;5979;p31"/>
          <p:cNvSpPr txBox="1"/>
          <p:nvPr/>
        </p:nvSpPr>
        <p:spPr>
          <a:xfrm>
            <a:off x="713100" y="3249000"/>
            <a:ext cx="3434700" cy="615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1200">
                <a:solidFill>
                  <a:schemeClr val="dk1"/>
                </a:solidFill>
                <a:latin typeface="DM Sans"/>
                <a:ea typeface="DM Sans"/>
                <a:cs typeface="DM Sans"/>
                <a:sym typeface="DM Sans"/>
              </a:rPr>
              <a:t>CREDITS: This presentation template was created by </a:t>
            </a:r>
            <a:r>
              <a:rPr b="1" lang="en" sz="1200">
                <a:solidFill>
                  <a:schemeClr val="dk1"/>
                </a:solidFill>
                <a:uFill>
                  <a:noFill/>
                </a:uFill>
                <a:latin typeface="DM Sans"/>
                <a:ea typeface="DM Sans"/>
                <a:cs typeface="DM Sans"/>
                <a:sym typeface="DM Sans"/>
                <a:hlinkClick r:id="rId2">
                  <a:extLst>
                    <a:ext uri="{A12FA001-AC4F-418D-AE19-62706E023703}">
                      <ahyp:hlinkClr val="tx"/>
                    </a:ext>
                  </a:extLst>
                </a:hlinkClick>
              </a:rPr>
              <a:t>Slidesgo</a:t>
            </a:r>
            <a:r>
              <a:rPr lang="en" sz="1200">
                <a:solidFill>
                  <a:schemeClr val="dk1"/>
                </a:solidFill>
                <a:latin typeface="DM Sans"/>
                <a:ea typeface="DM Sans"/>
                <a:cs typeface="DM Sans"/>
                <a:sym typeface="DM Sans"/>
              </a:rPr>
              <a:t>, including icons by </a:t>
            </a:r>
            <a:r>
              <a:rPr b="1" lang="en" sz="1200">
                <a:solidFill>
                  <a:schemeClr val="dk1"/>
                </a:solidFill>
                <a:uFill>
                  <a:noFill/>
                </a:uFill>
                <a:latin typeface="DM Sans"/>
                <a:ea typeface="DM Sans"/>
                <a:cs typeface="DM Sans"/>
                <a:sym typeface="DM Sans"/>
                <a:hlinkClick r:id="rId3">
                  <a:extLst>
                    <a:ext uri="{A12FA001-AC4F-418D-AE19-62706E023703}">
                      <ahyp:hlinkClr val="tx"/>
                    </a:ext>
                  </a:extLst>
                </a:hlinkClick>
              </a:rPr>
              <a:t>Flaticon</a:t>
            </a:r>
            <a:r>
              <a:rPr lang="en" sz="1200">
                <a:solidFill>
                  <a:schemeClr val="dk1"/>
                </a:solidFill>
                <a:latin typeface="DM Sans"/>
                <a:ea typeface="DM Sans"/>
                <a:cs typeface="DM Sans"/>
                <a:sym typeface="DM Sans"/>
              </a:rPr>
              <a:t>, infographics and images by </a:t>
            </a:r>
            <a:r>
              <a:rPr b="1" lang="en" sz="1200">
                <a:solidFill>
                  <a:schemeClr val="dk1"/>
                </a:solidFill>
                <a:uFill>
                  <a:noFill/>
                </a:uFill>
                <a:latin typeface="DM Sans"/>
                <a:ea typeface="DM Sans"/>
                <a:cs typeface="DM Sans"/>
                <a:sym typeface="DM Sans"/>
                <a:hlinkClick r:id="rId4">
                  <a:extLst>
                    <a:ext uri="{A12FA001-AC4F-418D-AE19-62706E023703}">
                      <ahyp:hlinkClr val="tx"/>
                    </a:ext>
                  </a:extLst>
                </a:hlinkClick>
              </a:rPr>
              <a:t>Freepik</a:t>
            </a:r>
            <a:endParaRPr b="1" sz="1200">
              <a:solidFill>
                <a:schemeClr val="dk1"/>
              </a:solidFill>
              <a:latin typeface="DM Sans"/>
              <a:ea typeface="DM Sans"/>
              <a:cs typeface="DM Sans"/>
              <a:sym typeface="DM Sans"/>
            </a:endParaRPr>
          </a:p>
        </p:txBody>
      </p:sp>
      <p:grpSp>
        <p:nvGrpSpPr>
          <p:cNvPr id="5980" name="Google Shape;5980;p31"/>
          <p:cNvGrpSpPr/>
          <p:nvPr/>
        </p:nvGrpSpPr>
        <p:grpSpPr>
          <a:xfrm>
            <a:off x="50" y="4604100"/>
            <a:ext cx="9144025" cy="709198"/>
            <a:chOff x="50" y="4604100"/>
            <a:chExt cx="9144025" cy="709198"/>
          </a:xfrm>
        </p:grpSpPr>
        <p:sp>
          <p:nvSpPr>
            <p:cNvPr id="5981" name="Google Shape;5981;p31"/>
            <p:cNvSpPr/>
            <p:nvPr/>
          </p:nvSpPr>
          <p:spPr>
            <a:xfrm>
              <a:off x="50" y="4604100"/>
              <a:ext cx="9144025" cy="709198"/>
            </a:xfrm>
            <a:custGeom>
              <a:rect b="b" l="l" r="r" t="t"/>
              <a:pathLst>
                <a:path extrusionOk="0" h="21688" w="79389">
                  <a:moveTo>
                    <a:pt x="0" y="1"/>
                  </a:moveTo>
                  <a:lnTo>
                    <a:pt x="0" y="21688"/>
                  </a:lnTo>
                  <a:lnTo>
                    <a:pt x="79388" y="21688"/>
                  </a:lnTo>
                  <a:lnTo>
                    <a:pt x="793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31"/>
            <p:cNvSpPr/>
            <p:nvPr/>
          </p:nvSpPr>
          <p:spPr>
            <a:xfrm>
              <a:off x="699787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31"/>
            <p:cNvSpPr/>
            <p:nvPr/>
          </p:nvSpPr>
          <p:spPr>
            <a:xfrm>
              <a:off x="727655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31"/>
            <p:cNvSpPr/>
            <p:nvPr/>
          </p:nvSpPr>
          <p:spPr>
            <a:xfrm>
              <a:off x="755556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31"/>
            <p:cNvSpPr/>
            <p:nvPr/>
          </p:nvSpPr>
          <p:spPr>
            <a:xfrm>
              <a:off x="6161542" y="4738462"/>
              <a:ext cx="155103" cy="78485"/>
            </a:xfrm>
            <a:custGeom>
              <a:rect b="b" l="l" r="r" t="t"/>
              <a:pathLst>
                <a:path extrusionOk="0" h="1892" w="3739">
                  <a:moveTo>
                    <a:pt x="304" y="0"/>
                  </a:moveTo>
                  <a:lnTo>
                    <a:pt x="0" y="330"/>
                  </a:lnTo>
                  <a:lnTo>
                    <a:pt x="1722" y="1891"/>
                  </a:lnTo>
                  <a:lnTo>
                    <a:pt x="2025" y="1891"/>
                  </a:lnTo>
                  <a:lnTo>
                    <a:pt x="3738"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31"/>
            <p:cNvSpPr/>
            <p:nvPr/>
          </p:nvSpPr>
          <p:spPr>
            <a:xfrm>
              <a:off x="6440181" y="4738462"/>
              <a:ext cx="155476" cy="79978"/>
            </a:xfrm>
            <a:custGeom>
              <a:rect b="b" l="l" r="r" t="t"/>
              <a:pathLst>
                <a:path extrusionOk="0" h="1928" w="3748">
                  <a:moveTo>
                    <a:pt x="313" y="0"/>
                  </a:moveTo>
                  <a:lnTo>
                    <a:pt x="1" y="321"/>
                  </a:lnTo>
                  <a:lnTo>
                    <a:pt x="1723" y="1927"/>
                  </a:lnTo>
                  <a:lnTo>
                    <a:pt x="2026" y="1927"/>
                  </a:lnTo>
                  <a:lnTo>
                    <a:pt x="3748"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31"/>
            <p:cNvSpPr/>
            <p:nvPr/>
          </p:nvSpPr>
          <p:spPr>
            <a:xfrm>
              <a:off x="671923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31"/>
            <p:cNvSpPr/>
            <p:nvPr/>
          </p:nvSpPr>
          <p:spPr>
            <a:xfrm>
              <a:off x="5325170" y="4737342"/>
              <a:ext cx="155103" cy="78858"/>
            </a:xfrm>
            <a:custGeom>
              <a:rect b="b" l="l" r="r" t="t"/>
              <a:pathLst>
                <a:path extrusionOk="0" h="1901" w="3739">
                  <a:moveTo>
                    <a:pt x="304" y="0"/>
                  </a:moveTo>
                  <a:lnTo>
                    <a:pt x="1" y="330"/>
                  </a:lnTo>
                  <a:lnTo>
                    <a:pt x="1723" y="1901"/>
                  </a:lnTo>
                  <a:lnTo>
                    <a:pt x="2026" y="190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31"/>
            <p:cNvSpPr/>
            <p:nvPr/>
          </p:nvSpPr>
          <p:spPr>
            <a:xfrm>
              <a:off x="5603850" y="4737716"/>
              <a:ext cx="155476" cy="79978"/>
            </a:xfrm>
            <a:custGeom>
              <a:rect b="b" l="l" r="r" t="t"/>
              <a:pathLst>
                <a:path extrusionOk="0" h="1928"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31"/>
            <p:cNvSpPr/>
            <p:nvPr/>
          </p:nvSpPr>
          <p:spPr>
            <a:xfrm>
              <a:off x="5882862"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31"/>
            <p:cNvSpPr/>
            <p:nvPr/>
          </p:nvSpPr>
          <p:spPr>
            <a:xfrm>
              <a:off x="4767851"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31"/>
            <p:cNvSpPr/>
            <p:nvPr/>
          </p:nvSpPr>
          <p:spPr>
            <a:xfrm>
              <a:off x="5046531" y="473771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31"/>
            <p:cNvSpPr/>
            <p:nvPr/>
          </p:nvSpPr>
          <p:spPr>
            <a:xfrm>
              <a:off x="699787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31"/>
            <p:cNvSpPr/>
            <p:nvPr/>
          </p:nvSpPr>
          <p:spPr>
            <a:xfrm>
              <a:off x="727655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31"/>
            <p:cNvSpPr/>
            <p:nvPr/>
          </p:nvSpPr>
          <p:spPr>
            <a:xfrm>
              <a:off x="755556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31"/>
            <p:cNvSpPr/>
            <p:nvPr/>
          </p:nvSpPr>
          <p:spPr>
            <a:xfrm>
              <a:off x="6161542" y="4922355"/>
              <a:ext cx="155103" cy="78526"/>
            </a:xfrm>
            <a:custGeom>
              <a:rect b="b" l="l" r="r" t="t"/>
              <a:pathLst>
                <a:path extrusionOk="0" h="1893"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31"/>
            <p:cNvSpPr/>
            <p:nvPr/>
          </p:nvSpPr>
          <p:spPr>
            <a:xfrm>
              <a:off x="6440181" y="4922355"/>
              <a:ext cx="155476" cy="80352"/>
            </a:xfrm>
            <a:custGeom>
              <a:rect b="b" l="l" r="r" t="t"/>
              <a:pathLst>
                <a:path extrusionOk="0" h="1937" w="3748">
                  <a:moveTo>
                    <a:pt x="313" y="1"/>
                  </a:moveTo>
                  <a:lnTo>
                    <a:pt x="1" y="322"/>
                  </a:lnTo>
                  <a:lnTo>
                    <a:pt x="1723" y="1937"/>
                  </a:lnTo>
                  <a:lnTo>
                    <a:pt x="2026" y="1937"/>
                  </a:lnTo>
                  <a:lnTo>
                    <a:pt x="3748"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31"/>
            <p:cNvSpPr/>
            <p:nvPr/>
          </p:nvSpPr>
          <p:spPr>
            <a:xfrm>
              <a:off x="671923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31"/>
            <p:cNvSpPr/>
            <p:nvPr/>
          </p:nvSpPr>
          <p:spPr>
            <a:xfrm>
              <a:off x="5325170" y="4921276"/>
              <a:ext cx="155103" cy="78858"/>
            </a:xfrm>
            <a:custGeom>
              <a:rect b="b" l="l" r="r" t="t"/>
              <a:pathLst>
                <a:path extrusionOk="0" h="1901" w="3739">
                  <a:moveTo>
                    <a:pt x="304" y="0"/>
                  </a:moveTo>
                  <a:lnTo>
                    <a:pt x="1" y="330"/>
                  </a:lnTo>
                  <a:lnTo>
                    <a:pt x="1723" y="1900"/>
                  </a:lnTo>
                  <a:lnTo>
                    <a:pt x="2026" y="1900"/>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31"/>
            <p:cNvSpPr/>
            <p:nvPr/>
          </p:nvSpPr>
          <p:spPr>
            <a:xfrm>
              <a:off x="5603850" y="4921649"/>
              <a:ext cx="155476" cy="79937"/>
            </a:xfrm>
            <a:custGeom>
              <a:rect b="b" l="l" r="r" t="t"/>
              <a:pathLst>
                <a:path extrusionOk="0" h="1927"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31"/>
            <p:cNvSpPr/>
            <p:nvPr/>
          </p:nvSpPr>
          <p:spPr>
            <a:xfrm>
              <a:off x="5882862"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31"/>
            <p:cNvSpPr/>
            <p:nvPr/>
          </p:nvSpPr>
          <p:spPr>
            <a:xfrm>
              <a:off x="4767851"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31"/>
            <p:cNvSpPr/>
            <p:nvPr/>
          </p:nvSpPr>
          <p:spPr>
            <a:xfrm>
              <a:off x="5046531" y="492164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31"/>
            <p:cNvSpPr/>
            <p:nvPr/>
          </p:nvSpPr>
          <p:spPr>
            <a:xfrm>
              <a:off x="699787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31"/>
            <p:cNvSpPr/>
            <p:nvPr/>
          </p:nvSpPr>
          <p:spPr>
            <a:xfrm>
              <a:off x="727655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31"/>
            <p:cNvSpPr/>
            <p:nvPr/>
          </p:nvSpPr>
          <p:spPr>
            <a:xfrm>
              <a:off x="755556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31"/>
            <p:cNvSpPr/>
            <p:nvPr/>
          </p:nvSpPr>
          <p:spPr>
            <a:xfrm>
              <a:off x="6161542" y="5106289"/>
              <a:ext cx="155103" cy="78485"/>
            </a:xfrm>
            <a:custGeom>
              <a:rect b="b" l="l" r="r" t="t"/>
              <a:pathLst>
                <a:path extrusionOk="0" h="1892"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31"/>
            <p:cNvSpPr/>
            <p:nvPr/>
          </p:nvSpPr>
          <p:spPr>
            <a:xfrm>
              <a:off x="6440181" y="5106289"/>
              <a:ext cx="155476" cy="80352"/>
            </a:xfrm>
            <a:custGeom>
              <a:rect b="b" l="l" r="r" t="t"/>
              <a:pathLst>
                <a:path extrusionOk="0" h="1937" w="3748">
                  <a:moveTo>
                    <a:pt x="313" y="1"/>
                  </a:moveTo>
                  <a:lnTo>
                    <a:pt x="1" y="331"/>
                  </a:lnTo>
                  <a:lnTo>
                    <a:pt x="1723" y="1936"/>
                  </a:lnTo>
                  <a:lnTo>
                    <a:pt x="2026" y="1936"/>
                  </a:lnTo>
                  <a:lnTo>
                    <a:pt x="3748"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31"/>
            <p:cNvSpPr/>
            <p:nvPr/>
          </p:nvSpPr>
          <p:spPr>
            <a:xfrm>
              <a:off x="671923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31"/>
            <p:cNvSpPr/>
            <p:nvPr/>
          </p:nvSpPr>
          <p:spPr>
            <a:xfrm>
              <a:off x="5325170" y="5105169"/>
              <a:ext cx="155103" cy="78900"/>
            </a:xfrm>
            <a:custGeom>
              <a:rect b="b" l="l" r="r" t="t"/>
              <a:pathLst>
                <a:path extrusionOk="0" h="1902" w="3739">
                  <a:moveTo>
                    <a:pt x="304" y="1"/>
                  </a:moveTo>
                  <a:lnTo>
                    <a:pt x="1" y="331"/>
                  </a:lnTo>
                  <a:lnTo>
                    <a:pt x="1723" y="1901"/>
                  </a:lnTo>
                  <a:lnTo>
                    <a:pt x="2026" y="1901"/>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31"/>
            <p:cNvSpPr/>
            <p:nvPr/>
          </p:nvSpPr>
          <p:spPr>
            <a:xfrm>
              <a:off x="5603850" y="5105542"/>
              <a:ext cx="155476" cy="79978"/>
            </a:xfrm>
            <a:custGeom>
              <a:rect b="b" l="l" r="r" t="t"/>
              <a:pathLst>
                <a:path extrusionOk="0" h="1928" w="3748">
                  <a:moveTo>
                    <a:pt x="313" y="1"/>
                  </a:moveTo>
                  <a:lnTo>
                    <a:pt x="0" y="322"/>
                  </a:lnTo>
                  <a:lnTo>
                    <a:pt x="1722" y="1928"/>
                  </a:lnTo>
                  <a:lnTo>
                    <a:pt x="2025" y="1928"/>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31"/>
            <p:cNvSpPr/>
            <p:nvPr/>
          </p:nvSpPr>
          <p:spPr>
            <a:xfrm>
              <a:off x="5882862"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31"/>
            <p:cNvSpPr/>
            <p:nvPr/>
          </p:nvSpPr>
          <p:spPr>
            <a:xfrm>
              <a:off x="4767851"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31"/>
            <p:cNvSpPr/>
            <p:nvPr/>
          </p:nvSpPr>
          <p:spPr>
            <a:xfrm>
              <a:off x="5046531" y="510554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31"/>
            <p:cNvSpPr/>
            <p:nvPr/>
          </p:nvSpPr>
          <p:spPr>
            <a:xfrm>
              <a:off x="810912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31"/>
            <p:cNvSpPr/>
            <p:nvPr/>
          </p:nvSpPr>
          <p:spPr>
            <a:xfrm>
              <a:off x="838780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31"/>
            <p:cNvSpPr/>
            <p:nvPr/>
          </p:nvSpPr>
          <p:spPr>
            <a:xfrm>
              <a:off x="866681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31"/>
            <p:cNvSpPr/>
            <p:nvPr/>
          </p:nvSpPr>
          <p:spPr>
            <a:xfrm>
              <a:off x="783048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31"/>
            <p:cNvSpPr/>
            <p:nvPr/>
          </p:nvSpPr>
          <p:spPr>
            <a:xfrm>
              <a:off x="810912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31"/>
            <p:cNvSpPr/>
            <p:nvPr/>
          </p:nvSpPr>
          <p:spPr>
            <a:xfrm>
              <a:off x="838780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31"/>
            <p:cNvSpPr/>
            <p:nvPr/>
          </p:nvSpPr>
          <p:spPr>
            <a:xfrm>
              <a:off x="866681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31"/>
            <p:cNvSpPr/>
            <p:nvPr/>
          </p:nvSpPr>
          <p:spPr>
            <a:xfrm>
              <a:off x="783048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31"/>
            <p:cNvSpPr/>
            <p:nvPr/>
          </p:nvSpPr>
          <p:spPr>
            <a:xfrm>
              <a:off x="810912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31"/>
            <p:cNvSpPr/>
            <p:nvPr/>
          </p:nvSpPr>
          <p:spPr>
            <a:xfrm>
              <a:off x="838780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31"/>
            <p:cNvSpPr/>
            <p:nvPr/>
          </p:nvSpPr>
          <p:spPr>
            <a:xfrm>
              <a:off x="866681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31"/>
            <p:cNvSpPr/>
            <p:nvPr/>
          </p:nvSpPr>
          <p:spPr>
            <a:xfrm>
              <a:off x="783048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31"/>
            <p:cNvSpPr/>
            <p:nvPr/>
          </p:nvSpPr>
          <p:spPr>
            <a:xfrm>
              <a:off x="8945478"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31"/>
            <p:cNvSpPr/>
            <p:nvPr/>
          </p:nvSpPr>
          <p:spPr>
            <a:xfrm>
              <a:off x="8945478"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31"/>
            <p:cNvSpPr/>
            <p:nvPr/>
          </p:nvSpPr>
          <p:spPr>
            <a:xfrm>
              <a:off x="8945478"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31"/>
            <p:cNvSpPr/>
            <p:nvPr/>
          </p:nvSpPr>
          <p:spPr>
            <a:xfrm>
              <a:off x="283072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31"/>
            <p:cNvSpPr/>
            <p:nvPr/>
          </p:nvSpPr>
          <p:spPr>
            <a:xfrm>
              <a:off x="310940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31"/>
            <p:cNvSpPr/>
            <p:nvPr/>
          </p:nvSpPr>
          <p:spPr>
            <a:xfrm>
              <a:off x="338841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31"/>
            <p:cNvSpPr/>
            <p:nvPr/>
          </p:nvSpPr>
          <p:spPr>
            <a:xfrm>
              <a:off x="1994392" y="4738462"/>
              <a:ext cx="155103" cy="78485"/>
            </a:xfrm>
            <a:custGeom>
              <a:rect b="b" l="l" r="r" t="t"/>
              <a:pathLst>
                <a:path extrusionOk="0" h="1892" w="3739">
                  <a:moveTo>
                    <a:pt x="304" y="0"/>
                  </a:moveTo>
                  <a:lnTo>
                    <a:pt x="0" y="330"/>
                  </a:lnTo>
                  <a:lnTo>
                    <a:pt x="1722" y="1891"/>
                  </a:lnTo>
                  <a:lnTo>
                    <a:pt x="2025" y="1891"/>
                  </a:lnTo>
                  <a:lnTo>
                    <a:pt x="3738"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31"/>
            <p:cNvSpPr/>
            <p:nvPr/>
          </p:nvSpPr>
          <p:spPr>
            <a:xfrm>
              <a:off x="2273031" y="4738462"/>
              <a:ext cx="155476" cy="79978"/>
            </a:xfrm>
            <a:custGeom>
              <a:rect b="b" l="l" r="r" t="t"/>
              <a:pathLst>
                <a:path extrusionOk="0" h="1928" w="3748">
                  <a:moveTo>
                    <a:pt x="313" y="0"/>
                  </a:moveTo>
                  <a:lnTo>
                    <a:pt x="1" y="321"/>
                  </a:lnTo>
                  <a:lnTo>
                    <a:pt x="1723" y="1927"/>
                  </a:lnTo>
                  <a:lnTo>
                    <a:pt x="2026" y="1927"/>
                  </a:lnTo>
                  <a:lnTo>
                    <a:pt x="3748"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31"/>
            <p:cNvSpPr/>
            <p:nvPr/>
          </p:nvSpPr>
          <p:spPr>
            <a:xfrm>
              <a:off x="255208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31"/>
            <p:cNvSpPr/>
            <p:nvPr/>
          </p:nvSpPr>
          <p:spPr>
            <a:xfrm>
              <a:off x="1158020" y="4737342"/>
              <a:ext cx="155103" cy="78858"/>
            </a:xfrm>
            <a:custGeom>
              <a:rect b="b" l="l" r="r" t="t"/>
              <a:pathLst>
                <a:path extrusionOk="0" h="1901" w="3739">
                  <a:moveTo>
                    <a:pt x="304" y="0"/>
                  </a:moveTo>
                  <a:lnTo>
                    <a:pt x="1" y="330"/>
                  </a:lnTo>
                  <a:lnTo>
                    <a:pt x="1723" y="1901"/>
                  </a:lnTo>
                  <a:lnTo>
                    <a:pt x="2026" y="190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31"/>
            <p:cNvSpPr/>
            <p:nvPr/>
          </p:nvSpPr>
          <p:spPr>
            <a:xfrm>
              <a:off x="1436700" y="4737716"/>
              <a:ext cx="155476" cy="79978"/>
            </a:xfrm>
            <a:custGeom>
              <a:rect b="b" l="l" r="r" t="t"/>
              <a:pathLst>
                <a:path extrusionOk="0" h="1928"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31"/>
            <p:cNvSpPr/>
            <p:nvPr/>
          </p:nvSpPr>
          <p:spPr>
            <a:xfrm>
              <a:off x="1715712"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31"/>
            <p:cNvSpPr/>
            <p:nvPr/>
          </p:nvSpPr>
          <p:spPr>
            <a:xfrm>
              <a:off x="600701"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31"/>
            <p:cNvSpPr/>
            <p:nvPr/>
          </p:nvSpPr>
          <p:spPr>
            <a:xfrm>
              <a:off x="879381" y="473771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31"/>
            <p:cNvSpPr/>
            <p:nvPr/>
          </p:nvSpPr>
          <p:spPr>
            <a:xfrm>
              <a:off x="283072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31"/>
            <p:cNvSpPr/>
            <p:nvPr/>
          </p:nvSpPr>
          <p:spPr>
            <a:xfrm>
              <a:off x="310940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31"/>
            <p:cNvSpPr/>
            <p:nvPr/>
          </p:nvSpPr>
          <p:spPr>
            <a:xfrm>
              <a:off x="338841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31"/>
            <p:cNvSpPr/>
            <p:nvPr/>
          </p:nvSpPr>
          <p:spPr>
            <a:xfrm>
              <a:off x="1994392" y="4922355"/>
              <a:ext cx="155103" cy="78526"/>
            </a:xfrm>
            <a:custGeom>
              <a:rect b="b" l="l" r="r" t="t"/>
              <a:pathLst>
                <a:path extrusionOk="0" h="1893"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31"/>
            <p:cNvSpPr/>
            <p:nvPr/>
          </p:nvSpPr>
          <p:spPr>
            <a:xfrm>
              <a:off x="2273031" y="4922355"/>
              <a:ext cx="155476" cy="80352"/>
            </a:xfrm>
            <a:custGeom>
              <a:rect b="b" l="l" r="r" t="t"/>
              <a:pathLst>
                <a:path extrusionOk="0" h="1937" w="3748">
                  <a:moveTo>
                    <a:pt x="313" y="1"/>
                  </a:moveTo>
                  <a:lnTo>
                    <a:pt x="1" y="322"/>
                  </a:lnTo>
                  <a:lnTo>
                    <a:pt x="1723" y="1937"/>
                  </a:lnTo>
                  <a:lnTo>
                    <a:pt x="2026" y="1937"/>
                  </a:lnTo>
                  <a:lnTo>
                    <a:pt x="3748"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31"/>
            <p:cNvSpPr/>
            <p:nvPr/>
          </p:nvSpPr>
          <p:spPr>
            <a:xfrm>
              <a:off x="255208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31"/>
            <p:cNvSpPr/>
            <p:nvPr/>
          </p:nvSpPr>
          <p:spPr>
            <a:xfrm>
              <a:off x="1158020" y="4921276"/>
              <a:ext cx="155103" cy="78858"/>
            </a:xfrm>
            <a:custGeom>
              <a:rect b="b" l="l" r="r" t="t"/>
              <a:pathLst>
                <a:path extrusionOk="0" h="1901" w="3739">
                  <a:moveTo>
                    <a:pt x="304" y="0"/>
                  </a:moveTo>
                  <a:lnTo>
                    <a:pt x="1" y="330"/>
                  </a:lnTo>
                  <a:lnTo>
                    <a:pt x="1723" y="1900"/>
                  </a:lnTo>
                  <a:lnTo>
                    <a:pt x="2026" y="1900"/>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31"/>
            <p:cNvSpPr/>
            <p:nvPr/>
          </p:nvSpPr>
          <p:spPr>
            <a:xfrm>
              <a:off x="1436700" y="4921649"/>
              <a:ext cx="155476" cy="79937"/>
            </a:xfrm>
            <a:custGeom>
              <a:rect b="b" l="l" r="r" t="t"/>
              <a:pathLst>
                <a:path extrusionOk="0" h="1927"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31"/>
            <p:cNvSpPr/>
            <p:nvPr/>
          </p:nvSpPr>
          <p:spPr>
            <a:xfrm>
              <a:off x="1715712"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31"/>
            <p:cNvSpPr/>
            <p:nvPr/>
          </p:nvSpPr>
          <p:spPr>
            <a:xfrm>
              <a:off x="600701"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31"/>
            <p:cNvSpPr/>
            <p:nvPr/>
          </p:nvSpPr>
          <p:spPr>
            <a:xfrm>
              <a:off x="879381" y="492164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31"/>
            <p:cNvSpPr/>
            <p:nvPr/>
          </p:nvSpPr>
          <p:spPr>
            <a:xfrm>
              <a:off x="283072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31"/>
            <p:cNvSpPr/>
            <p:nvPr/>
          </p:nvSpPr>
          <p:spPr>
            <a:xfrm>
              <a:off x="310940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31"/>
            <p:cNvSpPr/>
            <p:nvPr/>
          </p:nvSpPr>
          <p:spPr>
            <a:xfrm>
              <a:off x="338841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31"/>
            <p:cNvSpPr/>
            <p:nvPr/>
          </p:nvSpPr>
          <p:spPr>
            <a:xfrm>
              <a:off x="1994392" y="5106289"/>
              <a:ext cx="155103" cy="78485"/>
            </a:xfrm>
            <a:custGeom>
              <a:rect b="b" l="l" r="r" t="t"/>
              <a:pathLst>
                <a:path extrusionOk="0" h="1892"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31"/>
            <p:cNvSpPr/>
            <p:nvPr/>
          </p:nvSpPr>
          <p:spPr>
            <a:xfrm>
              <a:off x="2273031" y="5106289"/>
              <a:ext cx="155476" cy="80352"/>
            </a:xfrm>
            <a:custGeom>
              <a:rect b="b" l="l" r="r" t="t"/>
              <a:pathLst>
                <a:path extrusionOk="0" h="1937" w="3748">
                  <a:moveTo>
                    <a:pt x="313" y="1"/>
                  </a:moveTo>
                  <a:lnTo>
                    <a:pt x="1" y="331"/>
                  </a:lnTo>
                  <a:lnTo>
                    <a:pt x="1723" y="1936"/>
                  </a:lnTo>
                  <a:lnTo>
                    <a:pt x="2026" y="1936"/>
                  </a:lnTo>
                  <a:lnTo>
                    <a:pt x="3748"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31"/>
            <p:cNvSpPr/>
            <p:nvPr/>
          </p:nvSpPr>
          <p:spPr>
            <a:xfrm>
              <a:off x="255208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31"/>
            <p:cNvSpPr/>
            <p:nvPr/>
          </p:nvSpPr>
          <p:spPr>
            <a:xfrm>
              <a:off x="1158020" y="5105169"/>
              <a:ext cx="155103" cy="78900"/>
            </a:xfrm>
            <a:custGeom>
              <a:rect b="b" l="l" r="r" t="t"/>
              <a:pathLst>
                <a:path extrusionOk="0" h="1902" w="3739">
                  <a:moveTo>
                    <a:pt x="304" y="1"/>
                  </a:moveTo>
                  <a:lnTo>
                    <a:pt x="1" y="331"/>
                  </a:lnTo>
                  <a:lnTo>
                    <a:pt x="1723" y="1901"/>
                  </a:lnTo>
                  <a:lnTo>
                    <a:pt x="2026" y="1901"/>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31"/>
            <p:cNvSpPr/>
            <p:nvPr/>
          </p:nvSpPr>
          <p:spPr>
            <a:xfrm>
              <a:off x="1436700" y="5105542"/>
              <a:ext cx="155476" cy="79978"/>
            </a:xfrm>
            <a:custGeom>
              <a:rect b="b" l="l" r="r" t="t"/>
              <a:pathLst>
                <a:path extrusionOk="0" h="1928" w="3748">
                  <a:moveTo>
                    <a:pt x="313" y="1"/>
                  </a:moveTo>
                  <a:lnTo>
                    <a:pt x="0" y="322"/>
                  </a:lnTo>
                  <a:lnTo>
                    <a:pt x="1722" y="1928"/>
                  </a:lnTo>
                  <a:lnTo>
                    <a:pt x="2025" y="1928"/>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31"/>
            <p:cNvSpPr/>
            <p:nvPr/>
          </p:nvSpPr>
          <p:spPr>
            <a:xfrm>
              <a:off x="1715712"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31"/>
            <p:cNvSpPr/>
            <p:nvPr/>
          </p:nvSpPr>
          <p:spPr>
            <a:xfrm>
              <a:off x="600701"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31"/>
            <p:cNvSpPr/>
            <p:nvPr/>
          </p:nvSpPr>
          <p:spPr>
            <a:xfrm>
              <a:off x="879381" y="510554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31"/>
            <p:cNvSpPr/>
            <p:nvPr/>
          </p:nvSpPr>
          <p:spPr>
            <a:xfrm>
              <a:off x="394197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31"/>
            <p:cNvSpPr/>
            <p:nvPr/>
          </p:nvSpPr>
          <p:spPr>
            <a:xfrm>
              <a:off x="422065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31"/>
            <p:cNvSpPr/>
            <p:nvPr/>
          </p:nvSpPr>
          <p:spPr>
            <a:xfrm>
              <a:off x="449966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31"/>
            <p:cNvSpPr/>
            <p:nvPr/>
          </p:nvSpPr>
          <p:spPr>
            <a:xfrm>
              <a:off x="366333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31"/>
            <p:cNvSpPr/>
            <p:nvPr/>
          </p:nvSpPr>
          <p:spPr>
            <a:xfrm>
              <a:off x="394197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31"/>
            <p:cNvSpPr/>
            <p:nvPr/>
          </p:nvSpPr>
          <p:spPr>
            <a:xfrm>
              <a:off x="422065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31"/>
            <p:cNvSpPr/>
            <p:nvPr/>
          </p:nvSpPr>
          <p:spPr>
            <a:xfrm>
              <a:off x="449966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31"/>
            <p:cNvSpPr/>
            <p:nvPr/>
          </p:nvSpPr>
          <p:spPr>
            <a:xfrm>
              <a:off x="366333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31"/>
            <p:cNvSpPr/>
            <p:nvPr/>
          </p:nvSpPr>
          <p:spPr>
            <a:xfrm>
              <a:off x="394197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31"/>
            <p:cNvSpPr/>
            <p:nvPr/>
          </p:nvSpPr>
          <p:spPr>
            <a:xfrm>
              <a:off x="422065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31"/>
            <p:cNvSpPr/>
            <p:nvPr/>
          </p:nvSpPr>
          <p:spPr>
            <a:xfrm>
              <a:off x="449966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31"/>
            <p:cNvSpPr/>
            <p:nvPr/>
          </p:nvSpPr>
          <p:spPr>
            <a:xfrm>
              <a:off x="366333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31"/>
            <p:cNvSpPr/>
            <p:nvPr/>
          </p:nvSpPr>
          <p:spPr>
            <a:xfrm>
              <a:off x="43401"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31"/>
            <p:cNvSpPr/>
            <p:nvPr/>
          </p:nvSpPr>
          <p:spPr>
            <a:xfrm>
              <a:off x="322081" y="473771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31"/>
            <p:cNvSpPr/>
            <p:nvPr/>
          </p:nvSpPr>
          <p:spPr>
            <a:xfrm>
              <a:off x="43401"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31"/>
            <p:cNvSpPr/>
            <p:nvPr/>
          </p:nvSpPr>
          <p:spPr>
            <a:xfrm>
              <a:off x="322081" y="492164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31"/>
            <p:cNvSpPr/>
            <p:nvPr/>
          </p:nvSpPr>
          <p:spPr>
            <a:xfrm>
              <a:off x="43401"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31"/>
            <p:cNvSpPr/>
            <p:nvPr/>
          </p:nvSpPr>
          <p:spPr>
            <a:xfrm>
              <a:off x="322081" y="510554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81" name="Google Shape;6081;p31"/>
          <p:cNvSpPr txBox="1"/>
          <p:nvPr>
            <p:ph type="title"/>
          </p:nvPr>
        </p:nvSpPr>
        <p:spPr>
          <a:xfrm>
            <a:off x="720000" y="539400"/>
            <a:ext cx="3434700" cy="8730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500"/>
              <a:buNone/>
              <a:defRPr sz="6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6082" name="Google Shape;6082;p31"/>
          <p:cNvSpPr txBox="1"/>
          <p:nvPr>
            <p:ph idx="1" type="subTitle"/>
          </p:nvPr>
        </p:nvSpPr>
        <p:spPr>
          <a:xfrm>
            <a:off x="720000" y="2042650"/>
            <a:ext cx="3434700" cy="1049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6083" name="Google Shape;6083;p31"/>
          <p:cNvSpPr/>
          <p:nvPr>
            <p:ph idx="2" type="pic"/>
          </p:nvPr>
        </p:nvSpPr>
        <p:spPr>
          <a:xfrm>
            <a:off x="5397900" y="1205250"/>
            <a:ext cx="3033000" cy="2733000"/>
          </a:xfrm>
          <a:prstGeom prst="roundRect">
            <a:avLst>
              <a:gd fmla="val 16667" name="adj"/>
            </a:avLst>
          </a:prstGeom>
          <a:noFill/>
          <a:ln>
            <a:noFill/>
          </a:ln>
        </p:spPr>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6084" name="Shape 6084"/>
        <p:cNvGrpSpPr/>
        <p:nvPr/>
      </p:nvGrpSpPr>
      <p:grpSpPr>
        <a:xfrm>
          <a:off x="0" y="0"/>
          <a:ext cx="0" cy="0"/>
          <a:chOff x="0" y="0"/>
          <a:chExt cx="0" cy="0"/>
        </a:xfrm>
      </p:grpSpPr>
      <p:grpSp>
        <p:nvGrpSpPr>
          <p:cNvPr id="6085" name="Google Shape;6085;p32"/>
          <p:cNvGrpSpPr/>
          <p:nvPr/>
        </p:nvGrpSpPr>
        <p:grpSpPr>
          <a:xfrm>
            <a:off x="127153" y="2888988"/>
            <a:ext cx="461150" cy="1358395"/>
            <a:chOff x="6488875" y="1947200"/>
            <a:chExt cx="258275" cy="760750"/>
          </a:xfrm>
        </p:grpSpPr>
        <p:sp>
          <p:nvSpPr>
            <p:cNvPr id="6086" name="Google Shape;6086;p32"/>
            <p:cNvSpPr/>
            <p:nvPr/>
          </p:nvSpPr>
          <p:spPr>
            <a:xfrm>
              <a:off x="6612425" y="2049800"/>
              <a:ext cx="11175" cy="658150"/>
            </a:xfrm>
            <a:custGeom>
              <a:rect b="b" l="l" r="r" t="t"/>
              <a:pathLst>
                <a:path extrusionOk="0" h="26326" w="447">
                  <a:moveTo>
                    <a:pt x="0" y="0"/>
                  </a:moveTo>
                  <a:lnTo>
                    <a:pt x="0" y="26326"/>
                  </a:lnTo>
                  <a:lnTo>
                    <a:pt x="446" y="26326"/>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32"/>
            <p:cNvSpPr/>
            <p:nvPr/>
          </p:nvSpPr>
          <p:spPr>
            <a:xfrm>
              <a:off x="6574275" y="1947200"/>
              <a:ext cx="87450" cy="167075"/>
            </a:xfrm>
            <a:custGeom>
              <a:rect b="b" l="l" r="r" t="t"/>
              <a:pathLst>
                <a:path extrusionOk="0" h="6683" w="3498">
                  <a:moveTo>
                    <a:pt x="1749" y="0"/>
                  </a:moveTo>
                  <a:cubicBezTo>
                    <a:pt x="1749" y="0"/>
                    <a:pt x="1" y="1499"/>
                    <a:pt x="1" y="3346"/>
                  </a:cubicBezTo>
                  <a:cubicBezTo>
                    <a:pt x="1" y="5184"/>
                    <a:pt x="1749" y="6682"/>
                    <a:pt x="1749" y="6682"/>
                  </a:cubicBezTo>
                  <a:cubicBezTo>
                    <a:pt x="1749" y="6682"/>
                    <a:pt x="3498" y="5184"/>
                    <a:pt x="3498" y="3346"/>
                  </a:cubicBezTo>
                  <a:cubicBezTo>
                    <a:pt x="3498" y="1499"/>
                    <a:pt x="1749" y="0"/>
                    <a:pt x="17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32"/>
            <p:cNvSpPr/>
            <p:nvPr/>
          </p:nvSpPr>
          <p:spPr>
            <a:xfrm>
              <a:off x="6622675" y="2448325"/>
              <a:ext cx="124475" cy="118150"/>
            </a:xfrm>
            <a:custGeom>
              <a:rect b="b" l="l" r="r" t="t"/>
              <a:pathLst>
                <a:path extrusionOk="0" h="4726" w="4979">
                  <a:moveTo>
                    <a:pt x="4827" y="1"/>
                  </a:moveTo>
                  <a:lnTo>
                    <a:pt x="1" y="4720"/>
                  </a:lnTo>
                  <a:cubicBezTo>
                    <a:pt x="1" y="4720"/>
                    <a:pt x="84" y="4726"/>
                    <a:pt x="227" y="4726"/>
                  </a:cubicBezTo>
                  <a:cubicBezTo>
                    <a:pt x="842" y="4726"/>
                    <a:pt x="2571" y="4626"/>
                    <a:pt x="3649" y="3569"/>
                  </a:cubicBezTo>
                  <a:cubicBezTo>
                    <a:pt x="4979" y="2267"/>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32"/>
            <p:cNvSpPr/>
            <p:nvPr/>
          </p:nvSpPr>
          <p:spPr>
            <a:xfrm>
              <a:off x="6622675" y="2316525"/>
              <a:ext cx="124475" cy="118175"/>
            </a:xfrm>
            <a:custGeom>
              <a:rect b="b" l="l" r="r" t="t"/>
              <a:pathLst>
                <a:path extrusionOk="0" h="4727" w="4979">
                  <a:moveTo>
                    <a:pt x="4827" y="1"/>
                  </a:moveTo>
                  <a:lnTo>
                    <a:pt x="1" y="4720"/>
                  </a:lnTo>
                  <a:cubicBezTo>
                    <a:pt x="1" y="4720"/>
                    <a:pt x="92" y="4726"/>
                    <a:pt x="247" y="4726"/>
                  </a:cubicBezTo>
                  <a:cubicBezTo>
                    <a:pt x="880" y="4726"/>
                    <a:pt x="2583" y="4623"/>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32"/>
            <p:cNvSpPr/>
            <p:nvPr/>
          </p:nvSpPr>
          <p:spPr>
            <a:xfrm>
              <a:off x="6622675" y="2184950"/>
              <a:ext cx="124475" cy="118125"/>
            </a:xfrm>
            <a:custGeom>
              <a:rect b="b" l="l" r="r" t="t"/>
              <a:pathLst>
                <a:path extrusionOk="0" h="4725" w="4979">
                  <a:moveTo>
                    <a:pt x="4827" y="0"/>
                  </a:moveTo>
                  <a:lnTo>
                    <a:pt x="1" y="4719"/>
                  </a:lnTo>
                  <a:cubicBezTo>
                    <a:pt x="1" y="4719"/>
                    <a:pt x="84" y="4725"/>
                    <a:pt x="227" y="4725"/>
                  </a:cubicBezTo>
                  <a:cubicBezTo>
                    <a:pt x="842" y="4725"/>
                    <a:pt x="2571" y="4625"/>
                    <a:pt x="3649" y="3569"/>
                  </a:cubicBezTo>
                  <a:cubicBezTo>
                    <a:pt x="4979" y="2266"/>
                    <a:pt x="4827" y="1"/>
                    <a:pt x="48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32"/>
            <p:cNvSpPr/>
            <p:nvPr/>
          </p:nvSpPr>
          <p:spPr>
            <a:xfrm>
              <a:off x="6622675" y="2053125"/>
              <a:ext cx="124475" cy="118375"/>
            </a:xfrm>
            <a:custGeom>
              <a:rect b="b" l="l" r="r" t="t"/>
              <a:pathLst>
                <a:path extrusionOk="0" h="4735" w="4979">
                  <a:moveTo>
                    <a:pt x="4827" y="1"/>
                  </a:moveTo>
                  <a:lnTo>
                    <a:pt x="1" y="4729"/>
                  </a:lnTo>
                  <a:cubicBezTo>
                    <a:pt x="1" y="4729"/>
                    <a:pt x="84" y="4734"/>
                    <a:pt x="227" y="4734"/>
                  </a:cubicBezTo>
                  <a:cubicBezTo>
                    <a:pt x="842" y="4734"/>
                    <a:pt x="2571" y="4635"/>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32"/>
            <p:cNvSpPr/>
            <p:nvPr/>
          </p:nvSpPr>
          <p:spPr>
            <a:xfrm>
              <a:off x="6622675" y="2448325"/>
              <a:ext cx="124475" cy="118150"/>
            </a:xfrm>
            <a:custGeom>
              <a:rect b="b" l="l" r="r" t="t"/>
              <a:pathLst>
                <a:path extrusionOk="0" h="4726" w="4979">
                  <a:moveTo>
                    <a:pt x="4827" y="1"/>
                  </a:moveTo>
                  <a:lnTo>
                    <a:pt x="1" y="4720"/>
                  </a:lnTo>
                  <a:cubicBezTo>
                    <a:pt x="1" y="4720"/>
                    <a:pt x="84" y="4726"/>
                    <a:pt x="227" y="4726"/>
                  </a:cubicBezTo>
                  <a:cubicBezTo>
                    <a:pt x="842" y="4726"/>
                    <a:pt x="2571" y="4626"/>
                    <a:pt x="3649" y="3569"/>
                  </a:cubicBezTo>
                  <a:cubicBezTo>
                    <a:pt x="4979" y="2267"/>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32"/>
            <p:cNvSpPr/>
            <p:nvPr/>
          </p:nvSpPr>
          <p:spPr>
            <a:xfrm>
              <a:off x="6622675" y="2316525"/>
              <a:ext cx="124475" cy="118175"/>
            </a:xfrm>
            <a:custGeom>
              <a:rect b="b" l="l" r="r" t="t"/>
              <a:pathLst>
                <a:path extrusionOk="0" h="4727" w="4979">
                  <a:moveTo>
                    <a:pt x="4827" y="1"/>
                  </a:moveTo>
                  <a:lnTo>
                    <a:pt x="1" y="4720"/>
                  </a:lnTo>
                  <a:cubicBezTo>
                    <a:pt x="1" y="4720"/>
                    <a:pt x="92" y="4726"/>
                    <a:pt x="247" y="4726"/>
                  </a:cubicBezTo>
                  <a:cubicBezTo>
                    <a:pt x="880" y="4726"/>
                    <a:pt x="2583" y="4623"/>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32"/>
            <p:cNvSpPr/>
            <p:nvPr/>
          </p:nvSpPr>
          <p:spPr>
            <a:xfrm>
              <a:off x="6622675" y="2184950"/>
              <a:ext cx="124475" cy="118125"/>
            </a:xfrm>
            <a:custGeom>
              <a:rect b="b" l="l" r="r" t="t"/>
              <a:pathLst>
                <a:path extrusionOk="0" h="4725" w="4979">
                  <a:moveTo>
                    <a:pt x="4827" y="0"/>
                  </a:moveTo>
                  <a:lnTo>
                    <a:pt x="1" y="4719"/>
                  </a:lnTo>
                  <a:cubicBezTo>
                    <a:pt x="1" y="4719"/>
                    <a:pt x="84" y="4725"/>
                    <a:pt x="227" y="4725"/>
                  </a:cubicBezTo>
                  <a:cubicBezTo>
                    <a:pt x="842" y="4725"/>
                    <a:pt x="2571" y="4625"/>
                    <a:pt x="3649" y="3569"/>
                  </a:cubicBezTo>
                  <a:cubicBezTo>
                    <a:pt x="4979" y="2266"/>
                    <a:pt x="4827" y="1"/>
                    <a:pt x="48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32"/>
            <p:cNvSpPr/>
            <p:nvPr/>
          </p:nvSpPr>
          <p:spPr>
            <a:xfrm>
              <a:off x="6622675" y="2053125"/>
              <a:ext cx="124475" cy="118375"/>
            </a:xfrm>
            <a:custGeom>
              <a:rect b="b" l="l" r="r" t="t"/>
              <a:pathLst>
                <a:path extrusionOk="0" h="4735" w="4979">
                  <a:moveTo>
                    <a:pt x="4827" y="1"/>
                  </a:moveTo>
                  <a:lnTo>
                    <a:pt x="1" y="4729"/>
                  </a:lnTo>
                  <a:cubicBezTo>
                    <a:pt x="1" y="4729"/>
                    <a:pt x="84" y="4734"/>
                    <a:pt x="227" y="4734"/>
                  </a:cubicBezTo>
                  <a:cubicBezTo>
                    <a:pt x="842" y="4734"/>
                    <a:pt x="2571" y="4635"/>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32"/>
            <p:cNvSpPr/>
            <p:nvPr/>
          </p:nvSpPr>
          <p:spPr>
            <a:xfrm>
              <a:off x="6488875" y="2448325"/>
              <a:ext cx="124475" cy="118150"/>
            </a:xfrm>
            <a:custGeom>
              <a:rect b="b" l="l" r="r" t="t"/>
              <a:pathLst>
                <a:path extrusionOk="0" h="4726" w="4979">
                  <a:moveTo>
                    <a:pt x="161" y="1"/>
                  </a:moveTo>
                  <a:cubicBezTo>
                    <a:pt x="161" y="1"/>
                    <a:pt x="0" y="2267"/>
                    <a:pt x="1329" y="3569"/>
                  </a:cubicBezTo>
                  <a:cubicBezTo>
                    <a:pt x="2408" y="4626"/>
                    <a:pt x="4137" y="4726"/>
                    <a:pt x="4752" y="4726"/>
                  </a:cubicBezTo>
                  <a:cubicBezTo>
                    <a:pt x="4895" y="4726"/>
                    <a:pt x="4978" y="4720"/>
                    <a:pt x="4978" y="4720"/>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32"/>
            <p:cNvSpPr/>
            <p:nvPr/>
          </p:nvSpPr>
          <p:spPr>
            <a:xfrm>
              <a:off x="6488875" y="2316525"/>
              <a:ext cx="124475" cy="118175"/>
            </a:xfrm>
            <a:custGeom>
              <a:rect b="b" l="l" r="r" t="t"/>
              <a:pathLst>
                <a:path extrusionOk="0" h="4727" w="4979">
                  <a:moveTo>
                    <a:pt x="161" y="1"/>
                  </a:moveTo>
                  <a:cubicBezTo>
                    <a:pt x="161" y="1"/>
                    <a:pt x="0" y="2276"/>
                    <a:pt x="1329" y="3578"/>
                  </a:cubicBezTo>
                  <a:cubicBezTo>
                    <a:pt x="2396" y="4623"/>
                    <a:pt x="4099" y="4726"/>
                    <a:pt x="4731" y="4726"/>
                  </a:cubicBezTo>
                  <a:cubicBezTo>
                    <a:pt x="4887" y="4726"/>
                    <a:pt x="4978" y="4720"/>
                    <a:pt x="4978" y="4720"/>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32"/>
            <p:cNvSpPr/>
            <p:nvPr/>
          </p:nvSpPr>
          <p:spPr>
            <a:xfrm>
              <a:off x="6488875" y="2184950"/>
              <a:ext cx="124475" cy="118125"/>
            </a:xfrm>
            <a:custGeom>
              <a:rect b="b" l="l" r="r" t="t"/>
              <a:pathLst>
                <a:path extrusionOk="0" h="4725" w="4979">
                  <a:moveTo>
                    <a:pt x="161" y="0"/>
                  </a:moveTo>
                  <a:cubicBezTo>
                    <a:pt x="161" y="1"/>
                    <a:pt x="0" y="2266"/>
                    <a:pt x="1329" y="3569"/>
                  </a:cubicBezTo>
                  <a:cubicBezTo>
                    <a:pt x="2408" y="4625"/>
                    <a:pt x="4137" y="4725"/>
                    <a:pt x="4752" y="4725"/>
                  </a:cubicBezTo>
                  <a:cubicBezTo>
                    <a:pt x="4895" y="4725"/>
                    <a:pt x="4978" y="4719"/>
                    <a:pt x="4978" y="4719"/>
                  </a:cubicBezTo>
                  <a:lnTo>
                    <a:pt x="16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32"/>
            <p:cNvSpPr/>
            <p:nvPr/>
          </p:nvSpPr>
          <p:spPr>
            <a:xfrm>
              <a:off x="6488875" y="2053125"/>
              <a:ext cx="124475" cy="118375"/>
            </a:xfrm>
            <a:custGeom>
              <a:rect b="b" l="l" r="r" t="t"/>
              <a:pathLst>
                <a:path extrusionOk="0" h="4735" w="4979">
                  <a:moveTo>
                    <a:pt x="161" y="1"/>
                  </a:moveTo>
                  <a:cubicBezTo>
                    <a:pt x="161" y="1"/>
                    <a:pt x="0" y="2276"/>
                    <a:pt x="1329" y="3578"/>
                  </a:cubicBezTo>
                  <a:cubicBezTo>
                    <a:pt x="2408" y="4635"/>
                    <a:pt x="4137" y="4734"/>
                    <a:pt x="4752" y="4734"/>
                  </a:cubicBezTo>
                  <a:cubicBezTo>
                    <a:pt x="4895" y="4734"/>
                    <a:pt x="4978" y="4729"/>
                    <a:pt x="4978" y="4729"/>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0" name="Google Shape;6100;p32"/>
          <p:cNvGrpSpPr/>
          <p:nvPr/>
        </p:nvGrpSpPr>
        <p:grpSpPr>
          <a:xfrm flipH="1">
            <a:off x="7781277" y="2886593"/>
            <a:ext cx="1036850" cy="1363170"/>
            <a:chOff x="-3129125" y="2333125"/>
            <a:chExt cx="531500" cy="698775"/>
          </a:xfrm>
        </p:grpSpPr>
        <p:sp>
          <p:nvSpPr>
            <p:cNvPr id="6101" name="Google Shape;6101;p32"/>
            <p:cNvSpPr/>
            <p:nvPr/>
          </p:nvSpPr>
          <p:spPr>
            <a:xfrm>
              <a:off x="-2863500" y="2696225"/>
              <a:ext cx="265875" cy="74950"/>
            </a:xfrm>
            <a:custGeom>
              <a:rect b="b" l="l" r="r" t="t"/>
              <a:pathLst>
                <a:path extrusionOk="0" h="2998" w="10635">
                  <a:moveTo>
                    <a:pt x="1740" y="0"/>
                  </a:moveTo>
                  <a:lnTo>
                    <a:pt x="0" y="1695"/>
                  </a:lnTo>
                  <a:lnTo>
                    <a:pt x="0" y="2998"/>
                  </a:lnTo>
                  <a:lnTo>
                    <a:pt x="10634" y="2998"/>
                  </a:lnTo>
                  <a:cubicBezTo>
                    <a:pt x="10634" y="2525"/>
                    <a:pt x="10599" y="2061"/>
                    <a:pt x="10536" y="1597"/>
                  </a:cubicBezTo>
                  <a:lnTo>
                    <a:pt x="8895" y="0"/>
                  </a:lnTo>
                  <a:lnTo>
                    <a:pt x="7110" y="1749"/>
                  </a:lnTo>
                  <a:lnTo>
                    <a:pt x="5317" y="0"/>
                  </a:lnTo>
                  <a:lnTo>
                    <a:pt x="3533" y="1749"/>
                  </a:lnTo>
                  <a:lnTo>
                    <a:pt x="17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32"/>
            <p:cNvSpPr/>
            <p:nvPr/>
          </p:nvSpPr>
          <p:spPr>
            <a:xfrm>
              <a:off x="-2863500" y="2492600"/>
              <a:ext cx="263425" cy="247350"/>
            </a:xfrm>
            <a:custGeom>
              <a:rect b="b" l="l" r="r" t="t"/>
              <a:pathLst>
                <a:path extrusionOk="0" h="9894" w="10537">
                  <a:moveTo>
                    <a:pt x="0" y="0"/>
                  </a:moveTo>
                  <a:lnTo>
                    <a:pt x="0" y="9840"/>
                  </a:lnTo>
                  <a:lnTo>
                    <a:pt x="1740" y="8145"/>
                  </a:lnTo>
                  <a:lnTo>
                    <a:pt x="3533" y="9894"/>
                  </a:lnTo>
                  <a:lnTo>
                    <a:pt x="5317" y="8145"/>
                  </a:lnTo>
                  <a:lnTo>
                    <a:pt x="7110" y="9894"/>
                  </a:lnTo>
                  <a:lnTo>
                    <a:pt x="8895" y="8145"/>
                  </a:lnTo>
                  <a:lnTo>
                    <a:pt x="10536" y="9742"/>
                  </a:lnTo>
                  <a:cubicBezTo>
                    <a:pt x="9876" y="4916"/>
                    <a:pt x="5835" y="1142"/>
                    <a:pt x="821" y="768"/>
                  </a:cubicBezTo>
                  <a:cubicBezTo>
                    <a:pt x="553" y="741"/>
                    <a:pt x="277" y="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32"/>
            <p:cNvSpPr/>
            <p:nvPr/>
          </p:nvSpPr>
          <p:spPr>
            <a:xfrm>
              <a:off x="-2769175" y="2489925"/>
              <a:ext cx="104850" cy="44625"/>
            </a:xfrm>
            <a:custGeom>
              <a:rect b="b" l="l" r="r" t="t"/>
              <a:pathLst>
                <a:path extrusionOk="0" h="1785" w="4194">
                  <a:moveTo>
                    <a:pt x="1" y="0"/>
                  </a:moveTo>
                  <a:lnTo>
                    <a:pt x="1" y="1784"/>
                  </a:lnTo>
                  <a:lnTo>
                    <a:pt x="4194" y="1784"/>
                  </a:lnTo>
                  <a:lnTo>
                    <a:pt x="205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32"/>
            <p:cNvSpPr/>
            <p:nvPr/>
          </p:nvSpPr>
          <p:spPr>
            <a:xfrm>
              <a:off x="-2863500" y="2425475"/>
              <a:ext cx="146775" cy="143425"/>
            </a:xfrm>
            <a:custGeom>
              <a:rect b="b" l="l" r="r" t="t"/>
              <a:pathLst>
                <a:path extrusionOk="0" h="5737" w="5871">
                  <a:moveTo>
                    <a:pt x="2935" y="0"/>
                  </a:moveTo>
                  <a:cubicBezTo>
                    <a:pt x="1321" y="0"/>
                    <a:pt x="0" y="1285"/>
                    <a:pt x="0" y="2873"/>
                  </a:cubicBezTo>
                  <a:cubicBezTo>
                    <a:pt x="0" y="4452"/>
                    <a:pt x="1321" y="5736"/>
                    <a:pt x="2935" y="5736"/>
                  </a:cubicBezTo>
                  <a:cubicBezTo>
                    <a:pt x="4550" y="5736"/>
                    <a:pt x="5870" y="4452"/>
                    <a:pt x="5870" y="2873"/>
                  </a:cubicBezTo>
                  <a:cubicBezTo>
                    <a:pt x="5870" y="1285"/>
                    <a:pt x="4550" y="0"/>
                    <a:pt x="29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32"/>
            <p:cNvSpPr/>
            <p:nvPr/>
          </p:nvSpPr>
          <p:spPr>
            <a:xfrm>
              <a:off x="-3129125" y="2771600"/>
              <a:ext cx="531500" cy="260300"/>
            </a:xfrm>
            <a:custGeom>
              <a:rect b="b" l="l" r="r" t="t"/>
              <a:pathLst>
                <a:path extrusionOk="0" h="10412" w="21260">
                  <a:moveTo>
                    <a:pt x="0" y="1"/>
                  </a:moveTo>
                  <a:cubicBezTo>
                    <a:pt x="0" y="5755"/>
                    <a:pt x="4755" y="10411"/>
                    <a:pt x="10625" y="10411"/>
                  </a:cubicBezTo>
                  <a:cubicBezTo>
                    <a:pt x="16504" y="10411"/>
                    <a:pt x="21259" y="5755"/>
                    <a:pt x="21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32"/>
            <p:cNvSpPr/>
            <p:nvPr/>
          </p:nvSpPr>
          <p:spPr>
            <a:xfrm>
              <a:off x="-3088100" y="2771600"/>
              <a:ext cx="350625" cy="171750"/>
            </a:xfrm>
            <a:custGeom>
              <a:rect b="b" l="l" r="r" t="t"/>
              <a:pathLst>
                <a:path extrusionOk="0" h="6870" w="14025">
                  <a:moveTo>
                    <a:pt x="1" y="1"/>
                  </a:moveTo>
                  <a:cubicBezTo>
                    <a:pt x="1" y="3801"/>
                    <a:pt x="3141" y="6870"/>
                    <a:pt x="7013" y="6870"/>
                  </a:cubicBezTo>
                  <a:cubicBezTo>
                    <a:pt x="10885" y="6870"/>
                    <a:pt x="14025" y="3801"/>
                    <a:pt x="1402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32"/>
            <p:cNvSpPr/>
            <p:nvPr/>
          </p:nvSpPr>
          <p:spPr>
            <a:xfrm>
              <a:off x="-2820675" y="2448650"/>
              <a:ext cx="89675" cy="87675"/>
            </a:xfrm>
            <a:custGeom>
              <a:rect b="b" l="l" r="r" t="t"/>
              <a:pathLst>
                <a:path extrusionOk="0" h="3507" w="3587">
                  <a:moveTo>
                    <a:pt x="1793" y="1"/>
                  </a:moveTo>
                  <a:cubicBezTo>
                    <a:pt x="803" y="1"/>
                    <a:pt x="0" y="786"/>
                    <a:pt x="0" y="1758"/>
                  </a:cubicBezTo>
                  <a:cubicBezTo>
                    <a:pt x="0" y="2722"/>
                    <a:pt x="803" y="3507"/>
                    <a:pt x="1793" y="3507"/>
                  </a:cubicBezTo>
                  <a:cubicBezTo>
                    <a:pt x="2784" y="3507"/>
                    <a:pt x="3586" y="2722"/>
                    <a:pt x="3586" y="1758"/>
                  </a:cubicBezTo>
                  <a:cubicBezTo>
                    <a:pt x="3586" y="786"/>
                    <a:pt x="2784" y="1"/>
                    <a:pt x="17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32"/>
            <p:cNvSpPr/>
            <p:nvPr/>
          </p:nvSpPr>
          <p:spPr>
            <a:xfrm>
              <a:off x="-2820675" y="2528950"/>
              <a:ext cx="89675" cy="87675"/>
            </a:xfrm>
            <a:custGeom>
              <a:rect b="b" l="l" r="r" t="t"/>
              <a:pathLst>
                <a:path extrusionOk="0" h="3507" w="3587">
                  <a:moveTo>
                    <a:pt x="1793" y="0"/>
                  </a:moveTo>
                  <a:cubicBezTo>
                    <a:pt x="803" y="0"/>
                    <a:pt x="0" y="786"/>
                    <a:pt x="0" y="1749"/>
                  </a:cubicBezTo>
                  <a:cubicBezTo>
                    <a:pt x="0" y="2721"/>
                    <a:pt x="803" y="3506"/>
                    <a:pt x="1793" y="3506"/>
                  </a:cubicBezTo>
                  <a:cubicBezTo>
                    <a:pt x="2784" y="3506"/>
                    <a:pt x="3586" y="2721"/>
                    <a:pt x="3586" y="1749"/>
                  </a:cubicBezTo>
                  <a:cubicBezTo>
                    <a:pt x="3586" y="786"/>
                    <a:pt x="2784" y="0"/>
                    <a:pt x="17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32"/>
            <p:cNvSpPr/>
            <p:nvPr/>
          </p:nvSpPr>
          <p:spPr>
            <a:xfrm>
              <a:off x="-2790125" y="2475875"/>
              <a:ext cx="28800" cy="28125"/>
            </a:xfrm>
            <a:custGeom>
              <a:rect b="b" l="l" r="r" t="t"/>
              <a:pathLst>
                <a:path extrusionOk="0" h="1125" w="1152">
                  <a:moveTo>
                    <a:pt x="571" y="0"/>
                  </a:moveTo>
                  <a:cubicBezTo>
                    <a:pt x="259" y="0"/>
                    <a:pt x="0" y="250"/>
                    <a:pt x="0" y="562"/>
                  </a:cubicBezTo>
                  <a:cubicBezTo>
                    <a:pt x="0" y="875"/>
                    <a:pt x="259" y="1124"/>
                    <a:pt x="571" y="1124"/>
                  </a:cubicBezTo>
                  <a:cubicBezTo>
                    <a:pt x="892" y="1124"/>
                    <a:pt x="1151" y="875"/>
                    <a:pt x="1151" y="562"/>
                  </a:cubicBezTo>
                  <a:cubicBezTo>
                    <a:pt x="1151" y="250"/>
                    <a:pt x="892" y="0"/>
                    <a:pt x="5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32"/>
            <p:cNvSpPr/>
            <p:nvPr/>
          </p:nvSpPr>
          <p:spPr>
            <a:xfrm>
              <a:off x="-3066450" y="2771600"/>
              <a:ext cx="307125" cy="150575"/>
            </a:xfrm>
            <a:custGeom>
              <a:rect b="b" l="l" r="r" t="t"/>
              <a:pathLst>
                <a:path extrusionOk="0" h="6023" w="12285">
                  <a:moveTo>
                    <a:pt x="0" y="1"/>
                  </a:moveTo>
                  <a:cubicBezTo>
                    <a:pt x="0" y="3328"/>
                    <a:pt x="2757" y="6022"/>
                    <a:pt x="6147" y="6022"/>
                  </a:cubicBezTo>
                  <a:cubicBezTo>
                    <a:pt x="9528" y="6022"/>
                    <a:pt x="12284" y="3328"/>
                    <a:pt x="12284" y="1"/>
                  </a:cubicBezTo>
                  <a:lnTo>
                    <a:pt x="11838" y="1"/>
                  </a:lnTo>
                  <a:cubicBezTo>
                    <a:pt x="11838" y="3078"/>
                    <a:pt x="9287" y="5576"/>
                    <a:pt x="6147" y="5576"/>
                  </a:cubicBezTo>
                  <a:cubicBezTo>
                    <a:pt x="3007" y="5576"/>
                    <a:pt x="446" y="3078"/>
                    <a:pt x="4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32"/>
            <p:cNvSpPr/>
            <p:nvPr/>
          </p:nvSpPr>
          <p:spPr>
            <a:xfrm>
              <a:off x="-3036575" y="2771600"/>
              <a:ext cx="247575" cy="121350"/>
            </a:xfrm>
            <a:custGeom>
              <a:rect b="b" l="l" r="r" t="t"/>
              <a:pathLst>
                <a:path extrusionOk="0" h="4854" w="9903">
                  <a:moveTo>
                    <a:pt x="1" y="1"/>
                  </a:moveTo>
                  <a:cubicBezTo>
                    <a:pt x="1" y="2677"/>
                    <a:pt x="2222" y="4854"/>
                    <a:pt x="4952" y="4854"/>
                  </a:cubicBezTo>
                  <a:cubicBezTo>
                    <a:pt x="7682" y="4854"/>
                    <a:pt x="9903" y="2677"/>
                    <a:pt x="9903" y="1"/>
                  </a:cubicBezTo>
                  <a:lnTo>
                    <a:pt x="9457" y="1"/>
                  </a:lnTo>
                  <a:cubicBezTo>
                    <a:pt x="9457" y="2436"/>
                    <a:pt x="7432" y="4407"/>
                    <a:pt x="4952" y="4407"/>
                  </a:cubicBezTo>
                  <a:cubicBezTo>
                    <a:pt x="2463" y="4407"/>
                    <a:pt x="447" y="2436"/>
                    <a:pt x="4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32"/>
            <p:cNvSpPr/>
            <p:nvPr/>
          </p:nvSpPr>
          <p:spPr>
            <a:xfrm>
              <a:off x="-3129125" y="2575125"/>
              <a:ext cx="200750" cy="196500"/>
            </a:xfrm>
            <a:custGeom>
              <a:rect b="b" l="l" r="r" t="t"/>
              <a:pathLst>
                <a:path extrusionOk="0" h="7860" w="8030">
                  <a:moveTo>
                    <a:pt x="0" y="0"/>
                  </a:moveTo>
                  <a:lnTo>
                    <a:pt x="0" y="7860"/>
                  </a:lnTo>
                  <a:lnTo>
                    <a:pt x="8029" y="7860"/>
                  </a:lnTo>
                  <a:cubicBezTo>
                    <a:pt x="8029" y="3524"/>
                    <a:pt x="4434"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32"/>
            <p:cNvSpPr/>
            <p:nvPr/>
          </p:nvSpPr>
          <p:spPr>
            <a:xfrm>
              <a:off x="-2884475" y="2333125"/>
              <a:ext cx="94375" cy="92375"/>
            </a:xfrm>
            <a:custGeom>
              <a:rect b="b" l="l" r="r" t="t"/>
              <a:pathLst>
                <a:path extrusionOk="0" h="3695" w="3775">
                  <a:moveTo>
                    <a:pt x="1" y="1"/>
                  </a:moveTo>
                  <a:lnTo>
                    <a:pt x="1" y="3694"/>
                  </a:lnTo>
                  <a:lnTo>
                    <a:pt x="3774" y="3694"/>
                  </a:lnTo>
                  <a:cubicBezTo>
                    <a:pt x="3774" y="1651"/>
                    <a:pt x="2088" y="1"/>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4" name="Google Shape;6114;p32"/>
          <p:cNvGrpSpPr/>
          <p:nvPr/>
        </p:nvGrpSpPr>
        <p:grpSpPr>
          <a:xfrm>
            <a:off x="-50" y="4018575"/>
            <a:ext cx="9144103" cy="1124935"/>
            <a:chOff x="-50" y="4018575"/>
            <a:chExt cx="9144103" cy="1124935"/>
          </a:xfrm>
        </p:grpSpPr>
        <p:sp>
          <p:nvSpPr>
            <p:cNvPr id="6115" name="Google Shape;6115;p32"/>
            <p:cNvSpPr/>
            <p:nvPr/>
          </p:nvSpPr>
          <p:spPr>
            <a:xfrm>
              <a:off x="1875" y="4236952"/>
              <a:ext cx="4521855" cy="906558"/>
            </a:xfrm>
            <a:custGeom>
              <a:rect b="b" l="l" r="r" t="t"/>
              <a:pathLst>
                <a:path extrusionOk="0" h="21688" w="56052">
                  <a:moveTo>
                    <a:pt x="0" y="1"/>
                  </a:moveTo>
                  <a:lnTo>
                    <a:pt x="0" y="21688"/>
                  </a:lnTo>
                  <a:lnTo>
                    <a:pt x="56051" y="21688"/>
                  </a:lnTo>
                  <a:lnTo>
                    <a:pt x="560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16" name="Google Shape;6116;p32"/>
            <p:cNvGrpSpPr/>
            <p:nvPr/>
          </p:nvGrpSpPr>
          <p:grpSpPr>
            <a:xfrm>
              <a:off x="93017" y="4383874"/>
              <a:ext cx="4339573" cy="605852"/>
              <a:chOff x="93017" y="4383874"/>
              <a:chExt cx="4339573" cy="605852"/>
            </a:xfrm>
          </p:grpSpPr>
          <p:sp>
            <p:nvSpPr>
              <p:cNvPr id="6117" name="Google Shape;6117;p32"/>
              <p:cNvSpPr/>
              <p:nvPr/>
            </p:nvSpPr>
            <p:spPr>
              <a:xfrm>
                <a:off x="2844557" y="4465678"/>
                <a:ext cx="18584" cy="524048"/>
              </a:xfrm>
              <a:custGeom>
                <a:rect b="b" l="l" r="r" t="t"/>
                <a:pathLst>
                  <a:path extrusionOk="0" h="12633" w="448">
                    <a:moveTo>
                      <a:pt x="1" y="0"/>
                    </a:moveTo>
                    <a:lnTo>
                      <a:pt x="1" y="12632"/>
                    </a:lnTo>
                    <a:lnTo>
                      <a:pt x="447" y="12632"/>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32"/>
              <p:cNvSpPr/>
              <p:nvPr/>
            </p:nvSpPr>
            <p:spPr>
              <a:xfrm>
                <a:off x="2819045"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32"/>
              <p:cNvSpPr/>
              <p:nvPr/>
            </p:nvSpPr>
            <p:spPr>
              <a:xfrm>
                <a:off x="2857541" y="4782812"/>
                <a:ext cx="99226" cy="94124"/>
              </a:xfrm>
              <a:custGeom>
                <a:rect b="b" l="l" r="r" t="t"/>
                <a:pathLst>
                  <a:path extrusionOk="0" h="2269" w="2392">
                    <a:moveTo>
                      <a:pt x="2311" y="0"/>
                    </a:moveTo>
                    <a:lnTo>
                      <a:pt x="0" y="2266"/>
                    </a:lnTo>
                    <a:cubicBezTo>
                      <a:pt x="0" y="2266"/>
                      <a:pt x="39" y="2269"/>
                      <a:pt x="105" y="2269"/>
                    </a:cubicBezTo>
                    <a:cubicBezTo>
                      <a:pt x="396" y="2269"/>
                      <a:pt x="1226"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32"/>
              <p:cNvSpPr/>
              <p:nvPr/>
            </p:nvSpPr>
            <p:spPr>
              <a:xfrm>
                <a:off x="2857541" y="4678068"/>
                <a:ext cx="99226" cy="94165"/>
              </a:xfrm>
              <a:custGeom>
                <a:rect b="b" l="l" r="r" t="t"/>
                <a:pathLst>
                  <a:path extrusionOk="0" h="2270" w="2392">
                    <a:moveTo>
                      <a:pt x="2311" y="1"/>
                    </a:moveTo>
                    <a:lnTo>
                      <a:pt x="0" y="2267"/>
                    </a:lnTo>
                    <a:cubicBezTo>
                      <a:pt x="0" y="2267"/>
                      <a:pt x="39" y="2269"/>
                      <a:pt x="105" y="2269"/>
                    </a:cubicBezTo>
                    <a:cubicBezTo>
                      <a:pt x="396" y="2269"/>
                      <a:pt x="1226"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32"/>
              <p:cNvSpPr/>
              <p:nvPr/>
            </p:nvSpPr>
            <p:spPr>
              <a:xfrm>
                <a:off x="2857541" y="4573367"/>
                <a:ext cx="99226" cy="93792"/>
              </a:xfrm>
              <a:custGeom>
                <a:rect b="b" l="l" r="r" t="t"/>
                <a:pathLst>
                  <a:path extrusionOk="0" h="2261" w="2392">
                    <a:moveTo>
                      <a:pt x="2311" y="0"/>
                    </a:moveTo>
                    <a:lnTo>
                      <a:pt x="0" y="2257"/>
                    </a:lnTo>
                    <a:cubicBezTo>
                      <a:pt x="0" y="2257"/>
                      <a:pt x="47" y="2260"/>
                      <a:pt x="126" y="2260"/>
                    </a:cubicBezTo>
                    <a:cubicBezTo>
                      <a:pt x="433" y="2260"/>
                      <a:pt x="1238"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32"/>
              <p:cNvSpPr/>
              <p:nvPr/>
            </p:nvSpPr>
            <p:spPr>
              <a:xfrm>
                <a:off x="2857541" y="4468250"/>
                <a:ext cx="99226" cy="94124"/>
              </a:xfrm>
              <a:custGeom>
                <a:rect b="b" l="l" r="r" t="t"/>
                <a:pathLst>
                  <a:path extrusionOk="0" h="2269" w="2392">
                    <a:moveTo>
                      <a:pt x="2311" y="0"/>
                    </a:moveTo>
                    <a:lnTo>
                      <a:pt x="0" y="2266"/>
                    </a:lnTo>
                    <a:cubicBezTo>
                      <a:pt x="0" y="2266"/>
                      <a:pt x="39" y="2269"/>
                      <a:pt x="105" y="2269"/>
                    </a:cubicBezTo>
                    <a:cubicBezTo>
                      <a:pt x="396" y="2269"/>
                      <a:pt x="1226"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32"/>
              <p:cNvSpPr/>
              <p:nvPr/>
            </p:nvSpPr>
            <p:spPr>
              <a:xfrm>
                <a:off x="2857541" y="4782812"/>
                <a:ext cx="99226" cy="94124"/>
              </a:xfrm>
              <a:custGeom>
                <a:rect b="b" l="l" r="r" t="t"/>
                <a:pathLst>
                  <a:path extrusionOk="0" h="2269" w="2392">
                    <a:moveTo>
                      <a:pt x="2311" y="0"/>
                    </a:moveTo>
                    <a:lnTo>
                      <a:pt x="0" y="2266"/>
                    </a:lnTo>
                    <a:cubicBezTo>
                      <a:pt x="0" y="2266"/>
                      <a:pt x="39" y="2269"/>
                      <a:pt x="105" y="2269"/>
                    </a:cubicBezTo>
                    <a:cubicBezTo>
                      <a:pt x="396" y="2269"/>
                      <a:pt x="1226"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32"/>
              <p:cNvSpPr/>
              <p:nvPr/>
            </p:nvSpPr>
            <p:spPr>
              <a:xfrm>
                <a:off x="2857541" y="4678068"/>
                <a:ext cx="99226" cy="94165"/>
              </a:xfrm>
              <a:custGeom>
                <a:rect b="b" l="l" r="r" t="t"/>
                <a:pathLst>
                  <a:path extrusionOk="0" h="2270" w="2392">
                    <a:moveTo>
                      <a:pt x="2311" y="1"/>
                    </a:moveTo>
                    <a:lnTo>
                      <a:pt x="0" y="2267"/>
                    </a:lnTo>
                    <a:cubicBezTo>
                      <a:pt x="0" y="2267"/>
                      <a:pt x="39" y="2269"/>
                      <a:pt x="105" y="2269"/>
                    </a:cubicBezTo>
                    <a:cubicBezTo>
                      <a:pt x="396" y="2269"/>
                      <a:pt x="1226"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32"/>
              <p:cNvSpPr/>
              <p:nvPr/>
            </p:nvSpPr>
            <p:spPr>
              <a:xfrm>
                <a:off x="2857541" y="4573367"/>
                <a:ext cx="99226" cy="93792"/>
              </a:xfrm>
              <a:custGeom>
                <a:rect b="b" l="l" r="r" t="t"/>
                <a:pathLst>
                  <a:path extrusionOk="0" h="2261" w="2392">
                    <a:moveTo>
                      <a:pt x="2311" y="0"/>
                    </a:moveTo>
                    <a:lnTo>
                      <a:pt x="0" y="2257"/>
                    </a:lnTo>
                    <a:cubicBezTo>
                      <a:pt x="0" y="2257"/>
                      <a:pt x="47" y="2260"/>
                      <a:pt x="126" y="2260"/>
                    </a:cubicBezTo>
                    <a:cubicBezTo>
                      <a:pt x="433" y="2260"/>
                      <a:pt x="1238"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32"/>
              <p:cNvSpPr/>
              <p:nvPr/>
            </p:nvSpPr>
            <p:spPr>
              <a:xfrm>
                <a:off x="2857541" y="4468250"/>
                <a:ext cx="99226" cy="94124"/>
              </a:xfrm>
              <a:custGeom>
                <a:rect b="b" l="l" r="r" t="t"/>
                <a:pathLst>
                  <a:path extrusionOk="0" h="2269" w="2392">
                    <a:moveTo>
                      <a:pt x="2311" y="0"/>
                    </a:moveTo>
                    <a:lnTo>
                      <a:pt x="0" y="2266"/>
                    </a:lnTo>
                    <a:cubicBezTo>
                      <a:pt x="0" y="2266"/>
                      <a:pt x="39" y="2269"/>
                      <a:pt x="105" y="2269"/>
                    </a:cubicBezTo>
                    <a:cubicBezTo>
                      <a:pt x="396" y="2269"/>
                      <a:pt x="1226"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32"/>
              <p:cNvSpPr/>
              <p:nvPr/>
            </p:nvSpPr>
            <p:spPr>
              <a:xfrm>
                <a:off x="2750931" y="4782812"/>
                <a:ext cx="98853" cy="94124"/>
              </a:xfrm>
              <a:custGeom>
                <a:rect b="b" l="l" r="r" t="t"/>
                <a:pathLst>
                  <a:path extrusionOk="0" h="2269" w="2383">
                    <a:moveTo>
                      <a:pt x="72" y="0"/>
                    </a:moveTo>
                    <a:cubicBezTo>
                      <a:pt x="72" y="0"/>
                      <a:pt x="1" y="1089"/>
                      <a:pt x="634" y="1713"/>
                    </a:cubicBezTo>
                    <a:cubicBezTo>
                      <a:pt x="1157" y="2221"/>
                      <a:pt x="1987" y="2269"/>
                      <a:pt x="2278" y="2269"/>
                    </a:cubicBezTo>
                    <a:cubicBezTo>
                      <a:pt x="2345" y="2269"/>
                      <a:pt x="2383" y="2266"/>
                      <a:pt x="2383" y="2266"/>
                    </a:cubicBezTo>
                    <a:lnTo>
                      <a:pt x="7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32"/>
              <p:cNvSpPr/>
              <p:nvPr/>
            </p:nvSpPr>
            <p:spPr>
              <a:xfrm>
                <a:off x="2750931" y="4678068"/>
                <a:ext cx="98853" cy="94165"/>
              </a:xfrm>
              <a:custGeom>
                <a:rect b="b" l="l" r="r" t="t"/>
                <a:pathLst>
                  <a:path extrusionOk="0" h="2270" w="2383">
                    <a:moveTo>
                      <a:pt x="72" y="1"/>
                    </a:moveTo>
                    <a:cubicBezTo>
                      <a:pt x="72" y="1"/>
                      <a:pt x="1" y="1089"/>
                      <a:pt x="634" y="1714"/>
                    </a:cubicBezTo>
                    <a:cubicBezTo>
                      <a:pt x="1157" y="2222"/>
                      <a:pt x="1987" y="2269"/>
                      <a:pt x="2278" y="2269"/>
                    </a:cubicBezTo>
                    <a:cubicBezTo>
                      <a:pt x="2345" y="2269"/>
                      <a:pt x="2383" y="2267"/>
                      <a:pt x="2383" y="2267"/>
                    </a:cubicBezTo>
                    <a:lnTo>
                      <a:pt x="7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32"/>
              <p:cNvSpPr/>
              <p:nvPr/>
            </p:nvSpPr>
            <p:spPr>
              <a:xfrm>
                <a:off x="2750931" y="4573367"/>
                <a:ext cx="98853" cy="93792"/>
              </a:xfrm>
              <a:custGeom>
                <a:rect b="b" l="l" r="r" t="t"/>
                <a:pathLst>
                  <a:path extrusionOk="0" h="2261" w="2383">
                    <a:moveTo>
                      <a:pt x="72" y="0"/>
                    </a:moveTo>
                    <a:cubicBezTo>
                      <a:pt x="72" y="0"/>
                      <a:pt x="1" y="1079"/>
                      <a:pt x="634" y="1713"/>
                    </a:cubicBezTo>
                    <a:cubicBezTo>
                      <a:pt x="1145" y="2210"/>
                      <a:pt x="1950" y="2260"/>
                      <a:pt x="2257" y="2260"/>
                    </a:cubicBezTo>
                    <a:cubicBezTo>
                      <a:pt x="2337" y="2260"/>
                      <a:pt x="2383" y="2257"/>
                      <a:pt x="2383" y="2257"/>
                    </a:cubicBezTo>
                    <a:lnTo>
                      <a:pt x="7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32"/>
              <p:cNvSpPr/>
              <p:nvPr/>
            </p:nvSpPr>
            <p:spPr>
              <a:xfrm>
                <a:off x="2750931" y="4468250"/>
                <a:ext cx="98853" cy="94124"/>
              </a:xfrm>
              <a:custGeom>
                <a:rect b="b" l="l" r="r" t="t"/>
                <a:pathLst>
                  <a:path extrusionOk="0" h="2269" w="2383">
                    <a:moveTo>
                      <a:pt x="72" y="0"/>
                    </a:moveTo>
                    <a:cubicBezTo>
                      <a:pt x="72" y="1"/>
                      <a:pt x="1" y="1089"/>
                      <a:pt x="634" y="1713"/>
                    </a:cubicBezTo>
                    <a:cubicBezTo>
                      <a:pt x="1157" y="2222"/>
                      <a:pt x="1987" y="2269"/>
                      <a:pt x="2278" y="2269"/>
                    </a:cubicBezTo>
                    <a:cubicBezTo>
                      <a:pt x="2345" y="2269"/>
                      <a:pt x="2383" y="2266"/>
                      <a:pt x="2383" y="2266"/>
                    </a:cubicBezTo>
                    <a:lnTo>
                      <a:pt x="7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32"/>
              <p:cNvSpPr/>
              <p:nvPr/>
            </p:nvSpPr>
            <p:spPr>
              <a:xfrm>
                <a:off x="3139539"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32"/>
              <p:cNvSpPr/>
              <p:nvPr/>
            </p:nvSpPr>
            <p:spPr>
              <a:xfrm>
                <a:off x="3113986" y="4383874"/>
                <a:ext cx="69608" cy="132910"/>
              </a:xfrm>
              <a:custGeom>
                <a:rect b="b" l="l" r="r" t="t"/>
                <a:pathLst>
                  <a:path extrusionOk="0" h="3204" w="1678">
                    <a:moveTo>
                      <a:pt x="839" y="0"/>
                    </a:moveTo>
                    <a:cubicBezTo>
                      <a:pt x="839" y="0"/>
                      <a:pt x="1" y="723"/>
                      <a:pt x="1" y="1606"/>
                    </a:cubicBezTo>
                    <a:cubicBezTo>
                      <a:pt x="1"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32"/>
              <p:cNvSpPr/>
              <p:nvPr/>
            </p:nvSpPr>
            <p:spPr>
              <a:xfrm>
                <a:off x="3152481" y="4782812"/>
                <a:ext cx="99226" cy="94124"/>
              </a:xfrm>
              <a:custGeom>
                <a:rect b="b" l="l" r="r" t="t"/>
                <a:pathLst>
                  <a:path extrusionOk="0" h="2269" w="2392">
                    <a:moveTo>
                      <a:pt x="2320" y="0"/>
                    </a:moveTo>
                    <a:lnTo>
                      <a:pt x="0" y="2266"/>
                    </a:lnTo>
                    <a:cubicBezTo>
                      <a:pt x="0" y="2266"/>
                      <a:pt x="39" y="2269"/>
                      <a:pt x="106" y="2269"/>
                    </a:cubicBezTo>
                    <a:cubicBezTo>
                      <a:pt x="399" y="2269"/>
                      <a:pt x="1235" y="2221"/>
                      <a:pt x="1758" y="1713"/>
                    </a:cubicBezTo>
                    <a:cubicBezTo>
                      <a:pt x="2391" y="108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32"/>
              <p:cNvSpPr/>
              <p:nvPr/>
            </p:nvSpPr>
            <p:spPr>
              <a:xfrm>
                <a:off x="3152481" y="4678068"/>
                <a:ext cx="99226" cy="94165"/>
              </a:xfrm>
              <a:custGeom>
                <a:rect b="b" l="l" r="r" t="t"/>
                <a:pathLst>
                  <a:path extrusionOk="0" h="2270" w="2392">
                    <a:moveTo>
                      <a:pt x="2320" y="1"/>
                    </a:moveTo>
                    <a:lnTo>
                      <a:pt x="0" y="2267"/>
                    </a:lnTo>
                    <a:cubicBezTo>
                      <a:pt x="0" y="2267"/>
                      <a:pt x="39" y="2269"/>
                      <a:pt x="106" y="2269"/>
                    </a:cubicBezTo>
                    <a:cubicBezTo>
                      <a:pt x="399" y="2269"/>
                      <a:pt x="1235" y="2222"/>
                      <a:pt x="1758" y="1714"/>
                    </a:cubicBezTo>
                    <a:cubicBezTo>
                      <a:pt x="2391" y="1089"/>
                      <a:pt x="2320" y="1"/>
                      <a:pt x="23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32"/>
              <p:cNvSpPr/>
              <p:nvPr/>
            </p:nvSpPr>
            <p:spPr>
              <a:xfrm>
                <a:off x="3152481" y="4573367"/>
                <a:ext cx="99226" cy="93792"/>
              </a:xfrm>
              <a:custGeom>
                <a:rect b="b" l="l" r="r" t="t"/>
                <a:pathLst>
                  <a:path extrusionOk="0" h="2261" w="2392">
                    <a:moveTo>
                      <a:pt x="2320" y="0"/>
                    </a:moveTo>
                    <a:lnTo>
                      <a:pt x="0" y="2257"/>
                    </a:lnTo>
                    <a:cubicBezTo>
                      <a:pt x="0" y="2257"/>
                      <a:pt x="47" y="2260"/>
                      <a:pt x="127" y="2260"/>
                    </a:cubicBezTo>
                    <a:cubicBezTo>
                      <a:pt x="437" y="2260"/>
                      <a:pt x="1247" y="2210"/>
                      <a:pt x="1758" y="1713"/>
                    </a:cubicBezTo>
                    <a:cubicBezTo>
                      <a:pt x="2391" y="107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32"/>
              <p:cNvSpPr/>
              <p:nvPr/>
            </p:nvSpPr>
            <p:spPr>
              <a:xfrm>
                <a:off x="3152481" y="4468250"/>
                <a:ext cx="99226" cy="94124"/>
              </a:xfrm>
              <a:custGeom>
                <a:rect b="b" l="l" r="r" t="t"/>
                <a:pathLst>
                  <a:path extrusionOk="0" h="2269" w="2392">
                    <a:moveTo>
                      <a:pt x="2320" y="0"/>
                    </a:moveTo>
                    <a:lnTo>
                      <a:pt x="0" y="2266"/>
                    </a:lnTo>
                    <a:cubicBezTo>
                      <a:pt x="0" y="2266"/>
                      <a:pt x="39" y="2269"/>
                      <a:pt x="106" y="2269"/>
                    </a:cubicBezTo>
                    <a:cubicBezTo>
                      <a:pt x="399" y="2269"/>
                      <a:pt x="1235" y="2222"/>
                      <a:pt x="1758" y="1713"/>
                    </a:cubicBezTo>
                    <a:cubicBezTo>
                      <a:pt x="2391" y="1089"/>
                      <a:pt x="2320" y="1"/>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32"/>
              <p:cNvSpPr/>
              <p:nvPr/>
            </p:nvSpPr>
            <p:spPr>
              <a:xfrm>
                <a:off x="3152481" y="4782812"/>
                <a:ext cx="99226" cy="94124"/>
              </a:xfrm>
              <a:custGeom>
                <a:rect b="b" l="l" r="r" t="t"/>
                <a:pathLst>
                  <a:path extrusionOk="0" h="2269" w="2392">
                    <a:moveTo>
                      <a:pt x="2320" y="0"/>
                    </a:moveTo>
                    <a:lnTo>
                      <a:pt x="0" y="2266"/>
                    </a:lnTo>
                    <a:cubicBezTo>
                      <a:pt x="0" y="2266"/>
                      <a:pt x="39" y="2269"/>
                      <a:pt x="106" y="2269"/>
                    </a:cubicBezTo>
                    <a:cubicBezTo>
                      <a:pt x="399" y="2269"/>
                      <a:pt x="1235" y="2221"/>
                      <a:pt x="1758" y="1713"/>
                    </a:cubicBezTo>
                    <a:cubicBezTo>
                      <a:pt x="2391" y="108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32"/>
              <p:cNvSpPr/>
              <p:nvPr/>
            </p:nvSpPr>
            <p:spPr>
              <a:xfrm>
                <a:off x="3152481" y="4678068"/>
                <a:ext cx="99226" cy="94165"/>
              </a:xfrm>
              <a:custGeom>
                <a:rect b="b" l="l" r="r" t="t"/>
                <a:pathLst>
                  <a:path extrusionOk="0" h="2270" w="2392">
                    <a:moveTo>
                      <a:pt x="2320" y="1"/>
                    </a:moveTo>
                    <a:lnTo>
                      <a:pt x="0" y="2267"/>
                    </a:lnTo>
                    <a:cubicBezTo>
                      <a:pt x="0" y="2267"/>
                      <a:pt x="39" y="2269"/>
                      <a:pt x="106" y="2269"/>
                    </a:cubicBezTo>
                    <a:cubicBezTo>
                      <a:pt x="399" y="2269"/>
                      <a:pt x="1235" y="2222"/>
                      <a:pt x="1758" y="1714"/>
                    </a:cubicBezTo>
                    <a:cubicBezTo>
                      <a:pt x="2391" y="1089"/>
                      <a:pt x="2320" y="1"/>
                      <a:pt x="23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32"/>
              <p:cNvSpPr/>
              <p:nvPr/>
            </p:nvSpPr>
            <p:spPr>
              <a:xfrm>
                <a:off x="3152481" y="4573367"/>
                <a:ext cx="99226" cy="93792"/>
              </a:xfrm>
              <a:custGeom>
                <a:rect b="b" l="l" r="r" t="t"/>
                <a:pathLst>
                  <a:path extrusionOk="0" h="2261" w="2392">
                    <a:moveTo>
                      <a:pt x="2320" y="0"/>
                    </a:moveTo>
                    <a:lnTo>
                      <a:pt x="0" y="2257"/>
                    </a:lnTo>
                    <a:cubicBezTo>
                      <a:pt x="0" y="2257"/>
                      <a:pt x="47" y="2260"/>
                      <a:pt x="127" y="2260"/>
                    </a:cubicBezTo>
                    <a:cubicBezTo>
                      <a:pt x="437" y="2260"/>
                      <a:pt x="1247" y="2210"/>
                      <a:pt x="1758" y="1713"/>
                    </a:cubicBezTo>
                    <a:cubicBezTo>
                      <a:pt x="2391" y="107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32"/>
              <p:cNvSpPr/>
              <p:nvPr/>
            </p:nvSpPr>
            <p:spPr>
              <a:xfrm>
                <a:off x="3152481" y="4468250"/>
                <a:ext cx="99226" cy="94124"/>
              </a:xfrm>
              <a:custGeom>
                <a:rect b="b" l="l" r="r" t="t"/>
                <a:pathLst>
                  <a:path extrusionOk="0" h="2269" w="2392">
                    <a:moveTo>
                      <a:pt x="2320" y="0"/>
                    </a:moveTo>
                    <a:lnTo>
                      <a:pt x="0" y="2266"/>
                    </a:lnTo>
                    <a:cubicBezTo>
                      <a:pt x="0" y="2266"/>
                      <a:pt x="39" y="2269"/>
                      <a:pt x="106" y="2269"/>
                    </a:cubicBezTo>
                    <a:cubicBezTo>
                      <a:pt x="399" y="2269"/>
                      <a:pt x="1235" y="2222"/>
                      <a:pt x="1758" y="1713"/>
                    </a:cubicBezTo>
                    <a:cubicBezTo>
                      <a:pt x="2391" y="1089"/>
                      <a:pt x="2320" y="1"/>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32"/>
              <p:cNvSpPr/>
              <p:nvPr/>
            </p:nvSpPr>
            <p:spPr>
              <a:xfrm>
                <a:off x="3045913" y="4782812"/>
                <a:ext cx="99185" cy="94124"/>
              </a:xfrm>
              <a:custGeom>
                <a:rect b="b" l="l" r="r" t="t"/>
                <a:pathLst>
                  <a:path extrusionOk="0" h="2269" w="2391">
                    <a:moveTo>
                      <a:pt x="80" y="0"/>
                    </a:moveTo>
                    <a:cubicBezTo>
                      <a:pt x="80" y="0"/>
                      <a:pt x="0" y="1089"/>
                      <a:pt x="642" y="1713"/>
                    </a:cubicBezTo>
                    <a:cubicBezTo>
                      <a:pt x="1165" y="2221"/>
                      <a:pt x="1995" y="2269"/>
                      <a:pt x="2286" y="2269"/>
                    </a:cubicBezTo>
                    <a:cubicBezTo>
                      <a:pt x="2353" y="2269"/>
                      <a:pt x="2391" y="2266"/>
                      <a:pt x="2391" y="2266"/>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32"/>
              <p:cNvSpPr/>
              <p:nvPr/>
            </p:nvSpPr>
            <p:spPr>
              <a:xfrm>
                <a:off x="3045913" y="4678068"/>
                <a:ext cx="99185" cy="94165"/>
              </a:xfrm>
              <a:custGeom>
                <a:rect b="b" l="l" r="r" t="t"/>
                <a:pathLst>
                  <a:path extrusionOk="0" h="2270" w="2391">
                    <a:moveTo>
                      <a:pt x="80" y="1"/>
                    </a:moveTo>
                    <a:cubicBezTo>
                      <a:pt x="80" y="1"/>
                      <a:pt x="0" y="1089"/>
                      <a:pt x="642" y="1714"/>
                    </a:cubicBezTo>
                    <a:cubicBezTo>
                      <a:pt x="1165" y="2222"/>
                      <a:pt x="1995" y="2269"/>
                      <a:pt x="2286" y="2269"/>
                    </a:cubicBezTo>
                    <a:cubicBezTo>
                      <a:pt x="2353" y="2269"/>
                      <a:pt x="2391" y="2267"/>
                      <a:pt x="2391" y="2267"/>
                    </a:cubicBezTo>
                    <a:lnTo>
                      <a:pt x="8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32"/>
              <p:cNvSpPr/>
              <p:nvPr/>
            </p:nvSpPr>
            <p:spPr>
              <a:xfrm>
                <a:off x="3045913" y="4573367"/>
                <a:ext cx="99185" cy="93792"/>
              </a:xfrm>
              <a:custGeom>
                <a:rect b="b" l="l" r="r" t="t"/>
                <a:pathLst>
                  <a:path extrusionOk="0" h="2261" w="2391">
                    <a:moveTo>
                      <a:pt x="80" y="0"/>
                    </a:moveTo>
                    <a:cubicBezTo>
                      <a:pt x="80" y="0"/>
                      <a:pt x="0" y="1079"/>
                      <a:pt x="642" y="1713"/>
                    </a:cubicBezTo>
                    <a:cubicBezTo>
                      <a:pt x="1153" y="2210"/>
                      <a:pt x="1958" y="2260"/>
                      <a:pt x="2265" y="2260"/>
                    </a:cubicBezTo>
                    <a:cubicBezTo>
                      <a:pt x="2345" y="2260"/>
                      <a:pt x="2391" y="2257"/>
                      <a:pt x="2391" y="2257"/>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32"/>
              <p:cNvSpPr/>
              <p:nvPr/>
            </p:nvSpPr>
            <p:spPr>
              <a:xfrm>
                <a:off x="3045913" y="4468250"/>
                <a:ext cx="99185" cy="94124"/>
              </a:xfrm>
              <a:custGeom>
                <a:rect b="b" l="l" r="r" t="t"/>
                <a:pathLst>
                  <a:path extrusionOk="0" h="2269" w="2391">
                    <a:moveTo>
                      <a:pt x="80" y="0"/>
                    </a:moveTo>
                    <a:cubicBezTo>
                      <a:pt x="80" y="1"/>
                      <a:pt x="0" y="1089"/>
                      <a:pt x="642" y="1713"/>
                    </a:cubicBezTo>
                    <a:cubicBezTo>
                      <a:pt x="1165" y="2222"/>
                      <a:pt x="1995" y="2269"/>
                      <a:pt x="2286" y="2269"/>
                    </a:cubicBezTo>
                    <a:cubicBezTo>
                      <a:pt x="2353" y="2269"/>
                      <a:pt x="2391" y="2266"/>
                      <a:pt x="2391" y="2266"/>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32"/>
              <p:cNvSpPr/>
              <p:nvPr/>
            </p:nvSpPr>
            <p:spPr>
              <a:xfrm>
                <a:off x="3434853"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32"/>
              <p:cNvSpPr/>
              <p:nvPr/>
            </p:nvSpPr>
            <p:spPr>
              <a:xfrm>
                <a:off x="3409300" y="4383874"/>
                <a:ext cx="69608" cy="132910"/>
              </a:xfrm>
              <a:custGeom>
                <a:rect b="b" l="l" r="r" t="t"/>
                <a:pathLst>
                  <a:path extrusionOk="0" h="3204" w="1678">
                    <a:moveTo>
                      <a:pt x="839" y="0"/>
                    </a:moveTo>
                    <a:cubicBezTo>
                      <a:pt x="839" y="0"/>
                      <a:pt x="1" y="723"/>
                      <a:pt x="1" y="1606"/>
                    </a:cubicBezTo>
                    <a:cubicBezTo>
                      <a:pt x="1"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32"/>
              <p:cNvSpPr/>
              <p:nvPr/>
            </p:nvSpPr>
            <p:spPr>
              <a:xfrm>
                <a:off x="3447795" y="4782812"/>
                <a:ext cx="99226" cy="94124"/>
              </a:xfrm>
              <a:custGeom>
                <a:rect b="b" l="l" r="r" t="t"/>
                <a:pathLst>
                  <a:path extrusionOk="0" h="2269" w="2392">
                    <a:moveTo>
                      <a:pt x="2311" y="0"/>
                    </a:moveTo>
                    <a:lnTo>
                      <a:pt x="0" y="2266"/>
                    </a:lnTo>
                    <a:cubicBezTo>
                      <a:pt x="0" y="2266"/>
                      <a:pt x="39" y="2269"/>
                      <a:pt x="106" y="2269"/>
                    </a:cubicBezTo>
                    <a:cubicBezTo>
                      <a:pt x="399"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32"/>
              <p:cNvSpPr/>
              <p:nvPr/>
            </p:nvSpPr>
            <p:spPr>
              <a:xfrm>
                <a:off x="3447795" y="4678068"/>
                <a:ext cx="99226" cy="94165"/>
              </a:xfrm>
              <a:custGeom>
                <a:rect b="b" l="l" r="r" t="t"/>
                <a:pathLst>
                  <a:path extrusionOk="0" h="2270" w="2392">
                    <a:moveTo>
                      <a:pt x="2311" y="1"/>
                    </a:moveTo>
                    <a:lnTo>
                      <a:pt x="0" y="2267"/>
                    </a:lnTo>
                    <a:cubicBezTo>
                      <a:pt x="0" y="2267"/>
                      <a:pt x="39" y="2269"/>
                      <a:pt x="106" y="2269"/>
                    </a:cubicBezTo>
                    <a:cubicBezTo>
                      <a:pt x="399"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32"/>
              <p:cNvSpPr/>
              <p:nvPr/>
            </p:nvSpPr>
            <p:spPr>
              <a:xfrm>
                <a:off x="3447795"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32"/>
              <p:cNvSpPr/>
              <p:nvPr/>
            </p:nvSpPr>
            <p:spPr>
              <a:xfrm>
                <a:off x="3447795" y="4468250"/>
                <a:ext cx="99226" cy="94124"/>
              </a:xfrm>
              <a:custGeom>
                <a:rect b="b" l="l" r="r" t="t"/>
                <a:pathLst>
                  <a:path extrusionOk="0" h="2269" w="2392">
                    <a:moveTo>
                      <a:pt x="2311" y="0"/>
                    </a:moveTo>
                    <a:lnTo>
                      <a:pt x="0" y="2266"/>
                    </a:lnTo>
                    <a:cubicBezTo>
                      <a:pt x="0" y="2266"/>
                      <a:pt x="39" y="2269"/>
                      <a:pt x="106" y="2269"/>
                    </a:cubicBezTo>
                    <a:cubicBezTo>
                      <a:pt x="399"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32"/>
              <p:cNvSpPr/>
              <p:nvPr/>
            </p:nvSpPr>
            <p:spPr>
              <a:xfrm>
                <a:off x="3447795" y="4782812"/>
                <a:ext cx="99226" cy="94124"/>
              </a:xfrm>
              <a:custGeom>
                <a:rect b="b" l="l" r="r" t="t"/>
                <a:pathLst>
                  <a:path extrusionOk="0" h="2269" w="2392">
                    <a:moveTo>
                      <a:pt x="2311" y="0"/>
                    </a:moveTo>
                    <a:lnTo>
                      <a:pt x="0" y="2266"/>
                    </a:lnTo>
                    <a:cubicBezTo>
                      <a:pt x="0" y="2266"/>
                      <a:pt x="39" y="2269"/>
                      <a:pt x="106" y="2269"/>
                    </a:cubicBezTo>
                    <a:cubicBezTo>
                      <a:pt x="399"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32"/>
              <p:cNvSpPr/>
              <p:nvPr/>
            </p:nvSpPr>
            <p:spPr>
              <a:xfrm>
                <a:off x="3447795" y="4678068"/>
                <a:ext cx="99226" cy="94165"/>
              </a:xfrm>
              <a:custGeom>
                <a:rect b="b" l="l" r="r" t="t"/>
                <a:pathLst>
                  <a:path extrusionOk="0" h="2270" w="2392">
                    <a:moveTo>
                      <a:pt x="2311" y="1"/>
                    </a:moveTo>
                    <a:lnTo>
                      <a:pt x="0" y="2267"/>
                    </a:lnTo>
                    <a:cubicBezTo>
                      <a:pt x="0" y="2267"/>
                      <a:pt x="39" y="2269"/>
                      <a:pt x="106" y="2269"/>
                    </a:cubicBezTo>
                    <a:cubicBezTo>
                      <a:pt x="399"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32"/>
              <p:cNvSpPr/>
              <p:nvPr/>
            </p:nvSpPr>
            <p:spPr>
              <a:xfrm>
                <a:off x="3447795"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32"/>
              <p:cNvSpPr/>
              <p:nvPr/>
            </p:nvSpPr>
            <p:spPr>
              <a:xfrm>
                <a:off x="3447795" y="4468250"/>
                <a:ext cx="99226" cy="94124"/>
              </a:xfrm>
              <a:custGeom>
                <a:rect b="b" l="l" r="r" t="t"/>
                <a:pathLst>
                  <a:path extrusionOk="0" h="2269" w="2392">
                    <a:moveTo>
                      <a:pt x="2311" y="0"/>
                    </a:moveTo>
                    <a:lnTo>
                      <a:pt x="0" y="2266"/>
                    </a:lnTo>
                    <a:cubicBezTo>
                      <a:pt x="0" y="2266"/>
                      <a:pt x="39" y="2269"/>
                      <a:pt x="106" y="2269"/>
                    </a:cubicBezTo>
                    <a:cubicBezTo>
                      <a:pt x="399"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32"/>
              <p:cNvSpPr/>
              <p:nvPr/>
            </p:nvSpPr>
            <p:spPr>
              <a:xfrm>
                <a:off x="3341227" y="4782812"/>
                <a:ext cx="99185" cy="94124"/>
              </a:xfrm>
              <a:custGeom>
                <a:rect b="b" l="l" r="r" t="t"/>
                <a:pathLst>
                  <a:path extrusionOk="0" h="2269" w="2391">
                    <a:moveTo>
                      <a:pt x="71" y="0"/>
                    </a:moveTo>
                    <a:cubicBezTo>
                      <a:pt x="71" y="0"/>
                      <a:pt x="0" y="1089"/>
                      <a:pt x="642" y="1713"/>
                    </a:cubicBezTo>
                    <a:cubicBezTo>
                      <a:pt x="1158" y="2221"/>
                      <a:pt x="1993" y="2269"/>
                      <a:pt x="2285" y="2269"/>
                    </a:cubicBezTo>
                    <a:cubicBezTo>
                      <a:pt x="2352" y="2269"/>
                      <a:pt x="2391" y="2266"/>
                      <a:pt x="2391"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32"/>
              <p:cNvSpPr/>
              <p:nvPr/>
            </p:nvSpPr>
            <p:spPr>
              <a:xfrm>
                <a:off x="3341227" y="4678068"/>
                <a:ext cx="99185" cy="94165"/>
              </a:xfrm>
              <a:custGeom>
                <a:rect b="b" l="l" r="r" t="t"/>
                <a:pathLst>
                  <a:path extrusionOk="0" h="2270" w="2391">
                    <a:moveTo>
                      <a:pt x="71" y="1"/>
                    </a:moveTo>
                    <a:cubicBezTo>
                      <a:pt x="71" y="1"/>
                      <a:pt x="0" y="1089"/>
                      <a:pt x="642" y="1714"/>
                    </a:cubicBezTo>
                    <a:cubicBezTo>
                      <a:pt x="1158" y="2222"/>
                      <a:pt x="1993" y="2269"/>
                      <a:pt x="2285" y="2269"/>
                    </a:cubicBezTo>
                    <a:cubicBezTo>
                      <a:pt x="2352" y="2269"/>
                      <a:pt x="2391" y="2267"/>
                      <a:pt x="2391" y="2267"/>
                    </a:cubicBezTo>
                    <a:lnTo>
                      <a:pt x="7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32"/>
              <p:cNvSpPr/>
              <p:nvPr/>
            </p:nvSpPr>
            <p:spPr>
              <a:xfrm>
                <a:off x="3341227" y="4573367"/>
                <a:ext cx="99185" cy="93792"/>
              </a:xfrm>
              <a:custGeom>
                <a:rect b="b" l="l" r="r" t="t"/>
                <a:pathLst>
                  <a:path extrusionOk="0" h="2261" w="2391">
                    <a:moveTo>
                      <a:pt x="71" y="0"/>
                    </a:moveTo>
                    <a:cubicBezTo>
                      <a:pt x="71" y="0"/>
                      <a:pt x="0" y="1079"/>
                      <a:pt x="642" y="1713"/>
                    </a:cubicBezTo>
                    <a:cubicBezTo>
                      <a:pt x="1146" y="2210"/>
                      <a:pt x="1955" y="2260"/>
                      <a:pt x="2265" y="2260"/>
                    </a:cubicBezTo>
                    <a:cubicBezTo>
                      <a:pt x="2344" y="2260"/>
                      <a:pt x="2391" y="2257"/>
                      <a:pt x="2391" y="2257"/>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32"/>
              <p:cNvSpPr/>
              <p:nvPr/>
            </p:nvSpPr>
            <p:spPr>
              <a:xfrm>
                <a:off x="3341227" y="4468250"/>
                <a:ext cx="99185" cy="94124"/>
              </a:xfrm>
              <a:custGeom>
                <a:rect b="b" l="l" r="r" t="t"/>
                <a:pathLst>
                  <a:path extrusionOk="0" h="2269" w="2391">
                    <a:moveTo>
                      <a:pt x="71" y="0"/>
                    </a:moveTo>
                    <a:cubicBezTo>
                      <a:pt x="71" y="1"/>
                      <a:pt x="0" y="1089"/>
                      <a:pt x="642" y="1713"/>
                    </a:cubicBezTo>
                    <a:cubicBezTo>
                      <a:pt x="1158" y="2222"/>
                      <a:pt x="1993" y="2269"/>
                      <a:pt x="2285" y="2269"/>
                    </a:cubicBezTo>
                    <a:cubicBezTo>
                      <a:pt x="2352" y="2269"/>
                      <a:pt x="2391" y="2266"/>
                      <a:pt x="2391"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32"/>
              <p:cNvSpPr/>
              <p:nvPr/>
            </p:nvSpPr>
            <p:spPr>
              <a:xfrm>
                <a:off x="3729793"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32"/>
              <p:cNvSpPr/>
              <p:nvPr/>
            </p:nvSpPr>
            <p:spPr>
              <a:xfrm>
                <a:off x="3704240" y="4383874"/>
                <a:ext cx="69981" cy="132910"/>
              </a:xfrm>
              <a:custGeom>
                <a:rect b="b" l="l" r="r" t="t"/>
                <a:pathLst>
                  <a:path extrusionOk="0" h="3204" w="1687">
                    <a:moveTo>
                      <a:pt x="848" y="0"/>
                    </a:moveTo>
                    <a:cubicBezTo>
                      <a:pt x="848" y="0"/>
                      <a:pt x="1" y="723"/>
                      <a:pt x="1" y="1606"/>
                    </a:cubicBezTo>
                    <a:cubicBezTo>
                      <a:pt x="1" y="2489"/>
                      <a:pt x="848" y="3203"/>
                      <a:pt x="848" y="3203"/>
                    </a:cubicBezTo>
                    <a:cubicBezTo>
                      <a:pt x="848" y="3203"/>
                      <a:pt x="1687" y="2489"/>
                      <a:pt x="1687" y="1606"/>
                    </a:cubicBezTo>
                    <a:cubicBezTo>
                      <a:pt x="1687" y="723"/>
                      <a:pt x="848" y="0"/>
                      <a:pt x="8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32"/>
              <p:cNvSpPr/>
              <p:nvPr/>
            </p:nvSpPr>
            <p:spPr>
              <a:xfrm>
                <a:off x="3743109" y="4782812"/>
                <a:ext cx="98853" cy="94124"/>
              </a:xfrm>
              <a:custGeom>
                <a:rect b="b" l="l" r="r" t="t"/>
                <a:pathLst>
                  <a:path extrusionOk="0" h="2269" w="2383">
                    <a:moveTo>
                      <a:pt x="2311" y="0"/>
                    </a:moveTo>
                    <a:lnTo>
                      <a:pt x="0" y="2266"/>
                    </a:lnTo>
                    <a:cubicBezTo>
                      <a:pt x="0" y="2266"/>
                      <a:pt x="39" y="2269"/>
                      <a:pt x="105" y="2269"/>
                    </a:cubicBezTo>
                    <a:cubicBezTo>
                      <a:pt x="396" y="2269"/>
                      <a:pt x="1226" y="2221"/>
                      <a:pt x="1749" y="1713"/>
                    </a:cubicBezTo>
                    <a:cubicBezTo>
                      <a:pt x="2382"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32"/>
              <p:cNvSpPr/>
              <p:nvPr/>
            </p:nvSpPr>
            <p:spPr>
              <a:xfrm>
                <a:off x="3743109" y="4678068"/>
                <a:ext cx="98853" cy="94165"/>
              </a:xfrm>
              <a:custGeom>
                <a:rect b="b" l="l" r="r" t="t"/>
                <a:pathLst>
                  <a:path extrusionOk="0" h="2270" w="2383">
                    <a:moveTo>
                      <a:pt x="2311" y="1"/>
                    </a:moveTo>
                    <a:lnTo>
                      <a:pt x="0" y="2267"/>
                    </a:lnTo>
                    <a:cubicBezTo>
                      <a:pt x="0" y="2267"/>
                      <a:pt x="39" y="2269"/>
                      <a:pt x="105" y="2269"/>
                    </a:cubicBezTo>
                    <a:cubicBezTo>
                      <a:pt x="396" y="2269"/>
                      <a:pt x="1226" y="2222"/>
                      <a:pt x="1749" y="1714"/>
                    </a:cubicBezTo>
                    <a:cubicBezTo>
                      <a:pt x="2382"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32"/>
              <p:cNvSpPr/>
              <p:nvPr/>
            </p:nvSpPr>
            <p:spPr>
              <a:xfrm>
                <a:off x="3743109" y="4573367"/>
                <a:ext cx="98853" cy="93792"/>
              </a:xfrm>
              <a:custGeom>
                <a:rect b="b" l="l" r="r" t="t"/>
                <a:pathLst>
                  <a:path extrusionOk="0" h="2261" w="2383">
                    <a:moveTo>
                      <a:pt x="2311" y="0"/>
                    </a:moveTo>
                    <a:lnTo>
                      <a:pt x="0" y="2257"/>
                    </a:lnTo>
                    <a:cubicBezTo>
                      <a:pt x="0" y="2257"/>
                      <a:pt x="47" y="2260"/>
                      <a:pt x="126" y="2260"/>
                    </a:cubicBezTo>
                    <a:cubicBezTo>
                      <a:pt x="433" y="2260"/>
                      <a:pt x="1238" y="2210"/>
                      <a:pt x="1749" y="1713"/>
                    </a:cubicBezTo>
                    <a:cubicBezTo>
                      <a:pt x="2382"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32"/>
              <p:cNvSpPr/>
              <p:nvPr/>
            </p:nvSpPr>
            <p:spPr>
              <a:xfrm>
                <a:off x="3743109" y="4468250"/>
                <a:ext cx="98853" cy="94124"/>
              </a:xfrm>
              <a:custGeom>
                <a:rect b="b" l="l" r="r" t="t"/>
                <a:pathLst>
                  <a:path extrusionOk="0" h="2269" w="2383">
                    <a:moveTo>
                      <a:pt x="2311" y="0"/>
                    </a:moveTo>
                    <a:lnTo>
                      <a:pt x="0" y="2266"/>
                    </a:lnTo>
                    <a:cubicBezTo>
                      <a:pt x="0" y="2266"/>
                      <a:pt x="39" y="2269"/>
                      <a:pt x="105" y="2269"/>
                    </a:cubicBezTo>
                    <a:cubicBezTo>
                      <a:pt x="396" y="2269"/>
                      <a:pt x="1226" y="2222"/>
                      <a:pt x="1749" y="1713"/>
                    </a:cubicBezTo>
                    <a:cubicBezTo>
                      <a:pt x="2382"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32"/>
              <p:cNvSpPr/>
              <p:nvPr/>
            </p:nvSpPr>
            <p:spPr>
              <a:xfrm>
                <a:off x="3743109" y="4782812"/>
                <a:ext cx="98853" cy="94124"/>
              </a:xfrm>
              <a:custGeom>
                <a:rect b="b" l="l" r="r" t="t"/>
                <a:pathLst>
                  <a:path extrusionOk="0" h="2269" w="2383">
                    <a:moveTo>
                      <a:pt x="2311" y="0"/>
                    </a:moveTo>
                    <a:lnTo>
                      <a:pt x="0" y="2266"/>
                    </a:lnTo>
                    <a:cubicBezTo>
                      <a:pt x="0" y="2266"/>
                      <a:pt x="39" y="2269"/>
                      <a:pt x="105" y="2269"/>
                    </a:cubicBezTo>
                    <a:cubicBezTo>
                      <a:pt x="396" y="2269"/>
                      <a:pt x="1226" y="2221"/>
                      <a:pt x="1749" y="1713"/>
                    </a:cubicBezTo>
                    <a:cubicBezTo>
                      <a:pt x="2382"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32"/>
              <p:cNvSpPr/>
              <p:nvPr/>
            </p:nvSpPr>
            <p:spPr>
              <a:xfrm>
                <a:off x="3743109" y="4678068"/>
                <a:ext cx="98853" cy="94165"/>
              </a:xfrm>
              <a:custGeom>
                <a:rect b="b" l="l" r="r" t="t"/>
                <a:pathLst>
                  <a:path extrusionOk="0" h="2270" w="2383">
                    <a:moveTo>
                      <a:pt x="2311" y="1"/>
                    </a:moveTo>
                    <a:lnTo>
                      <a:pt x="0" y="2267"/>
                    </a:lnTo>
                    <a:cubicBezTo>
                      <a:pt x="0" y="2267"/>
                      <a:pt x="39" y="2269"/>
                      <a:pt x="105" y="2269"/>
                    </a:cubicBezTo>
                    <a:cubicBezTo>
                      <a:pt x="396" y="2269"/>
                      <a:pt x="1226" y="2222"/>
                      <a:pt x="1749" y="1714"/>
                    </a:cubicBezTo>
                    <a:cubicBezTo>
                      <a:pt x="2382"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32"/>
              <p:cNvSpPr/>
              <p:nvPr/>
            </p:nvSpPr>
            <p:spPr>
              <a:xfrm>
                <a:off x="3743109" y="4573367"/>
                <a:ext cx="98853" cy="93792"/>
              </a:xfrm>
              <a:custGeom>
                <a:rect b="b" l="l" r="r" t="t"/>
                <a:pathLst>
                  <a:path extrusionOk="0" h="2261" w="2383">
                    <a:moveTo>
                      <a:pt x="2311" y="0"/>
                    </a:moveTo>
                    <a:lnTo>
                      <a:pt x="0" y="2257"/>
                    </a:lnTo>
                    <a:cubicBezTo>
                      <a:pt x="0" y="2257"/>
                      <a:pt x="47" y="2260"/>
                      <a:pt x="126" y="2260"/>
                    </a:cubicBezTo>
                    <a:cubicBezTo>
                      <a:pt x="433" y="2260"/>
                      <a:pt x="1238" y="2210"/>
                      <a:pt x="1749" y="1713"/>
                    </a:cubicBezTo>
                    <a:cubicBezTo>
                      <a:pt x="2382"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32"/>
              <p:cNvSpPr/>
              <p:nvPr/>
            </p:nvSpPr>
            <p:spPr>
              <a:xfrm>
                <a:off x="3743109" y="4468250"/>
                <a:ext cx="98853" cy="94124"/>
              </a:xfrm>
              <a:custGeom>
                <a:rect b="b" l="l" r="r" t="t"/>
                <a:pathLst>
                  <a:path extrusionOk="0" h="2269" w="2383">
                    <a:moveTo>
                      <a:pt x="2311" y="0"/>
                    </a:moveTo>
                    <a:lnTo>
                      <a:pt x="0" y="2266"/>
                    </a:lnTo>
                    <a:cubicBezTo>
                      <a:pt x="0" y="2266"/>
                      <a:pt x="39" y="2269"/>
                      <a:pt x="105" y="2269"/>
                    </a:cubicBezTo>
                    <a:cubicBezTo>
                      <a:pt x="396" y="2269"/>
                      <a:pt x="1226" y="2222"/>
                      <a:pt x="1749" y="1713"/>
                    </a:cubicBezTo>
                    <a:cubicBezTo>
                      <a:pt x="2382"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32"/>
              <p:cNvSpPr/>
              <p:nvPr/>
            </p:nvSpPr>
            <p:spPr>
              <a:xfrm>
                <a:off x="3636541" y="4782812"/>
                <a:ext cx="98811" cy="94124"/>
              </a:xfrm>
              <a:custGeom>
                <a:rect b="b" l="l" r="r" t="t"/>
                <a:pathLst>
                  <a:path extrusionOk="0" h="2269" w="2382">
                    <a:moveTo>
                      <a:pt x="71" y="0"/>
                    </a:moveTo>
                    <a:cubicBezTo>
                      <a:pt x="71" y="0"/>
                      <a:pt x="0" y="1089"/>
                      <a:pt x="633" y="1713"/>
                    </a:cubicBezTo>
                    <a:cubicBezTo>
                      <a:pt x="1156" y="2221"/>
                      <a:pt x="1986" y="2269"/>
                      <a:pt x="2277" y="2269"/>
                    </a:cubicBezTo>
                    <a:cubicBezTo>
                      <a:pt x="2344" y="2269"/>
                      <a:pt x="2382" y="2266"/>
                      <a:pt x="2382"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32"/>
              <p:cNvSpPr/>
              <p:nvPr/>
            </p:nvSpPr>
            <p:spPr>
              <a:xfrm>
                <a:off x="3636541" y="4678068"/>
                <a:ext cx="98811" cy="94165"/>
              </a:xfrm>
              <a:custGeom>
                <a:rect b="b" l="l" r="r" t="t"/>
                <a:pathLst>
                  <a:path extrusionOk="0" h="2270" w="2382">
                    <a:moveTo>
                      <a:pt x="71" y="1"/>
                    </a:moveTo>
                    <a:cubicBezTo>
                      <a:pt x="71" y="1"/>
                      <a:pt x="0" y="1089"/>
                      <a:pt x="633" y="1714"/>
                    </a:cubicBezTo>
                    <a:cubicBezTo>
                      <a:pt x="1156" y="2222"/>
                      <a:pt x="1986" y="2269"/>
                      <a:pt x="2277" y="2269"/>
                    </a:cubicBezTo>
                    <a:cubicBezTo>
                      <a:pt x="2344" y="2269"/>
                      <a:pt x="2382" y="2267"/>
                      <a:pt x="2382" y="2267"/>
                    </a:cubicBezTo>
                    <a:lnTo>
                      <a:pt x="7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32"/>
              <p:cNvSpPr/>
              <p:nvPr/>
            </p:nvSpPr>
            <p:spPr>
              <a:xfrm>
                <a:off x="3636541" y="4573367"/>
                <a:ext cx="98811" cy="93792"/>
              </a:xfrm>
              <a:custGeom>
                <a:rect b="b" l="l" r="r" t="t"/>
                <a:pathLst>
                  <a:path extrusionOk="0" h="2261" w="2382">
                    <a:moveTo>
                      <a:pt x="71" y="0"/>
                    </a:moveTo>
                    <a:cubicBezTo>
                      <a:pt x="71" y="0"/>
                      <a:pt x="0" y="1080"/>
                      <a:pt x="633" y="1713"/>
                    </a:cubicBezTo>
                    <a:cubicBezTo>
                      <a:pt x="1144" y="2210"/>
                      <a:pt x="1949" y="2260"/>
                      <a:pt x="2257" y="2260"/>
                    </a:cubicBezTo>
                    <a:cubicBezTo>
                      <a:pt x="2336" y="2260"/>
                      <a:pt x="2382" y="2257"/>
                      <a:pt x="2382" y="2257"/>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32"/>
              <p:cNvSpPr/>
              <p:nvPr/>
            </p:nvSpPr>
            <p:spPr>
              <a:xfrm>
                <a:off x="3636541" y="4468250"/>
                <a:ext cx="98811" cy="94124"/>
              </a:xfrm>
              <a:custGeom>
                <a:rect b="b" l="l" r="r" t="t"/>
                <a:pathLst>
                  <a:path extrusionOk="0" h="2269" w="2382">
                    <a:moveTo>
                      <a:pt x="71" y="0"/>
                    </a:moveTo>
                    <a:cubicBezTo>
                      <a:pt x="71" y="1"/>
                      <a:pt x="0" y="1089"/>
                      <a:pt x="633" y="1713"/>
                    </a:cubicBezTo>
                    <a:cubicBezTo>
                      <a:pt x="1156" y="2222"/>
                      <a:pt x="1986" y="2269"/>
                      <a:pt x="2277" y="2269"/>
                    </a:cubicBezTo>
                    <a:cubicBezTo>
                      <a:pt x="2344" y="2269"/>
                      <a:pt x="2382" y="2266"/>
                      <a:pt x="2382"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32"/>
              <p:cNvSpPr/>
              <p:nvPr/>
            </p:nvSpPr>
            <p:spPr>
              <a:xfrm>
                <a:off x="2549284"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32"/>
              <p:cNvSpPr/>
              <p:nvPr/>
            </p:nvSpPr>
            <p:spPr>
              <a:xfrm>
                <a:off x="2523731"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32"/>
              <p:cNvSpPr/>
              <p:nvPr/>
            </p:nvSpPr>
            <p:spPr>
              <a:xfrm>
                <a:off x="25622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32"/>
              <p:cNvSpPr/>
              <p:nvPr/>
            </p:nvSpPr>
            <p:spPr>
              <a:xfrm>
                <a:off x="25622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32"/>
              <p:cNvSpPr/>
              <p:nvPr/>
            </p:nvSpPr>
            <p:spPr>
              <a:xfrm>
                <a:off x="25622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32"/>
              <p:cNvSpPr/>
              <p:nvPr/>
            </p:nvSpPr>
            <p:spPr>
              <a:xfrm>
                <a:off x="25622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32"/>
              <p:cNvSpPr/>
              <p:nvPr/>
            </p:nvSpPr>
            <p:spPr>
              <a:xfrm>
                <a:off x="25622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32"/>
              <p:cNvSpPr/>
              <p:nvPr/>
            </p:nvSpPr>
            <p:spPr>
              <a:xfrm>
                <a:off x="25622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32"/>
              <p:cNvSpPr/>
              <p:nvPr/>
            </p:nvSpPr>
            <p:spPr>
              <a:xfrm>
                <a:off x="25622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32"/>
              <p:cNvSpPr/>
              <p:nvPr/>
            </p:nvSpPr>
            <p:spPr>
              <a:xfrm>
                <a:off x="25622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32"/>
              <p:cNvSpPr/>
              <p:nvPr/>
            </p:nvSpPr>
            <p:spPr>
              <a:xfrm>
                <a:off x="2455617"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32"/>
              <p:cNvSpPr/>
              <p:nvPr/>
            </p:nvSpPr>
            <p:spPr>
              <a:xfrm>
                <a:off x="2455617"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32"/>
              <p:cNvSpPr/>
              <p:nvPr/>
            </p:nvSpPr>
            <p:spPr>
              <a:xfrm>
                <a:off x="2455617"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32"/>
              <p:cNvSpPr/>
              <p:nvPr/>
            </p:nvSpPr>
            <p:spPr>
              <a:xfrm>
                <a:off x="2455617"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32"/>
              <p:cNvSpPr/>
              <p:nvPr/>
            </p:nvSpPr>
            <p:spPr>
              <a:xfrm>
                <a:off x="4025107"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32"/>
              <p:cNvSpPr/>
              <p:nvPr/>
            </p:nvSpPr>
            <p:spPr>
              <a:xfrm>
                <a:off x="3999554" y="4383874"/>
                <a:ext cx="69608" cy="132910"/>
              </a:xfrm>
              <a:custGeom>
                <a:rect b="b" l="l" r="r" t="t"/>
                <a:pathLst>
                  <a:path extrusionOk="0" h="3204" w="1678">
                    <a:moveTo>
                      <a:pt x="839" y="0"/>
                    </a:moveTo>
                    <a:cubicBezTo>
                      <a:pt x="839" y="0"/>
                      <a:pt x="1" y="723"/>
                      <a:pt x="1" y="1606"/>
                    </a:cubicBezTo>
                    <a:cubicBezTo>
                      <a:pt x="1"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32"/>
              <p:cNvSpPr/>
              <p:nvPr/>
            </p:nvSpPr>
            <p:spPr>
              <a:xfrm>
                <a:off x="4038050" y="4782812"/>
                <a:ext cx="99226" cy="94124"/>
              </a:xfrm>
              <a:custGeom>
                <a:rect b="b" l="l" r="r" t="t"/>
                <a:pathLst>
                  <a:path extrusionOk="0" h="2269" w="2392">
                    <a:moveTo>
                      <a:pt x="2320" y="0"/>
                    </a:moveTo>
                    <a:lnTo>
                      <a:pt x="0" y="2266"/>
                    </a:lnTo>
                    <a:cubicBezTo>
                      <a:pt x="0" y="2266"/>
                      <a:pt x="39" y="2269"/>
                      <a:pt x="106" y="2269"/>
                    </a:cubicBezTo>
                    <a:cubicBezTo>
                      <a:pt x="399" y="2269"/>
                      <a:pt x="1233" y="2221"/>
                      <a:pt x="1749" y="1713"/>
                    </a:cubicBezTo>
                    <a:cubicBezTo>
                      <a:pt x="2391" y="108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32"/>
              <p:cNvSpPr/>
              <p:nvPr/>
            </p:nvSpPr>
            <p:spPr>
              <a:xfrm>
                <a:off x="4038050" y="4678068"/>
                <a:ext cx="99226" cy="94165"/>
              </a:xfrm>
              <a:custGeom>
                <a:rect b="b" l="l" r="r" t="t"/>
                <a:pathLst>
                  <a:path extrusionOk="0" h="2270" w="2392">
                    <a:moveTo>
                      <a:pt x="2320" y="1"/>
                    </a:moveTo>
                    <a:lnTo>
                      <a:pt x="0" y="2267"/>
                    </a:lnTo>
                    <a:cubicBezTo>
                      <a:pt x="0" y="2267"/>
                      <a:pt x="39" y="2269"/>
                      <a:pt x="106" y="2269"/>
                    </a:cubicBezTo>
                    <a:cubicBezTo>
                      <a:pt x="399" y="2269"/>
                      <a:pt x="1233" y="2222"/>
                      <a:pt x="1749" y="1714"/>
                    </a:cubicBezTo>
                    <a:cubicBezTo>
                      <a:pt x="2391" y="1089"/>
                      <a:pt x="2320" y="1"/>
                      <a:pt x="23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32"/>
              <p:cNvSpPr/>
              <p:nvPr/>
            </p:nvSpPr>
            <p:spPr>
              <a:xfrm>
                <a:off x="4038050" y="4573367"/>
                <a:ext cx="99226" cy="93792"/>
              </a:xfrm>
              <a:custGeom>
                <a:rect b="b" l="l" r="r" t="t"/>
                <a:pathLst>
                  <a:path extrusionOk="0" h="2261" w="2392">
                    <a:moveTo>
                      <a:pt x="2320" y="0"/>
                    </a:moveTo>
                    <a:lnTo>
                      <a:pt x="0" y="2257"/>
                    </a:lnTo>
                    <a:cubicBezTo>
                      <a:pt x="0" y="2257"/>
                      <a:pt x="47" y="2260"/>
                      <a:pt x="127" y="2260"/>
                    </a:cubicBezTo>
                    <a:cubicBezTo>
                      <a:pt x="436" y="2260"/>
                      <a:pt x="1245" y="2210"/>
                      <a:pt x="1749" y="1713"/>
                    </a:cubicBezTo>
                    <a:cubicBezTo>
                      <a:pt x="2391" y="1080"/>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32"/>
              <p:cNvSpPr/>
              <p:nvPr/>
            </p:nvSpPr>
            <p:spPr>
              <a:xfrm>
                <a:off x="4038050" y="4468250"/>
                <a:ext cx="99226" cy="94124"/>
              </a:xfrm>
              <a:custGeom>
                <a:rect b="b" l="l" r="r" t="t"/>
                <a:pathLst>
                  <a:path extrusionOk="0" h="2269" w="2392">
                    <a:moveTo>
                      <a:pt x="2320" y="0"/>
                    </a:moveTo>
                    <a:lnTo>
                      <a:pt x="0" y="2266"/>
                    </a:lnTo>
                    <a:cubicBezTo>
                      <a:pt x="0" y="2266"/>
                      <a:pt x="39" y="2269"/>
                      <a:pt x="106" y="2269"/>
                    </a:cubicBezTo>
                    <a:cubicBezTo>
                      <a:pt x="399" y="2269"/>
                      <a:pt x="1233" y="2222"/>
                      <a:pt x="1749" y="1713"/>
                    </a:cubicBezTo>
                    <a:cubicBezTo>
                      <a:pt x="2391" y="1089"/>
                      <a:pt x="2320" y="1"/>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32"/>
              <p:cNvSpPr/>
              <p:nvPr/>
            </p:nvSpPr>
            <p:spPr>
              <a:xfrm>
                <a:off x="4038050" y="4782812"/>
                <a:ext cx="99226" cy="94124"/>
              </a:xfrm>
              <a:custGeom>
                <a:rect b="b" l="l" r="r" t="t"/>
                <a:pathLst>
                  <a:path extrusionOk="0" h="2269" w="2392">
                    <a:moveTo>
                      <a:pt x="2320" y="0"/>
                    </a:moveTo>
                    <a:lnTo>
                      <a:pt x="0" y="2266"/>
                    </a:lnTo>
                    <a:cubicBezTo>
                      <a:pt x="0" y="2266"/>
                      <a:pt x="39" y="2269"/>
                      <a:pt x="106" y="2269"/>
                    </a:cubicBezTo>
                    <a:cubicBezTo>
                      <a:pt x="399" y="2269"/>
                      <a:pt x="1233" y="2221"/>
                      <a:pt x="1749" y="1713"/>
                    </a:cubicBezTo>
                    <a:cubicBezTo>
                      <a:pt x="2391" y="108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32"/>
              <p:cNvSpPr/>
              <p:nvPr/>
            </p:nvSpPr>
            <p:spPr>
              <a:xfrm>
                <a:off x="4038050" y="4678068"/>
                <a:ext cx="99226" cy="94165"/>
              </a:xfrm>
              <a:custGeom>
                <a:rect b="b" l="l" r="r" t="t"/>
                <a:pathLst>
                  <a:path extrusionOk="0" h="2270" w="2392">
                    <a:moveTo>
                      <a:pt x="2320" y="1"/>
                    </a:moveTo>
                    <a:lnTo>
                      <a:pt x="0" y="2267"/>
                    </a:lnTo>
                    <a:cubicBezTo>
                      <a:pt x="0" y="2267"/>
                      <a:pt x="39" y="2269"/>
                      <a:pt x="106" y="2269"/>
                    </a:cubicBezTo>
                    <a:cubicBezTo>
                      <a:pt x="399" y="2269"/>
                      <a:pt x="1233" y="2222"/>
                      <a:pt x="1749" y="1714"/>
                    </a:cubicBezTo>
                    <a:cubicBezTo>
                      <a:pt x="2391" y="1089"/>
                      <a:pt x="2320" y="1"/>
                      <a:pt x="23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32"/>
              <p:cNvSpPr/>
              <p:nvPr/>
            </p:nvSpPr>
            <p:spPr>
              <a:xfrm>
                <a:off x="4038050" y="4573367"/>
                <a:ext cx="99226" cy="93792"/>
              </a:xfrm>
              <a:custGeom>
                <a:rect b="b" l="l" r="r" t="t"/>
                <a:pathLst>
                  <a:path extrusionOk="0" h="2261" w="2392">
                    <a:moveTo>
                      <a:pt x="2320" y="0"/>
                    </a:moveTo>
                    <a:lnTo>
                      <a:pt x="0" y="2257"/>
                    </a:lnTo>
                    <a:cubicBezTo>
                      <a:pt x="0" y="2257"/>
                      <a:pt x="47" y="2260"/>
                      <a:pt x="127" y="2260"/>
                    </a:cubicBezTo>
                    <a:cubicBezTo>
                      <a:pt x="436" y="2260"/>
                      <a:pt x="1245" y="2210"/>
                      <a:pt x="1749" y="1713"/>
                    </a:cubicBezTo>
                    <a:cubicBezTo>
                      <a:pt x="2391" y="1080"/>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32"/>
              <p:cNvSpPr/>
              <p:nvPr/>
            </p:nvSpPr>
            <p:spPr>
              <a:xfrm>
                <a:off x="4038050" y="4468250"/>
                <a:ext cx="99226" cy="94124"/>
              </a:xfrm>
              <a:custGeom>
                <a:rect b="b" l="l" r="r" t="t"/>
                <a:pathLst>
                  <a:path extrusionOk="0" h="2269" w="2392">
                    <a:moveTo>
                      <a:pt x="2320" y="0"/>
                    </a:moveTo>
                    <a:lnTo>
                      <a:pt x="0" y="2266"/>
                    </a:lnTo>
                    <a:cubicBezTo>
                      <a:pt x="0" y="2266"/>
                      <a:pt x="39" y="2269"/>
                      <a:pt x="106" y="2269"/>
                    </a:cubicBezTo>
                    <a:cubicBezTo>
                      <a:pt x="399" y="2269"/>
                      <a:pt x="1233" y="2222"/>
                      <a:pt x="1749" y="1713"/>
                    </a:cubicBezTo>
                    <a:cubicBezTo>
                      <a:pt x="2391" y="1089"/>
                      <a:pt x="2320" y="1"/>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32"/>
              <p:cNvSpPr/>
              <p:nvPr/>
            </p:nvSpPr>
            <p:spPr>
              <a:xfrm>
                <a:off x="3931481" y="4782812"/>
                <a:ext cx="99185" cy="94124"/>
              </a:xfrm>
              <a:custGeom>
                <a:rect b="b" l="l" r="r" t="t"/>
                <a:pathLst>
                  <a:path extrusionOk="0" h="2269" w="2391">
                    <a:moveTo>
                      <a:pt x="80" y="0"/>
                    </a:moveTo>
                    <a:cubicBezTo>
                      <a:pt x="80" y="0"/>
                      <a:pt x="0" y="1089"/>
                      <a:pt x="642" y="1713"/>
                    </a:cubicBezTo>
                    <a:cubicBezTo>
                      <a:pt x="1158" y="2221"/>
                      <a:pt x="1993" y="2269"/>
                      <a:pt x="2285" y="2269"/>
                    </a:cubicBezTo>
                    <a:cubicBezTo>
                      <a:pt x="2352" y="2269"/>
                      <a:pt x="2391" y="2266"/>
                      <a:pt x="2391" y="2266"/>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32"/>
              <p:cNvSpPr/>
              <p:nvPr/>
            </p:nvSpPr>
            <p:spPr>
              <a:xfrm>
                <a:off x="3931481" y="4678068"/>
                <a:ext cx="99185" cy="94165"/>
              </a:xfrm>
              <a:custGeom>
                <a:rect b="b" l="l" r="r" t="t"/>
                <a:pathLst>
                  <a:path extrusionOk="0" h="2270" w="2391">
                    <a:moveTo>
                      <a:pt x="80" y="1"/>
                    </a:moveTo>
                    <a:cubicBezTo>
                      <a:pt x="80" y="1"/>
                      <a:pt x="0" y="1089"/>
                      <a:pt x="642" y="1714"/>
                    </a:cubicBezTo>
                    <a:cubicBezTo>
                      <a:pt x="1158" y="2222"/>
                      <a:pt x="1993" y="2269"/>
                      <a:pt x="2285" y="2269"/>
                    </a:cubicBezTo>
                    <a:cubicBezTo>
                      <a:pt x="2352" y="2269"/>
                      <a:pt x="2391" y="2267"/>
                      <a:pt x="2391" y="2267"/>
                    </a:cubicBezTo>
                    <a:lnTo>
                      <a:pt x="8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32"/>
              <p:cNvSpPr/>
              <p:nvPr/>
            </p:nvSpPr>
            <p:spPr>
              <a:xfrm>
                <a:off x="3931481" y="4573367"/>
                <a:ext cx="99185" cy="93792"/>
              </a:xfrm>
              <a:custGeom>
                <a:rect b="b" l="l" r="r" t="t"/>
                <a:pathLst>
                  <a:path extrusionOk="0" h="2261" w="2391">
                    <a:moveTo>
                      <a:pt x="80" y="0"/>
                    </a:moveTo>
                    <a:lnTo>
                      <a:pt x="80" y="0"/>
                    </a:lnTo>
                    <a:cubicBezTo>
                      <a:pt x="80" y="0"/>
                      <a:pt x="0" y="1080"/>
                      <a:pt x="642" y="1713"/>
                    </a:cubicBezTo>
                    <a:cubicBezTo>
                      <a:pt x="1146" y="2210"/>
                      <a:pt x="1955" y="2260"/>
                      <a:pt x="2265" y="2260"/>
                    </a:cubicBezTo>
                    <a:cubicBezTo>
                      <a:pt x="2344" y="2260"/>
                      <a:pt x="2391" y="2257"/>
                      <a:pt x="2391" y="2257"/>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32"/>
              <p:cNvSpPr/>
              <p:nvPr/>
            </p:nvSpPr>
            <p:spPr>
              <a:xfrm>
                <a:off x="3931481" y="4468250"/>
                <a:ext cx="99185" cy="94124"/>
              </a:xfrm>
              <a:custGeom>
                <a:rect b="b" l="l" r="r" t="t"/>
                <a:pathLst>
                  <a:path extrusionOk="0" h="2269" w="2391">
                    <a:moveTo>
                      <a:pt x="80" y="0"/>
                    </a:moveTo>
                    <a:cubicBezTo>
                      <a:pt x="80" y="1"/>
                      <a:pt x="0" y="1089"/>
                      <a:pt x="642" y="1713"/>
                    </a:cubicBezTo>
                    <a:cubicBezTo>
                      <a:pt x="1158" y="2222"/>
                      <a:pt x="1993" y="2269"/>
                      <a:pt x="2285" y="2269"/>
                    </a:cubicBezTo>
                    <a:cubicBezTo>
                      <a:pt x="2352" y="2269"/>
                      <a:pt x="2391" y="2266"/>
                      <a:pt x="2391" y="2266"/>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32"/>
              <p:cNvSpPr/>
              <p:nvPr/>
            </p:nvSpPr>
            <p:spPr>
              <a:xfrm>
                <a:off x="4320421"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32"/>
              <p:cNvSpPr/>
              <p:nvPr/>
            </p:nvSpPr>
            <p:spPr>
              <a:xfrm>
                <a:off x="4294868" y="4383874"/>
                <a:ext cx="69608" cy="132910"/>
              </a:xfrm>
              <a:custGeom>
                <a:rect b="b" l="l" r="r" t="t"/>
                <a:pathLst>
                  <a:path extrusionOk="0" h="3204" w="1678">
                    <a:moveTo>
                      <a:pt x="839" y="0"/>
                    </a:moveTo>
                    <a:cubicBezTo>
                      <a:pt x="839" y="0"/>
                      <a:pt x="1" y="723"/>
                      <a:pt x="1" y="1606"/>
                    </a:cubicBezTo>
                    <a:cubicBezTo>
                      <a:pt x="1"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32"/>
              <p:cNvSpPr/>
              <p:nvPr/>
            </p:nvSpPr>
            <p:spPr>
              <a:xfrm>
                <a:off x="4333364" y="4782812"/>
                <a:ext cx="99226" cy="94124"/>
              </a:xfrm>
              <a:custGeom>
                <a:rect b="b" l="l" r="r" t="t"/>
                <a:pathLst>
                  <a:path extrusionOk="0" h="2269" w="2392">
                    <a:moveTo>
                      <a:pt x="2311" y="0"/>
                    </a:moveTo>
                    <a:lnTo>
                      <a:pt x="0" y="2266"/>
                    </a:lnTo>
                    <a:cubicBezTo>
                      <a:pt x="0" y="2266"/>
                      <a:pt x="39" y="2269"/>
                      <a:pt x="106" y="2269"/>
                    </a:cubicBezTo>
                    <a:cubicBezTo>
                      <a:pt x="399"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32"/>
              <p:cNvSpPr/>
              <p:nvPr/>
            </p:nvSpPr>
            <p:spPr>
              <a:xfrm>
                <a:off x="4333364" y="4678068"/>
                <a:ext cx="99226" cy="94165"/>
              </a:xfrm>
              <a:custGeom>
                <a:rect b="b" l="l" r="r" t="t"/>
                <a:pathLst>
                  <a:path extrusionOk="0" h="2270" w="2392">
                    <a:moveTo>
                      <a:pt x="2311" y="1"/>
                    </a:moveTo>
                    <a:lnTo>
                      <a:pt x="0" y="2267"/>
                    </a:lnTo>
                    <a:cubicBezTo>
                      <a:pt x="0" y="2267"/>
                      <a:pt x="39" y="2269"/>
                      <a:pt x="106" y="2269"/>
                    </a:cubicBezTo>
                    <a:cubicBezTo>
                      <a:pt x="399"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32"/>
              <p:cNvSpPr/>
              <p:nvPr/>
            </p:nvSpPr>
            <p:spPr>
              <a:xfrm>
                <a:off x="4333364"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32"/>
              <p:cNvSpPr/>
              <p:nvPr/>
            </p:nvSpPr>
            <p:spPr>
              <a:xfrm>
                <a:off x="4333364" y="4468250"/>
                <a:ext cx="99226" cy="94124"/>
              </a:xfrm>
              <a:custGeom>
                <a:rect b="b" l="l" r="r" t="t"/>
                <a:pathLst>
                  <a:path extrusionOk="0" h="2269" w="2392">
                    <a:moveTo>
                      <a:pt x="2311" y="0"/>
                    </a:moveTo>
                    <a:lnTo>
                      <a:pt x="0" y="2266"/>
                    </a:lnTo>
                    <a:cubicBezTo>
                      <a:pt x="0" y="2266"/>
                      <a:pt x="39" y="2269"/>
                      <a:pt x="106" y="2269"/>
                    </a:cubicBezTo>
                    <a:cubicBezTo>
                      <a:pt x="399"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32"/>
              <p:cNvSpPr/>
              <p:nvPr/>
            </p:nvSpPr>
            <p:spPr>
              <a:xfrm>
                <a:off x="4333364" y="4782812"/>
                <a:ext cx="99226" cy="94124"/>
              </a:xfrm>
              <a:custGeom>
                <a:rect b="b" l="l" r="r" t="t"/>
                <a:pathLst>
                  <a:path extrusionOk="0" h="2269" w="2392">
                    <a:moveTo>
                      <a:pt x="2311" y="0"/>
                    </a:moveTo>
                    <a:lnTo>
                      <a:pt x="0" y="2266"/>
                    </a:lnTo>
                    <a:cubicBezTo>
                      <a:pt x="0" y="2266"/>
                      <a:pt x="39" y="2269"/>
                      <a:pt x="106" y="2269"/>
                    </a:cubicBezTo>
                    <a:cubicBezTo>
                      <a:pt x="399"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32"/>
              <p:cNvSpPr/>
              <p:nvPr/>
            </p:nvSpPr>
            <p:spPr>
              <a:xfrm>
                <a:off x="4333364" y="4678068"/>
                <a:ext cx="99226" cy="94165"/>
              </a:xfrm>
              <a:custGeom>
                <a:rect b="b" l="l" r="r" t="t"/>
                <a:pathLst>
                  <a:path extrusionOk="0" h="2270" w="2392">
                    <a:moveTo>
                      <a:pt x="2311" y="1"/>
                    </a:moveTo>
                    <a:lnTo>
                      <a:pt x="0" y="2267"/>
                    </a:lnTo>
                    <a:cubicBezTo>
                      <a:pt x="0" y="2267"/>
                      <a:pt x="39" y="2269"/>
                      <a:pt x="106" y="2269"/>
                    </a:cubicBezTo>
                    <a:cubicBezTo>
                      <a:pt x="399"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32"/>
              <p:cNvSpPr/>
              <p:nvPr/>
            </p:nvSpPr>
            <p:spPr>
              <a:xfrm>
                <a:off x="4333364"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32"/>
              <p:cNvSpPr/>
              <p:nvPr/>
            </p:nvSpPr>
            <p:spPr>
              <a:xfrm>
                <a:off x="4333364" y="4468250"/>
                <a:ext cx="99226" cy="94124"/>
              </a:xfrm>
              <a:custGeom>
                <a:rect b="b" l="l" r="r" t="t"/>
                <a:pathLst>
                  <a:path extrusionOk="0" h="2269" w="2392">
                    <a:moveTo>
                      <a:pt x="2311" y="0"/>
                    </a:moveTo>
                    <a:lnTo>
                      <a:pt x="0" y="2266"/>
                    </a:lnTo>
                    <a:cubicBezTo>
                      <a:pt x="0" y="2266"/>
                      <a:pt x="39" y="2269"/>
                      <a:pt x="106" y="2269"/>
                    </a:cubicBezTo>
                    <a:cubicBezTo>
                      <a:pt x="399"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32"/>
              <p:cNvSpPr/>
              <p:nvPr/>
            </p:nvSpPr>
            <p:spPr>
              <a:xfrm>
                <a:off x="4226795" y="4782812"/>
                <a:ext cx="99185" cy="94124"/>
              </a:xfrm>
              <a:custGeom>
                <a:rect b="b" l="l" r="r" t="t"/>
                <a:pathLst>
                  <a:path extrusionOk="0" h="2269" w="2391">
                    <a:moveTo>
                      <a:pt x="71" y="0"/>
                    </a:moveTo>
                    <a:cubicBezTo>
                      <a:pt x="71" y="0"/>
                      <a:pt x="0" y="1089"/>
                      <a:pt x="642" y="1713"/>
                    </a:cubicBezTo>
                    <a:cubicBezTo>
                      <a:pt x="1158" y="2221"/>
                      <a:pt x="1993" y="2269"/>
                      <a:pt x="2285" y="2269"/>
                    </a:cubicBezTo>
                    <a:cubicBezTo>
                      <a:pt x="2352" y="2269"/>
                      <a:pt x="2391" y="2266"/>
                      <a:pt x="2391"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32"/>
              <p:cNvSpPr/>
              <p:nvPr/>
            </p:nvSpPr>
            <p:spPr>
              <a:xfrm>
                <a:off x="4226795" y="4678068"/>
                <a:ext cx="99185" cy="94165"/>
              </a:xfrm>
              <a:custGeom>
                <a:rect b="b" l="l" r="r" t="t"/>
                <a:pathLst>
                  <a:path extrusionOk="0" h="2270" w="2391">
                    <a:moveTo>
                      <a:pt x="71" y="1"/>
                    </a:moveTo>
                    <a:cubicBezTo>
                      <a:pt x="71" y="1"/>
                      <a:pt x="0" y="1089"/>
                      <a:pt x="642" y="1714"/>
                    </a:cubicBezTo>
                    <a:cubicBezTo>
                      <a:pt x="1158" y="2222"/>
                      <a:pt x="1993" y="2269"/>
                      <a:pt x="2285" y="2269"/>
                    </a:cubicBezTo>
                    <a:cubicBezTo>
                      <a:pt x="2352" y="2269"/>
                      <a:pt x="2391" y="2267"/>
                      <a:pt x="2391" y="2267"/>
                    </a:cubicBezTo>
                    <a:lnTo>
                      <a:pt x="7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32"/>
              <p:cNvSpPr/>
              <p:nvPr/>
            </p:nvSpPr>
            <p:spPr>
              <a:xfrm>
                <a:off x="4226795" y="4573367"/>
                <a:ext cx="99185" cy="93792"/>
              </a:xfrm>
              <a:custGeom>
                <a:rect b="b" l="l" r="r" t="t"/>
                <a:pathLst>
                  <a:path extrusionOk="0" h="2261" w="2391">
                    <a:moveTo>
                      <a:pt x="71" y="0"/>
                    </a:moveTo>
                    <a:cubicBezTo>
                      <a:pt x="71" y="0"/>
                      <a:pt x="0" y="1080"/>
                      <a:pt x="642" y="1713"/>
                    </a:cubicBezTo>
                    <a:cubicBezTo>
                      <a:pt x="1146" y="2210"/>
                      <a:pt x="1955" y="2260"/>
                      <a:pt x="2265" y="2260"/>
                    </a:cubicBezTo>
                    <a:cubicBezTo>
                      <a:pt x="2344" y="2260"/>
                      <a:pt x="2391" y="2257"/>
                      <a:pt x="2391" y="2257"/>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32"/>
              <p:cNvSpPr/>
              <p:nvPr/>
            </p:nvSpPr>
            <p:spPr>
              <a:xfrm>
                <a:off x="4226795" y="4468250"/>
                <a:ext cx="99185" cy="94124"/>
              </a:xfrm>
              <a:custGeom>
                <a:rect b="b" l="l" r="r" t="t"/>
                <a:pathLst>
                  <a:path extrusionOk="0" h="2269" w="2391">
                    <a:moveTo>
                      <a:pt x="71" y="0"/>
                    </a:moveTo>
                    <a:cubicBezTo>
                      <a:pt x="71" y="1"/>
                      <a:pt x="0" y="1089"/>
                      <a:pt x="642" y="1713"/>
                    </a:cubicBezTo>
                    <a:cubicBezTo>
                      <a:pt x="1158" y="2222"/>
                      <a:pt x="1993" y="2269"/>
                      <a:pt x="2285" y="2269"/>
                    </a:cubicBezTo>
                    <a:cubicBezTo>
                      <a:pt x="2352" y="2269"/>
                      <a:pt x="2391" y="2266"/>
                      <a:pt x="2391"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32"/>
              <p:cNvSpPr/>
              <p:nvPr/>
            </p:nvSpPr>
            <p:spPr>
              <a:xfrm>
                <a:off x="2253959"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32"/>
              <p:cNvSpPr/>
              <p:nvPr/>
            </p:nvSpPr>
            <p:spPr>
              <a:xfrm>
                <a:off x="2228406"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32"/>
              <p:cNvSpPr/>
              <p:nvPr/>
            </p:nvSpPr>
            <p:spPr>
              <a:xfrm>
                <a:off x="226690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32"/>
              <p:cNvSpPr/>
              <p:nvPr/>
            </p:nvSpPr>
            <p:spPr>
              <a:xfrm>
                <a:off x="226690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32"/>
              <p:cNvSpPr/>
              <p:nvPr/>
            </p:nvSpPr>
            <p:spPr>
              <a:xfrm>
                <a:off x="226690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32"/>
              <p:cNvSpPr/>
              <p:nvPr/>
            </p:nvSpPr>
            <p:spPr>
              <a:xfrm>
                <a:off x="226690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32"/>
              <p:cNvSpPr/>
              <p:nvPr/>
            </p:nvSpPr>
            <p:spPr>
              <a:xfrm>
                <a:off x="226690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32"/>
              <p:cNvSpPr/>
              <p:nvPr/>
            </p:nvSpPr>
            <p:spPr>
              <a:xfrm>
                <a:off x="226690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32"/>
              <p:cNvSpPr/>
              <p:nvPr/>
            </p:nvSpPr>
            <p:spPr>
              <a:xfrm>
                <a:off x="226690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32"/>
              <p:cNvSpPr/>
              <p:nvPr/>
            </p:nvSpPr>
            <p:spPr>
              <a:xfrm>
                <a:off x="226690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32"/>
              <p:cNvSpPr/>
              <p:nvPr/>
            </p:nvSpPr>
            <p:spPr>
              <a:xfrm>
                <a:off x="2160292"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32"/>
              <p:cNvSpPr/>
              <p:nvPr/>
            </p:nvSpPr>
            <p:spPr>
              <a:xfrm>
                <a:off x="2160292"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32"/>
              <p:cNvSpPr/>
              <p:nvPr/>
            </p:nvSpPr>
            <p:spPr>
              <a:xfrm>
                <a:off x="2160292"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32"/>
              <p:cNvSpPr/>
              <p:nvPr/>
            </p:nvSpPr>
            <p:spPr>
              <a:xfrm>
                <a:off x="2160292"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32"/>
              <p:cNvSpPr/>
              <p:nvPr/>
            </p:nvSpPr>
            <p:spPr>
              <a:xfrm>
                <a:off x="1958634"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32"/>
              <p:cNvSpPr/>
              <p:nvPr/>
            </p:nvSpPr>
            <p:spPr>
              <a:xfrm>
                <a:off x="1933081"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32"/>
              <p:cNvSpPr/>
              <p:nvPr/>
            </p:nvSpPr>
            <p:spPr>
              <a:xfrm>
                <a:off x="197157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32"/>
              <p:cNvSpPr/>
              <p:nvPr/>
            </p:nvSpPr>
            <p:spPr>
              <a:xfrm>
                <a:off x="197157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32"/>
              <p:cNvSpPr/>
              <p:nvPr/>
            </p:nvSpPr>
            <p:spPr>
              <a:xfrm>
                <a:off x="197157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32"/>
              <p:cNvSpPr/>
              <p:nvPr/>
            </p:nvSpPr>
            <p:spPr>
              <a:xfrm>
                <a:off x="197157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32"/>
              <p:cNvSpPr/>
              <p:nvPr/>
            </p:nvSpPr>
            <p:spPr>
              <a:xfrm>
                <a:off x="197157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32"/>
              <p:cNvSpPr/>
              <p:nvPr/>
            </p:nvSpPr>
            <p:spPr>
              <a:xfrm>
                <a:off x="197157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32"/>
              <p:cNvSpPr/>
              <p:nvPr/>
            </p:nvSpPr>
            <p:spPr>
              <a:xfrm>
                <a:off x="197157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32"/>
              <p:cNvSpPr/>
              <p:nvPr/>
            </p:nvSpPr>
            <p:spPr>
              <a:xfrm>
                <a:off x="197157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32"/>
              <p:cNvSpPr/>
              <p:nvPr/>
            </p:nvSpPr>
            <p:spPr>
              <a:xfrm>
                <a:off x="1864967"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32"/>
              <p:cNvSpPr/>
              <p:nvPr/>
            </p:nvSpPr>
            <p:spPr>
              <a:xfrm>
                <a:off x="1864967"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32"/>
              <p:cNvSpPr/>
              <p:nvPr/>
            </p:nvSpPr>
            <p:spPr>
              <a:xfrm>
                <a:off x="1864967"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32"/>
              <p:cNvSpPr/>
              <p:nvPr/>
            </p:nvSpPr>
            <p:spPr>
              <a:xfrm>
                <a:off x="1864967"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32"/>
              <p:cNvSpPr/>
              <p:nvPr/>
            </p:nvSpPr>
            <p:spPr>
              <a:xfrm>
                <a:off x="1663309"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32"/>
              <p:cNvSpPr/>
              <p:nvPr/>
            </p:nvSpPr>
            <p:spPr>
              <a:xfrm>
                <a:off x="1637756"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32"/>
              <p:cNvSpPr/>
              <p:nvPr/>
            </p:nvSpPr>
            <p:spPr>
              <a:xfrm>
                <a:off x="167625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32"/>
              <p:cNvSpPr/>
              <p:nvPr/>
            </p:nvSpPr>
            <p:spPr>
              <a:xfrm>
                <a:off x="167625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32"/>
              <p:cNvSpPr/>
              <p:nvPr/>
            </p:nvSpPr>
            <p:spPr>
              <a:xfrm>
                <a:off x="167625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32"/>
              <p:cNvSpPr/>
              <p:nvPr/>
            </p:nvSpPr>
            <p:spPr>
              <a:xfrm>
                <a:off x="167625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32"/>
              <p:cNvSpPr/>
              <p:nvPr/>
            </p:nvSpPr>
            <p:spPr>
              <a:xfrm>
                <a:off x="167625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32"/>
              <p:cNvSpPr/>
              <p:nvPr/>
            </p:nvSpPr>
            <p:spPr>
              <a:xfrm>
                <a:off x="167625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32"/>
              <p:cNvSpPr/>
              <p:nvPr/>
            </p:nvSpPr>
            <p:spPr>
              <a:xfrm>
                <a:off x="167625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32"/>
              <p:cNvSpPr/>
              <p:nvPr/>
            </p:nvSpPr>
            <p:spPr>
              <a:xfrm>
                <a:off x="167625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32"/>
              <p:cNvSpPr/>
              <p:nvPr/>
            </p:nvSpPr>
            <p:spPr>
              <a:xfrm>
                <a:off x="1569642"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32"/>
              <p:cNvSpPr/>
              <p:nvPr/>
            </p:nvSpPr>
            <p:spPr>
              <a:xfrm>
                <a:off x="1569642"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32"/>
              <p:cNvSpPr/>
              <p:nvPr/>
            </p:nvSpPr>
            <p:spPr>
              <a:xfrm>
                <a:off x="1569642"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32"/>
              <p:cNvSpPr/>
              <p:nvPr/>
            </p:nvSpPr>
            <p:spPr>
              <a:xfrm>
                <a:off x="1569642"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32"/>
              <p:cNvSpPr/>
              <p:nvPr/>
            </p:nvSpPr>
            <p:spPr>
              <a:xfrm>
                <a:off x="1367984"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32"/>
              <p:cNvSpPr/>
              <p:nvPr/>
            </p:nvSpPr>
            <p:spPr>
              <a:xfrm>
                <a:off x="1342431"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32"/>
              <p:cNvSpPr/>
              <p:nvPr/>
            </p:nvSpPr>
            <p:spPr>
              <a:xfrm>
                <a:off x="13809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32"/>
              <p:cNvSpPr/>
              <p:nvPr/>
            </p:nvSpPr>
            <p:spPr>
              <a:xfrm>
                <a:off x="13809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32"/>
              <p:cNvSpPr/>
              <p:nvPr/>
            </p:nvSpPr>
            <p:spPr>
              <a:xfrm>
                <a:off x="13809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32"/>
              <p:cNvSpPr/>
              <p:nvPr/>
            </p:nvSpPr>
            <p:spPr>
              <a:xfrm>
                <a:off x="13809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32"/>
              <p:cNvSpPr/>
              <p:nvPr/>
            </p:nvSpPr>
            <p:spPr>
              <a:xfrm>
                <a:off x="13809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32"/>
              <p:cNvSpPr/>
              <p:nvPr/>
            </p:nvSpPr>
            <p:spPr>
              <a:xfrm>
                <a:off x="13809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32"/>
              <p:cNvSpPr/>
              <p:nvPr/>
            </p:nvSpPr>
            <p:spPr>
              <a:xfrm>
                <a:off x="13809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32"/>
              <p:cNvSpPr/>
              <p:nvPr/>
            </p:nvSpPr>
            <p:spPr>
              <a:xfrm>
                <a:off x="13809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32"/>
              <p:cNvSpPr/>
              <p:nvPr/>
            </p:nvSpPr>
            <p:spPr>
              <a:xfrm>
                <a:off x="1274317"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32"/>
              <p:cNvSpPr/>
              <p:nvPr/>
            </p:nvSpPr>
            <p:spPr>
              <a:xfrm>
                <a:off x="1274317"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32"/>
              <p:cNvSpPr/>
              <p:nvPr/>
            </p:nvSpPr>
            <p:spPr>
              <a:xfrm>
                <a:off x="1274317"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32"/>
              <p:cNvSpPr/>
              <p:nvPr/>
            </p:nvSpPr>
            <p:spPr>
              <a:xfrm>
                <a:off x="1274317"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32"/>
              <p:cNvSpPr/>
              <p:nvPr/>
            </p:nvSpPr>
            <p:spPr>
              <a:xfrm>
                <a:off x="1072659"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32"/>
              <p:cNvSpPr/>
              <p:nvPr/>
            </p:nvSpPr>
            <p:spPr>
              <a:xfrm>
                <a:off x="1047106"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32"/>
              <p:cNvSpPr/>
              <p:nvPr/>
            </p:nvSpPr>
            <p:spPr>
              <a:xfrm>
                <a:off x="108560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32"/>
              <p:cNvSpPr/>
              <p:nvPr/>
            </p:nvSpPr>
            <p:spPr>
              <a:xfrm>
                <a:off x="108560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32"/>
              <p:cNvSpPr/>
              <p:nvPr/>
            </p:nvSpPr>
            <p:spPr>
              <a:xfrm>
                <a:off x="108560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32"/>
              <p:cNvSpPr/>
              <p:nvPr/>
            </p:nvSpPr>
            <p:spPr>
              <a:xfrm>
                <a:off x="108560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32"/>
              <p:cNvSpPr/>
              <p:nvPr/>
            </p:nvSpPr>
            <p:spPr>
              <a:xfrm>
                <a:off x="108560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32"/>
              <p:cNvSpPr/>
              <p:nvPr/>
            </p:nvSpPr>
            <p:spPr>
              <a:xfrm>
                <a:off x="108560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32"/>
              <p:cNvSpPr/>
              <p:nvPr/>
            </p:nvSpPr>
            <p:spPr>
              <a:xfrm>
                <a:off x="108560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32"/>
              <p:cNvSpPr/>
              <p:nvPr/>
            </p:nvSpPr>
            <p:spPr>
              <a:xfrm>
                <a:off x="108560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32"/>
              <p:cNvSpPr/>
              <p:nvPr/>
            </p:nvSpPr>
            <p:spPr>
              <a:xfrm>
                <a:off x="978992"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32"/>
              <p:cNvSpPr/>
              <p:nvPr/>
            </p:nvSpPr>
            <p:spPr>
              <a:xfrm>
                <a:off x="978992"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32"/>
              <p:cNvSpPr/>
              <p:nvPr/>
            </p:nvSpPr>
            <p:spPr>
              <a:xfrm>
                <a:off x="978992"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32"/>
              <p:cNvSpPr/>
              <p:nvPr/>
            </p:nvSpPr>
            <p:spPr>
              <a:xfrm>
                <a:off x="978992"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32"/>
              <p:cNvSpPr/>
              <p:nvPr/>
            </p:nvSpPr>
            <p:spPr>
              <a:xfrm>
                <a:off x="777334"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32"/>
              <p:cNvSpPr/>
              <p:nvPr/>
            </p:nvSpPr>
            <p:spPr>
              <a:xfrm>
                <a:off x="751781"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32"/>
              <p:cNvSpPr/>
              <p:nvPr/>
            </p:nvSpPr>
            <p:spPr>
              <a:xfrm>
                <a:off x="79027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32"/>
              <p:cNvSpPr/>
              <p:nvPr/>
            </p:nvSpPr>
            <p:spPr>
              <a:xfrm>
                <a:off x="79027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32"/>
              <p:cNvSpPr/>
              <p:nvPr/>
            </p:nvSpPr>
            <p:spPr>
              <a:xfrm>
                <a:off x="79027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32"/>
              <p:cNvSpPr/>
              <p:nvPr/>
            </p:nvSpPr>
            <p:spPr>
              <a:xfrm>
                <a:off x="79027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32"/>
              <p:cNvSpPr/>
              <p:nvPr/>
            </p:nvSpPr>
            <p:spPr>
              <a:xfrm>
                <a:off x="79027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32"/>
              <p:cNvSpPr/>
              <p:nvPr/>
            </p:nvSpPr>
            <p:spPr>
              <a:xfrm>
                <a:off x="79027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32"/>
              <p:cNvSpPr/>
              <p:nvPr/>
            </p:nvSpPr>
            <p:spPr>
              <a:xfrm>
                <a:off x="79027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32"/>
              <p:cNvSpPr/>
              <p:nvPr/>
            </p:nvSpPr>
            <p:spPr>
              <a:xfrm>
                <a:off x="79027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32"/>
              <p:cNvSpPr/>
              <p:nvPr/>
            </p:nvSpPr>
            <p:spPr>
              <a:xfrm>
                <a:off x="683667"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32"/>
              <p:cNvSpPr/>
              <p:nvPr/>
            </p:nvSpPr>
            <p:spPr>
              <a:xfrm>
                <a:off x="683667"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32"/>
              <p:cNvSpPr/>
              <p:nvPr/>
            </p:nvSpPr>
            <p:spPr>
              <a:xfrm>
                <a:off x="683667"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32"/>
              <p:cNvSpPr/>
              <p:nvPr/>
            </p:nvSpPr>
            <p:spPr>
              <a:xfrm>
                <a:off x="683667"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32"/>
              <p:cNvSpPr/>
              <p:nvPr/>
            </p:nvSpPr>
            <p:spPr>
              <a:xfrm>
                <a:off x="482009"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32"/>
              <p:cNvSpPr/>
              <p:nvPr/>
            </p:nvSpPr>
            <p:spPr>
              <a:xfrm>
                <a:off x="456456"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32"/>
              <p:cNvSpPr/>
              <p:nvPr/>
            </p:nvSpPr>
            <p:spPr>
              <a:xfrm>
                <a:off x="49495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32"/>
              <p:cNvSpPr/>
              <p:nvPr/>
            </p:nvSpPr>
            <p:spPr>
              <a:xfrm>
                <a:off x="49495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32"/>
              <p:cNvSpPr/>
              <p:nvPr/>
            </p:nvSpPr>
            <p:spPr>
              <a:xfrm>
                <a:off x="49495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32"/>
              <p:cNvSpPr/>
              <p:nvPr/>
            </p:nvSpPr>
            <p:spPr>
              <a:xfrm>
                <a:off x="49495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32"/>
              <p:cNvSpPr/>
              <p:nvPr/>
            </p:nvSpPr>
            <p:spPr>
              <a:xfrm>
                <a:off x="49495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32"/>
              <p:cNvSpPr/>
              <p:nvPr/>
            </p:nvSpPr>
            <p:spPr>
              <a:xfrm>
                <a:off x="49495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32"/>
              <p:cNvSpPr/>
              <p:nvPr/>
            </p:nvSpPr>
            <p:spPr>
              <a:xfrm>
                <a:off x="49495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32"/>
              <p:cNvSpPr/>
              <p:nvPr/>
            </p:nvSpPr>
            <p:spPr>
              <a:xfrm>
                <a:off x="49495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32"/>
              <p:cNvSpPr/>
              <p:nvPr/>
            </p:nvSpPr>
            <p:spPr>
              <a:xfrm>
                <a:off x="388342"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32"/>
              <p:cNvSpPr/>
              <p:nvPr/>
            </p:nvSpPr>
            <p:spPr>
              <a:xfrm>
                <a:off x="388342"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32"/>
              <p:cNvSpPr/>
              <p:nvPr/>
            </p:nvSpPr>
            <p:spPr>
              <a:xfrm>
                <a:off x="388342"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32"/>
              <p:cNvSpPr/>
              <p:nvPr/>
            </p:nvSpPr>
            <p:spPr>
              <a:xfrm>
                <a:off x="388342"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32"/>
              <p:cNvSpPr/>
              <p:nvPr/>
            </p:nvSpPr>
            <p:spPr>
              <a:xfrm>
                <a:off x="186684"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32"/>
              <p:cNvSpPr/>
              <p:nvPr/>
            </p:nvSpPr>
            <p:spPr>
              <a:xfrm>
                <a:off x="161131"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32"/>
              <p:cNvSpPr/>
              <p:nvPr/>
            </p:nvSpPr>
            <p:spPr>
              <a:xfrm>
                <a:off x="1996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32"/>
              <p:cNvSpPr/>
              <p:nvPr/>
            </p:nvSpPr>
            <p:spPr>
              <a:xfrm>
                <a:off x="1996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32"/>
              <p:cNvSpPr/>
              <p:nvPr/>
            </p:nvSpPr>
            <p:spPr>
              <a:xfrm>
                <a:off x="1996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32"/>
              <p:cNvSpPr/>
              <p:nvPr/>
            </p:nvSpPr>
            <p:spPr>
              <a:xfrm>
                <a:off x="1996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32"/>
              <p:cNvSpPr/>
              <p:nvPr/>
            </p:nvSpPr>
            <p:spPr>
              <a:xfrm>
                <a:off x="1996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32"/>
              <p:cNvSpPr/>
              <p:nvPr/>
            </p:nvSpPr>
            <p:spPr>
              <a:xfrm>
                <a:off x="1996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32"/>
              <p:cNvSpPr/>
              <p:nvPr/>
            </p:nvSpPr>
            <p:spPr>
              <a:xfrm>
                <a:off x="1996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32"/>
              <p:cNvSpPr/>
              <p:nvPr/>
            </p:nvSpPr>
            <p:spPr>
              <a:xfrm>
                <a:off x="1996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32"/>
              <p:cNvSpPr/>
              <p:nvPr/>
            </p:nvSpPr>
            <p:spPr>
              <a:xfrm>
                <a:off x="93017"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32"/>
              <p:cNvSpPr/>
              <p:nvPr/>
            </p:nvSpPr>
            <p:spPr>
              <a:xfrm>
                <a:off x="93017"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32"/>
              <p:cNvSpPr/>
              <p:nvPr/>
            </p:nvSpPr>
            <p:spPr>
              <a:xfrm>
                <a:off x="93017"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32"/>
              <p:cNvSpPr/>
              <p:nvPr/>
            </p:nvSpPr>
            <p:spPr>
              <a:xfrm>
                <a:off x="93017"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27" name="Google Shape;6327;p32"/>
            <p:cNvSpPr/>
            <p:nvPr/>
          </p:nvSpPr>
          <p:spPr>
            <a:xfrm>
              <a:off x="4522024" y="4236750"/>
              <a:ext cx="4622028" cy="906558"/>
            </a:xfrm>
            <a:custGeom>
              <a:rect b="b" l="l" r="r" t="t"/>
              <a:pathLst>
                <a:path extrusionOk="0" h="21688" w="79389">
                  <a:moveTo>
                    <a:pt x="0" y="1"/>
                  </a:moveTo>
                  <a:lnTo>
                    <a:pt x="0" y="21688"/>
                  </a:lnTo>
                  <a:lnTo>
                    <a:pt x="79388" y="21688"/>
                  </a:lnTo>
                  <a:lnTo>
                    <a:pt x="793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32"/>
            <p:cNvSpPr/>
            <p:nvPr/>
          </p:nvSpPr>
          <p:spPr>
            <a:xfrm>
              <a:off x="6927436" y="437111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32"/>
            <p:cNvSpPr/>
            <p:nvPr/>
          </p:nvSpPr>
          <p:spPr>
            <a:xfrm>
              <a:off x="7206116" y="437111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32"/>
            <p:cNvSpPr/>
            <p:nvPr/>
          </p:nvSpPr>
          <p:spPr>
            <a:xfrm>
              <a:off x="7485128" y="437111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32"/>
            <p:cNvSpPr/>
            <p:nvPr/>
          </p:nvSpPr>
          <p:spPr>
            <a:xfrm>
              <a:off x="6091105" y="4371112"/>
              <a:ext cx="155103" cy="78485"/>
            </a:xfrm>
            <a:custGeom>
              <a:rect b="b" l="l" r="r" t="t"/>
              <a:pathLst>
                <a:path extrusionOk="0" h="1892" w="3739">
                  <a:moveTo>
                    <a:pt x="304" y="0"/>
                  </a:moveTo>
                  <a:lnTo>
                    <a:pt x="0" y="330"/>
                  </a:lnTo>
                  <a:lnTo>
                    <a:pt x="1722" y="1891"/>
                  </a:lnTo>
                  <a:lnTo>
                    <a:pt x="2025" y="1891"/>
                  </a:lnTo>
                  <a:lnTo>
                    <a:pt x="3738"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32"/>
            <p:cNvSpPr/>
            <p:nvPr/>
          </p:nvSpPr>
          <p:spPr>
            <a:xfrm>
              <a:off x="6369744" y="4371112"/>
              <a:ext cx="155476" cy="79978"/>
            </a:xfrm>
            <a:custGeom>
              <a:rect b="b" l="l" r="r" t="t"/>
              <a:pathLst>
                <a:path extrusionOk="0" h="1928" w="3748">
                  <a:moveTo>
                    <a:pt x="313" y="0"/>
                  </a:moveTo>
                  <a:lnTo>
                    <a:pt x="1" y="321"/>
                  </a:lnTo>
                  <a:lnTo>
                    <a:pt x="1723" y="1927"/>
                  </a:lnTo>
                  <a:lnTo>
                    <a:pt x="2026" y="1927"/>
                  </a:lnTo>
                  <a:lnTo>
                    <a:pt x="3748"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32"/>
            <p:cNvSpPr/>
            <p:nvPr/>
          </p:nvSpPr>
          <p:spPr>
            <a:xfrm>
              <a:off x="6648797" y="437111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32"/>
            <p:cNvSpPr/>
            <p:nvPr/>
          </p:nvSpPr>
          <p:spPr>
            <a:xfrm>
              <a:off x="5254732" y="4369992"/>
              <a:ext cx="155103" cy="78858"/>
            </a:xfrm>
            <a:custGeom>
              <a:rect b="b" l="l" r="r" t="t"/>
              <a:pathLst>
                <a:path extrusionOk="0" h="1901" w="3739">
                  <a:moveTo>
                    <a:pt x="304" y="0"/>
                  </a:moveTo>
                  <a:lnTo>
                    <a:pt x="1" y="330"/>
                  </a:lnTo>
                  <a:lnTo>
                    <a:pt x="1723" y="1901"/>
                  </a:lnTo>
                  <a:lnTo>
                    <a:pt x="2026" y="190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32"/>
            <p:cNvSpPr/>
            <p:nvPr/>
          </p:nvSpPr>
          <p:spPr>
            <a:xfrm>
              <a:off x="5533413" y="4370366"/>
              <a:ext cx="155476" cy="79978"/>
            </a:xfrm>
            <a:custGeom>
              <a:rect b="b" l="l" r="r" t="t"/>
              <a:pathLst>
                <a:path extrusionOk="0" h="1928"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32"/>
            <p:cNvSpPr/>
            <p:nvPr/>
          </p:nvSpPr>
          <p:spPr>
            <a:xfrm>
              <a:off x="5812425" y="437036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32"/>
            <p:cNvSpPr/>
            <p:nvPr/>
          </p:nvSpPr>
          <p:spPr>
            <a:xfrm>
              <a:off x="4697414" y="437036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32"/>
            <p:cNvSpPr/>
            <p:nvPr/>
          </p:nvSpPr>
          <p:spPr>
            <a:xfrm>
              <a:off x="4976094" y="437036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32"/>
            <p:cNvSpPr/>
            <p:nvPr/>
          </p:nvSpPr>
          <p:spPr>
            <a:xfrm>
              <a:off x="6927436" y="455500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32"/>
            <p:cNvSpPr/>
            <p:nvPr/>
          </p:nvSpPr>
          <p:spPr>
            <a:xfrm>
              <a:off x="7206116" y="455500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32"/>
            <p:cNvSpPr/>
            <p:nvPr/>
          </p:nvSpPr>
          <p:spPr>
            <a:xfrm>
              <a:off x="7485128" y="455500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32"/>
            <p:cNvSpPr/>
            <p:nvPr/>
          </p:nvSpPr>
          <p:spPr>
            <a:xfrm>
              <a:off x="6091105" y="4555005"/>
              <a:ext cx="155103" cy="78526"/>
            </a:xfrm>
            <a:custGeom>
              <a:rect b="b" l="l" r="r" t="t"/>
              <a:pathLst>
                <a:path extrusionOk="0" h="1893"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32"/>
            <p:cNvSpPr/>
            <p:nvPr/>
          </p:nvSpPr>
          <p:spPr>
            <a:xfrm>
              <a:off x="6369744" y="4555005"/>
              <a:ext cx="155476" cy="80352"/>
            </a:xfrm>
            <a:custGeom>
              <a:rect b="b" l="l" r="r" t="t"/>
              <a:pathLst>
                <a:path extrusionOk="0" h="1937" w="3748">
                  <a:moveTo>
                    <a:pt x="313" y="1"/>
                  </a:moveTo>
                  <a:lnTo>
                    <a:pt x="1" y="322"/>
                  </a:lnTo>
                  <a:lnTo>
                    <a:pt x="1723" y="1937"/>
                  </a:lnTo>
                  <a:lnTo>
                    <a:pt x="2026" y="1937"/>
                  </a:lnTo>
                  <a:lnTo>
                    <a:pt x="3748"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32"/>
            <p:cNvSpPr/>
            <p:nvPr/>
          </p:nvSpPr>
          <p:spPr>
            <a:xfrm>
              <a:off x="6648797" y="455500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32"/>
            <p:cNvSpPr/>
            <p:nvPr/>
          </p:nvSpPr>
          <p:spPr>
            <a:xfrm>
              <a:off x="5254732" y="4553926"/>
              <a:ext cx="155103" cy="78858"/>
            </a:xfrm>
            <a:custGeom>
              <a:rect b="b" l="l" r="r" t="t"/>
              <a:pathLst>
                <a:path extrusionOk="0" h="1901" w="3739">
                  <a:moveTo>
                    <a:pt x="304" y="0"/>
                  </a:moveTo>
                  <a:lnTo>
                    <a:pt x="1" y="330"/>
                  </a:lnTo>
                  <a:lnTo>
                    <a:pt x="1723" y="1900"/>
                  </a:lnTo>
                  <a:lnTo>
                    <a:pt x="2026" y="1900"/>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32"/>
            <p:cNvSpPr/>
            <p:nvPr/>
          </p:nvSpPr>
          <p:spPr>
            <a:xfrm>
              <a:off x="5533413" y="4554299"/>
              <a:ext cx="155476" cy="79937"/>
            </a:xfrm>
            <a:custGeom>
              <a:rect b="b" l="l" r="r" t="t"/>
              <a:pathLst>
                <a:path extrusionOk="0" h="1927"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32"/>
            <p:cNvSpPr/>
            <p:nvPr/>
          </p:nvSpPr>
          <p:spPr>
            <a:xfrm>
              <a:off x="5812425" y="455429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32"/>
            <p:cNvSpPr/>
            <p:nvPr/>
          </p:nvSpPr>
          <p:spPr>
            <a:xfrm>
              <a:off x="4697414" y="455429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32"/>
            <p:cNvSpPr/>
            <p:nvPr/>
          </p:nvSpPr>
          <p:spPr>
            <a:xfrm>
              <a:off x="4976094" y="455429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32"/>
            <p:cNvSpPr/>
            <p:nvPr/>
          </p:nvSpPr>
          <p:spPr>
            <a:xfrm>
              <a:off x="6927436" y="473893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32"/>
            <p:cNvSpPr/>
            <p:nvPr/>
          </p:nvSpPr>
          <p:spPr>
            <a:xfrm>
              <a:off x="7206116" y="473893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32"/>
            <p:cNvSpPr/>
            <p:nvPr/>
          </p:nvSpPr>
          <p:spPr>
            <a:xfrm>
              <a:off x="7485128" y="473893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32"/>
            <p:cNvSpPr/>
            <p:nvPr/>
          </p:nvSpPr>
          <p:spPr>
            <a:xfrm>
              <a:off x="6091105" y="4738939"/>
              <a:ext cx="155103" cy="78485"/>
            </a:xfrm>
            <a:custGeom>
              <a:rect b="b" l="l" r="r" t="t"/>
              <a:pathLst>
                <a:path extrusionOk="0" h="1892"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32"/>
            <p:cNvSpPr/>
            <p:nvPr/>
          </p:nvSpPr>
          <p:spPr>
            <a:xfrm>
              <a:off x="6369744" y="4738939"/>
              <a:ext cx="155476" cy="80352"/>
            </a:xfrm>
            <a:custGeom>
              <a:rect b="b" l="l" r="r" t="t"/>
              <a:pathLst>
                <a:path extrusionOk="0" h="1937" w="3748">
                  <a:moveTo>
                    <a:pt x="313" y="1"/>
                  </a:moveTo>
                  <a:lnTo>
                    <a:pt x="1" y="331"/>
                  </a:lnTo>
                  <a:lnTo>
                    <a:pt x="1723" y="1936"/>
                  </a:lnTo>
                  <a:lnTo>
                    <a:pt x="2026" y="1936"/>
                  </a:lnTo>
                  <a:lnTo>
                    <a:pt x="3748"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32"/>
            <p:cNvSpPr/>
            <p:nvPr/>
          </p:nvSpPr>
          <p:spPr>
            <a:xfrm>
              <a:off x="6648797" y="473893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32"/>
            <p:cNvSpPr/>
            <p:nvPr/>
          </p:nvSpPr>
          <p:spPr>
            <a:xfrm>
              <a:off x="5254732" y="4737819"/>
              <a:ext cx="155103" cy="78900"/>
            </a:xfrm>
            <a:custGeom>
              <a:rect b="b" l="l" r="r" t="t"/>
              <a:pathLst>
                <a:path extrusionOk="0" h="1902" w="3739">
                  <a:moveTo>
                    <a:pt x="304" y="1"/>
                  </a:moveTo>
                  <a:lnTo>
                    <a:pt x="1" y="331"/>
                  </a:lnTo>
                  <a:lnTo>
                    <a:pt x="1723" y="1901"/>
                  </a:lnTo>
                  <a:lnTo>
                    <a:pt x="2026" y="1901"/>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32"/>
            <p:cNvSpPr/>
            <p:nvPr/>
          </p:nvSpPr>
          <p:spPr>
            <a:xfrm>
              <a:off x="5533413" y="4738192"/>
              <a:ext cx="155476" cy="79978"/>
            </a:xfrm>
            <a:custGeom>
              <a:rect b="b" l="l" r="r" t="t"/>
              <a:pathLst>
                <a:path extrusionOk="0" h="1928" w="3748">
                  <a:moveTo>
                    <a:pt x="313" y="1"/>
                  </a:moveTo>
                  <a:lnTo>
                    <a:pt x="0" y="322"/>
                  </a:lnTo>
                  <a:lnTo>
                    <a:pt x="1722" y="1928"/>
                  </a:lnTo>
                  <a:lnTo>
                    <a:pt x="2025" y="1928"/>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32"/>
            <p:cNvSpPr/>
            <p:nvPr/>
          </p:nvSpPr>
          <p:spPr>
            <a:xfrm>
              <a:off x="5812425" y="473819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32"/>
            <p:cNvSpPr/>
            <p:nvPr/>
          </p:nvSpPr>
          <p:spPr>
            <a:xfrm>
              <a:off x="4697414" y="473819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32"/>
            <p:cNvSpPr/>
            <p:nvPr/>
          </p:nvSpPr>
          <p:spPr>
            <a:xfrm>
              <a:off x="4976094" y="473819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32"/>
            <p:cNvSpPr/>
            <p:nvPr/>
          </p:nvSpPr>
          <p:spPr>
            <a:xfrm>
              <a:off x="6927436" y="4922872"/>
              <a:ext cx="155103" cy="78485"/>
            </a:xfrm>
            <a:custGeom>
              <a:rect b="b" l="l" r="r" t="t"/>
              <a:pathLst>
                <a:path extrusionOk="0" h="1892" w="3739">
                  <a:moveTo>
                    <a:pt x="304" y="0"/>
                  </a:moveTo>
                  <a:lnTo>
                    <a:pt x="1" y="330"/>
                  </a:lnTo>
                  <a:lnTo>
                    <a:pt x="1723" y="1892"/>
                  </a:lnTo>
                  <a:lnTo>
                    <a:pt x="2026" y="1892"/>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32"/>
            <p:cNvSpPr/>
            <p:nvPr/>
          </p:nvSpPr>
          <p:spPr>
            <a:xfrm>
              <a:off x="7206116" y="4922872"/>
              <a:ext cx="155476" cy="80352"/>
            </a:xfrm>
            <a:custGeom>
              <a:rect b="b" l="l" r="r" t="t"/>
              <a:pathLst>
                <a:path extrusionOk="0" h="1937" w="3748">
                  <a:moveTo>
                    <a:pt x="313" y="0"/>
                  </a:moveTo>
                  <a:lnTo>
                    <a:pt x="0" y="330"/>
                  </a:lnTo>
                  <a:lnTo>
                    <a:pt x="1722" y="1936"/>
                  </a:lnTo>
                  <a:lnTo>
                    <a:pt x="2026" y="1936"/>
                  </a:lnTo>
                  <a:lnTo>
                    <a:pt x="3747" y="330"/>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32"/>
            <p:cNvSpPr/>
            <p:nvPr/>
          </p:nvSpPr>
          <p:spPr>
            <a:xfrm>
              <a:off x="7485128" y="4922872"/>
              <a:ext cx="155103" cy="80352"/>
            </a:xfrm>
            <a:custGeom>
              <a:rect b="b" l="l" r="r" t="t"/>
              <a:pathLst>
                <a:path extrusionOk="0" h="1937" w="3739">
                  <a:moveTo>
                    <a:pt x="304" y="0"/>
                  </a:moveTo>
                  <a:lnTo>
                    <a:pt x="1" y="330"/>
                  </a:lnTo>
                  <a:lnTo>
                    <a:pt x="1714" y="1936"/>
                  </a:lnTo>
                  <a:lnTo>
                    <a:pt x="2017" y="1936"/>
                  </a:lnTo>
                  <a:lnTo>
                    <a:pt x="3739" y="330"/>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32"/>
            <p:cNvSpPr/>
            <p:nvPr/>
          </p:nvSpPr>
          <p:spPr>
            <a:xfrm>
              <a:off x="6091105" y="4922872"/>
              <a:ext cx="155103" cy="78485"/>
            </a:xfrm>
            <a:custGeom>
              <a:rect b="b" l="l" r="r" t="t"/>
              <a:pathLst>
                <a:path extrusionOk="0" h="1892" w="3739">
                  <a:moveTo>
                    <a:pt x="304" y="0"/>
                  </a:moveTo>
                  <a:lnTo>
                    <a:pt x="0" y="330"/>
                  </a:lnTo>
                  <a:lnTo>
                    <a:pt x="1722" y="1892"/>
                  </a:lnTo>
                  <a:lnTo>
                    <a:pt x="2025" y="1892"/>
                  </a:lnTo>
                  <a:lnTo>
                    <a:pt x="3738"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32"/>
            <p:cNvSpPr/>
            <p:nvPr/>
          </p:nvSpPr>
          <p:spPr>
            <a:xfrm>
              <a:off x="6369744" y="4922872"/>
              <a:ext cx="155476" cy="80352"/>
            </a:xfrm>
            <a:custGeom>
              <a:rect b="b" l="l" r="r" t="t"/>
              <a:pathLst>
                <a:path extrusionOk="0" h="1937" w="3748">
                  <a:moveTo>
                    <a:pt x="313" y="0"/>
                  </a:moveTo>
                  <a:lnTo>
                    <a:pt x="1" y="330"/>
                  </a:lnTo>
                  <a:lnTo>
                    <a:pt x="1723" y="1936"/>
                  </a:lnTo>
                  <a:lnTo>
                    <a:pt x="2026" y="1936"/>
                  </a:lnTo>
                  <a:lnTo>
                    <a:pt x="3748" y="330"/>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32"/>
            <p:cNvSpPr/>
            <p:nvPr/>
          </p:nvSpPr>
          <p:spPr>
            <a:xfrm>
              <a:off x="6648797" y="4922872"/>
              <a:ext cx="155103" cy="80352"/>
            </a:xfrm>
            <a:custGeom>
              <a:rect b="b" l="l" r="r" t="t"/>
              <a:pathLst>
                <a:path extrusionOk="0" h="1937" w="3739">
                  <a:moveTo>
                    <a:pt x="304" y="0"/>
                  </a:moveTo>
                  <a:lnTo>
                    <a:pt x="0" y="330"/>
                  </a:lnTo>
                  <a:lnTo>
                    <a:pt x="1713" y="1936"/>
                  </a:lnTo>
                  <a:lnTo>
                    <a:pt x="2017" y="1936"/>
                  </a:lnTo>
                  <a:lnTo>
                    <a:pt x="3738" y="330"/>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32"/>
            <p:cNvSpPr/>
            <p:nvPr/>
          </p:nvSpPr>
          <p:spPr>
            <a:xfrm>
              <a:off x="5254732" y="4922126"/>
              <a:ext cx="155103" cy="78485"/>
            </a:xfrm>
            <a:custGeom>
              <a:rect b="b" l="l" r="r" t="t"/>
              <a:pathLst>
                <a:path extrusionOk="0" h="1892" w="3739">
                  <a:moveTo>
                    <a:pt x="304" y="1"/>
                  </a:moveTo>
                  <a:lnTo>
                    <a:pt x="1" y="322"/>
                  </a:lnTo>
                  <a:lnTo>
                    <a:pt x="1723" y="1892"/>
                  </a:lnTo>
                  <a:lnTo>
                    <a:pt x="2026" y="1892"/>
                  </a:lnTo>
                  <a:lnTo>
                    <a:pt x="3739" y="322"/>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32"/>
            <p:cNvSpPr/>
            <p:nvPr/>
          </p:nvSpPr>
          <p:spPr>
            <a:xfrm>
              <a:off x="5533413" y="4922126"/>
              <a:ext cx="155476" cy="79978"/>
            </a:xfrm>
            <a:custGeom>
              <a:rect b="b" l="l" r="r" t="t"/>
              <a:pathLst>
                <a:path extrusionOk="0" h="1928" w="3748">
                  <a:moveTo>
                    <a:pt x="313" y="1"/>
                  </a:moveTo>
                  <a:lnTo>
                    <a:pt x="0" y="322"/>
                  </a:lnTo>
                  <a:lnTo>
                    <a:pt x="1722" y="1927"/>
                  </a:lnTo>
                  <a:lnTo>
                    <a:pt x="2025" y="192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32"/>
            <p:cNvSpPr/>
            <p:nvPr/>
          </p:nvSpPr>
          <p:spPr>
            <a:xfrm>
              <a:off x="5812425" y="4922126"/>
              <a:ext cx="155103" cy="79978"/>
            </a:xfrm>
            <a:custGeom>
              <a:rect b="b" l="l" r="r" t="t"/>
              <a:pathLst>
                <a:path extrusionOk="0" h="1928" w="3739">
                  <a:moveTo>
                    <a:pt x="304" y="1"/>
                  </a:moveTo>
                  <a:lnTo>
                    <a:pt x="1" y="322"/>
                  </a:lnTo>
                  <a:lnTo>
                    <a:pt x="1714" y="1927"/>
                  </a:lnTo>
                  <a:lnTo>
                    <a:pt x="2017" y="1927"/>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32"/>
            <p:cNvSpPr/>
            <p:nvPr/>
          </p:nvSpPr>
          <p:spPr>
            <a:xfrm>
              <a:off x="4697414" y="4922126"/>
              <a:ext cx="155103" cy="79978"/>
            </a:xfrm>
            <a:custGeom>
              <a:rect b="b" l="l" r="r" t="t"/>
              <a:pathLst>
                <a:path extrusionOk="0" h="1928" w="3739">
                  <a:moveTo>
                    <a:pt x="304" y="1"/>
                  </a:moveTo>
                  <a:lnTo>
                    <a:pt x="1" y="322"/>
                  </a:lnTo>
                  <a:lnTo>
                    <a:pt x="1714" y="1927"/>
                  </a:lnTo>
                  <a:lnTo>
                    <a:pt x="2017" y="1927"/>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32"/>
            <p:cNvSpPr/>
            <p:nvPr/>
          </p:nvSpPr>
          <p:spPr>
            <a:xfrm>
              <a:off x="4976094" y="4922126"/>
              <a:ext cx="155103" cy="79978"/>
            </a:xfrm>
            <a:custGeom>
              <a:rect b="b" l="l" r="r" t="t"/>
              <a:pathLst>
                <a:path extrusionOk="0" h="1928" w="3739">
                  <a:moveTo>
                    <a:pt x="304" y="1"/>
                  </a:moveTo>
                  <a:lnTo>
                    <a:pt x="0" y="322"/>
                  </a:lnTo>
                  <a:lnTo>
                    <a:pt x="1713" y="1927"/>
                  </a:lnTo>
                  <a:lnTo>
                    <a:pt x="2016" y="192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32"/>
            <p:cNvSpPr/>
            <p:nvPr/>
          </p:nvSpPr>
          <p:spPr>
            <a:xfrm>
              <a:off x="8038686" y="437111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32"/>
            <p:cNvSpPr/>
            <p:nvPr/>
          </p:nvSpPr>
          <p:spPr>
            <a:xfrm>
              <a:off x="8317366" y="437111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32"/>
            <p:cNvSpPr/>
            <p:nvPr/>
          </p:nvSpPr>
          <p:spPr>
            <a:xfrm>
              <a:off x="8596378" y="437111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32"/>
            <p:cNvSpPr/>
            <p:nvPr/>
          </p:nvSpPr>
          <p:spPr>
            <a:xfrm>
              <a:off x="7760047" y="437111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32"/>
            <p:cNvSpPr/>
            <p:nvPr/>
          </p:nvSpPr>
          <p:spPr>
            <a:xfrm>
              <a:off x="8038686" y="455500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32"/>
            <p:cNvSpPr/>
            <p:nvPr/>
          </p:nvSpPr>
          <p:spPr>
            <a:xfrm>
              <a:off x="8317366" y="455500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32"/>
            <p:cNvSpPr/>
            <p:nvPr/>
          </p:nvSpPr>
          <p:spPr>
            <a:xfrm>
              <a:off x="8596378" y="455500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32"/>
            <p:cNvSpPr/>
            <p:nvPr/>
          </p:nvSpPr>
          <p:spPr>
            <a:xfrm>
              <a:off x="7760047" y="455500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32"/>
            <p:cNvSpPr/>
            <p:nvPr/>
          </p:nvSpPr>
          <p:spPr>
            <a:xfrm>
              <a:off x="8038686" y="473893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32"/>
            <p:cNvSpPr/>
            <p:nvPr/>
          </p:nvSpPr>
          <p:spPr>
            <a:xfrm>
              <a:off x="8317366" y="473893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32"/>
            <p:cNvSpPr/>
            <p:nvPr/>
          </p:nvSpPr>
          <p:spPr>
            <a:xfrm>
              <a:off x="8596378" y="473893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32"/>
            <p:cNvSpPr/>
            <p:nvPr/>
          </p:nvSpPr>
          <p:spPr>
            <a:xfrm>
              <a:off x="7760047" y="473893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32"/>
            <p:cNvSpPr/>
            <p:nvPr/>
          </p:nvSpPr>
          <p:spPr>
            <a:xfrm>
              <a:off x="8038686" y="4922872"/>
              <a:ext cx="155103" cy="78485"/>
            </a:xfrm>
            <a:custGeom>
              <a:rect b="b" l="l" r="r" t="t"/>
              <a:pathLst>
                <a:path extrusionOk="0" h="1892" w="3739">
                  <a:moveTo>
                    <a:pt x="304" y="0"/>
                  </a:moveTo>
                  <a:lnTo>
                    <a:pt x="1" y="330"/>
                  </a:lnTo>
                  <a:lnTo>
                    <a:pt x="1723" y="1892"/>
                  </a:lnTo>
                  <a:lnTo>
                    <a:pt x="2026" y="1892"/>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32"/>
            <p:cNvSpPr/>
            <p:nvPr/>
          </p:nvSpPr>
          <p:spPr>
            <a:xfrm>
              <a:off x="8317366" y="4922872"/>
              <a:ext cx="155476" cy="80352"/>
            </a:xfrm>
            <a:custGeom>
              <a:rect b="b" l="l" r="r" t="t"/>
              <a:pathLst>
                <a:path extrusionOk="0" h="1937" w="3748">
                  <a:moveTo>
                    <a:pt x="313" y="0"/>
                  </a:moveTo>
                  <a:lnTo>
                    <a:pt x="0" y="330"/>
                  </a:lnTo>
                  <a:lnTo>
                    <a:pt x="1722" y="1936"/>
                  </a:lnTo>
                  <a:lnTo>
                    <a:pt x="2026" y="1936"/>
                  </a:lnTo>
                  <a:lnTo>
                    <a:pt x="3747" y="330"/>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32"/>
            <p:cNvSpPr/>
            <p:nvPr/>
          </p:nvSpPr>
          <p:spPr>
            <a:xfrm>
              <a:off x="8596378" y="4922872"/>
              <a:ext cx="155103" cy="80352"/>
            </a:xfrm>
            <a:custGeom>
              <a:rect b="b" l="l" r="r" t="t"/>
              <a:pathLst>
                <a:path extrusionOk="0" h="1937" w="3739">
                  <a:moveTo>
                    <a:pt x="304" y="0"/>
                  </a:moveTo>
                  <a:lnTo>
                    <a:pt x="1" y="330"/>
                  </a:lnTo>
                  <a:lnTo>
                    <a:pt x="1714" y="1936"/>
                  </a:lnTo>
                  <a:lnTo>
                    <a:pt x="2017" y="1936"/>
                  </a:lnTo>
                  <a:lnTo>
                    <a:pt x="3739" y="330"/>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32"/>
            <p:cNvSpPr/>
            <p:nvPr/>
          </p:nvSpPr>
          <p:spPr>
            <a:xfrm>
              <a:off x="7760047" y="4922872"/>
              <a:ext cx="155103" cy="80352"/>
            </a:xfrm>
            <a:custGeom>
              <a:rect b="b" l="l" r="r" t="t"/>
              <a:pathLst>
                <a:path extrusionOk="0" h="1937" w="3739">
                  <a:moveTo>
                    <a:pt x="304" y="0"/>
                  </a:moveTo>
                  <a:lnTo>
                    <a:pt x="0" y="330"/>
                  </a:lnTo>
                  <a:lnTo>
                    <a:pt x="1713" y="1936"/>
                  </a:lnTo>
                  <a:lnTo>
                    <a:pt x="2017" y="1936"/>
                  </a:lnTo>
                  <a:lnTo>
                    <a:pt x="3738" y="330"/>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32"/>
            <p:cNvSpPr/>
            <p:nvPr/>
          </p:nvSpPr>
          <p:spPr>
            <a:xfrm>
              <a:off x="8875041" y="437111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32"/>
            <p:cNvSpPr/>
            <p:nvPr/>
          </p:nvSpPr>
          <p:spPr>
            <a:xfrm>
              <a:off x="8875041" y="455500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32"/>
            <p:cNvSpPr/>
            <p:nvPr/>
          </p:nvSpPr>
          <p:spPr>
            <a:xfrm>
              <a:off x="8875041" y="473893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32"/>
            <p:cNvSpPr/>
            <p:nvPr/>
          </p:nvSpPr>
          <p:spPr>
            <a:xfrm>
              <a:off x="8875041" y="4922872"/>
              <a:ext cx="155103" cy="80352"/>
            </a:xfrm>
            <a:custGeom>
              <a:rect b="b" l="l" r="r" t="t"/>
              <a:pathLst>
                <a:path extrusionOk="0" h="1937" w="3739">
                  <a:moveTo>
                    <a:pt x="304" y="0"/>
                  </a:moveTo>
                  <a:lnTo>
                    <a:pt x="1" y="330"/>
                  </a:lnTo>
                  <a:lnTo>
                    <a:pt x="1714" y="1936"/>
                  </a:lnTo>
                  <a:lnTo>
                    <a:pt x="2017" y="1936"/>
                  </a:lnTo>
                  <a:lnTo>
                    <a:pt x="3739" y="330"/>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92" name="Google Shape;6392;p32"/>
            <p:cNvGrpSpPr/>
            <p:nvPr/>
          </p:nvGrpSpPr>
          <p:grpSpPr>
            <a:xfrm>
              <a:off x="-50" y="4018575"/>
              <a:ext cx="9144103" cy="218169"/>
              <a:chOff x="-50" y="4018575"/>
              <a:chExt cx="9144103" cy="218169"/>
            </a:xfrm>
          </p:grpSpPr>
          <p:sp>
            <p:nvSpPr>
              <p:cNvPr id="6393" name="Google Shape;6393;p32"/>
              <p:cNvSpPr/>
              <p:nvPr/>
            </p:nvSpPr>
            <p:spPr>
              <a:xfrm>
                <a:off x="-50" y="4166374"/>
                <a:ext cx="9144103" cy="13250"/>
              </a:xfrm>
              <a:custGeom>
                <a:rect b="b" l="l" r="r" t="t"/>
                <a:pathLst>
                  <a:path extrusionOk="0" h="447" w="89523">
                    <a:moveTo>
                      <a:pt x="0" y="1"/>
                    </a:moveTo>
                    <a:lnTo>
                      <a:pt x="0" y="447"/>
                    </a:lnTo>
                    <a:lnTo>
                      <a:pt x="89523" y="447"/>
                    </a:lnTo>
                    <a:lnTo>
                      <a:pt x="895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32"/>
              <p:cNvSpPr/>
              <p:nvPr/>
            </p:nvSpPr>
            <p:spPr>
              <a:xfrm>
                <a:off x="-50" y="4052125"/>
                <a:ext cx="9144103" cy="13280"/>
              </a:xfrm>
              <a:custGeom>
                <a:rect b="b" l="l" r="r" t="t"/>
                <a:pathLst>
                  <a:path extrusionOk="0" h="448" w="89523">
                    <a:moveTo>
                      <a:pt x="0" y="1"/>
                    </a:moveTo>
                    <a:lnTo>
                      <a:pt x="0" y="447"/>
                    </a:lnTo>
                    <a:lnTo>
                      <a:pt x="89523" y="447"/>
                    </a:lnTo>
                    <a:lnTo>
                      <a:pt x="895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32"/>
              <p:cNvSpPr/>
              <p:nvPr/>
            </p:nvSpPr>
            <p:spPr>
              <a:xfrm>
                <a:off x="211699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32"/>
              <p:cNvSpPr/>
              <p:nvPr/>
            </p:nvSpPr>
            <p:spPr>
              <a:xfrm>
                <a:off x="1872112" y="4018575"/>
                <a:ext cx="13280" cy="218169"/>
              </a:xfrm>
              <a:custGeom>
                <a:rect b="b" l="l" r="r" t="t"/>
                <a:pathLst>
                  <a:path extrusionOk="0" h="7360" w="448">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32"/>
              <p:cNvSpPr/>
              <p:nvPr/>
            </p:nvSpPr>
            <p:spPr>
              <a:xfrm>
                <a:off x="1626992"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32"/>
              <p:cNvSpPr/>
              <p:nvPr/>
            </p:nvSpPr>
            <p:spPr>
              <a:xfrm>
                <a:off x="1382110"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32"/>
              <p:cNvSpPr/>
              <p:nvPr/>
            </p:nvSpPr>
            <p:spPr>
              <a:xfrm>
                <a:off x="1137227"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32"/>
              <p:cNvSpPr/>
              <p:nvPr/>
            </p:nvSpPr>
            <p:spPr>
              <a:xfrm>
                <a:off x="892344"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32"/>
              <p:cNvSpPr/>
              <p:nvPr/>
            </p:nvSpPr>
            <p:spPr>
              <a:xfrm>
                <a:off x="402579"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32"/>
              <p:cNvSpPr/>
              <p:nvPr/>
            </p:nvSpPr>
            <p:spPr>
              <a:xfrm>
                <a:off x="157430"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32"/>
              <p:cNvSpPr/>
              <p:nvPr/>
            </p:nvSpPr>
            <p:spPr>
              <a:xfrm>
                <a:off x="23618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32"/>
              <p:cNvSpPr/>
              <p:nvPr/>
            </p:nvSpPr>
            <p:spPr>
              <a:xfrm>
                <a:off x="647462"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32"/>
              <p:cNvSpPr/>
              <p:nvPr/>
            </p:nvSpPr>
            <p:spPr>
              <a:xfrm>
                <a:off x="26070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32"/>
              <p:cNvSpPr/>
              <p:nvPr/>
            </p:nvSpPr>
            <p:spPr>
              <a:xfrm>
                <a:off x="285139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32"/>
              <p:cNvSpPr/>
              <p:nvPr/>
            </p:nvSpPr>
            <p:spPr>
              <a:xfrm>
                <a:off x="30962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32"/>
              <p:cNvSpPr/>
              <p:nvPr/>
            </p:nvSpPr>
            <p:spPr>
              <a:xfrm>
                <a:off x="33414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32"/>
              <p:cNvSpPr/>
              <p:nvPr/>
            </p:nvSpPr>
            <p:spPr>
              <a:xfrm>
                <a:off x="530074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32"/>
              <p:cNvSpPr/>
              <p:nvPr/>
            </p:nvSpPr>
            <p:spPr>
              <a:xfrm>
                <a:off x="5055862" y="4018575"/>
                <a:ext cx="13280" cy="218169"/>
              </a:xfrm>
              <a:custGeom>
                <a:rect b="b" l="l" r="r" t="t"/>
                <a:pathLst>
                  <a:path extrusionOk="0" h="7360" w="448">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32"/>
              <p:cNvSpPr/>
              <p:nvPr/>
            </p:nvSpPr>
            <p:spPr>
              <a:xfrm>
                <a:off x="4810742"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32"/>
              <p:cNvSpPr/>
              <p:nvPr/>
            </p:nvSpPr>
            <p:spPr>
              <a:xfrm>
                <a:off x="4565860"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32"/>
              <p:cNvSpPr/>
              <p:nvPr/>
            </p:nvSpPr>
            <p:spPr>
              <a:xfrm>
                <a:off x="4320977"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32"/>
              <p:cNvSpPr/>
              <p:nvPr/>
            </p:nvSpPr>
            <p:spPr>
              <a:xfrm>
                <a:off x="4076094"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32"/>
              <p:cNvSpPr/>
              <p:nvPr/>
            </p:nvSpPr>
            <p:spPr>
              <a:xfrm>
                <a:off x="3586329"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32"/>
              <p:cNvSpPr/>
              <p:nvPr/>
            </p:nvSpPr>
            <p:spPr>
              <a:xfrm>
                <a:off x="55456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32"/>
              <p:cNvSpPr/>
              <p:nvPr/>
            </p:nvSpPr>
            <p:spPr>
              <a:xfrm>
                <a:off x="3831212"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32"/>
              <p:cNvSpPr/>
              <p:nvPr/>
            </p:nvSpPr>
            <p:spPr>
              <a:xfrm>
                <a:off x="57907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32"/>
              <p:cNvSpPr/>
              <p:nvPr/>
            </p:nvSpPr>
            <p:spPr>
              <a:xfrm>
                <a:off x="603514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32"/>
              <p:cNvSpPr/>
              <p:nvPr/>
            </p:nvSpPr>
            <p:spPr>
              <a:xfrm>
                <a:off x="62800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32"/>
              <p:cNvSpPr/>
              <p:nvPr/>
            </p:nvSpPr>
            <p:spPr>
              <a:xfrm>
                <a:off x="65251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32"/>
              <p:cNvSpPr/>
              <p:nvPr/>
            </p:nvSpPr>
            <p:spPr>
              <a:xfrm>
                <a:off x="701469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32"/>
              <p:cNvSpPr/>
              <p:nvPr/>
            </p:nvSpPr>
            <p:spPr>
              <a:xfrm>
                <a:off x="6769812" y="4018575"/>
                <a:ext cx="13280" cy="218169"/>
              </a:xfrm>
              <a:custGeom>
                <a:rect b="b" l="l" r="r" t="t"/>
                <a:pathLst>
                  <a:path extrusionOk="0" h="7360" w="448">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32"/>
              <p:cNvSpPr/>
              <p:nvPr/>
            </p:nvSpPr>
            <p:spPr>
              <a:xfrm>
                <a:off x="72595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32"/>
              <p:cNvSpPr/>
              <p:nvPr/>
            </p:nvSpPr>
            <p:spPr>
              <a:xfrm>
                <a:off x="75047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32"/>
              <p:cNvSpPr/>
              <p:nvPr/>
            </p:nvSpPr>
            <p:spPr>
              <a:xfrm>
                <a:off x="774909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32"/>
              <p:cNvSpPr/>
              <p:nvPr/>
            </p:nvSpPr>
            <p:spPr>
              <a:xfrm>
                <a:off x="79939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32"/>
              <p:cNvSpPr/>
              <p:nvPr/>
            </p:nvSpPr>
            <p:spPr>
              <a:xfrm>
                <a:off x="82391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32"/>
              <p:cNvSpPr/>
              <p:nvPr/>
            </p:nvSpPr>
            <p:spPr>
              <a:xfrm>
                <a:off x="8483802"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32"/>
              <p:cNvSpPr/>
              <p:nvPr/>
            </p:nvSpPr>
            <p:spPr>
              <a:xfrm>
                <a:off x="8728952"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32"/>
              <p:cNvSpPr/>
              <p:nvPr/>
            </p:nvSpPr>
            <p:spPr>
              <a:xfrm>
                <a:off x="8973320"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6432" name="Shape 6432"/>
        <p:cNvGrpSpPr/>
        <p:nvPr/>
      </p:nvGrpSpPr>
      <p:grpSpPr>
        <a:xfrm>
          <a:off x="0" y="0"/>
          <a:ext cx="0" cy="0"/>
          <a:chOff x="0" y="0"/>
          <a:chExt cx="0" cy="0"/>
        </a:xfrm>
      </p:grpSpPr>
      <p:grpSp>
        <p:nvGrpSpPr>
          <p:cNvPr id="6433" name="Google Shape;6433;p33"/>
          <p:cNvGrpSpPr/>
          <p:nvPr/>
        </p:nvGrpSpPr>
        <p:grpSpPr>
          <a:xfrm>
            <a:off x="-755349" y="872709"/>
            <a:ext cx="1392257" cy="3830439"/>
            <a:chOff x="-744926" y="1607551"/>
            <a:chExt cx="1339223" cy="3684531"/>
          </a:xfrm>
        </p:grpSpPr>
        <p:sp>
          <p:nvSpPr>
            <p:cNvPr id="6434" name="Google Shape;6434;p33"/>
            <p:cNvSpPr/>
            <p:nvPr/>
          </p:nvSpPr>
          <p:spPr>
            <a:xfrm flipH="1">
              <a:off x="-744926" y="1607551"/>
              <a:ext cx="1339223" cy="591290"/>
            </a:xfrm>
            <a:custGeom>
              <a:rect b="b" l="l" r="r" t="t"/>
              <a:pathLst>
                <a:path extrusionOk="0" h="14212" w="32189">
                  <a:moveTo>
                    <a:pt x="16094" y="1"/>
                  </a:moveTo>
                  <a:cubicBezTo>
                    <a:pt x="8012" y="1"/>
                    <a:pt x="251" y="6326"/>
                    <a:pt x="1" y="14212"/>
                  </a:cubicBezTo>
                  <a:lnTo>
                    <a:pt x="32188" y="14212"/>
                  </a:lnTo>
                  <a:cubicBezTo>
                    <a:pt x="32188" y="5630"/>
                    <a:pt x="24177" y="1"/>
                    <a:pt x="160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33"/>
            <p:cNvSpPr/>
            <p:nvPr/>
          </p:nvSpPr>
          <p:spPr>
            <a:xfrm flipH="1">
              <a:off x="-744926" y="2198793"/>
              <a:ext cx="1339223" cy="3093290"/>
            </a:xfrm>
            <a:custGeom>
              <a:rect b="b" l="l" r="r" t="t"/>
              <a:pathLst>
                <a:path extrusionOk="0" h="74349" w="32189">
                  <a:moveTo>
                    <a:pt x="1" y="1"/>
                  </a:moveTo>
                  <a:lnTo>
                    <a:pt x="1" y="74348"/>
                  </a:lnTo>
                  <a:lnTo>
                    <a:pt x="32188" y="74348"/>
                  </a:lnTo>
                  <a:lnTo>
                    <a:pt x="3218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33"/>
            <p:cNvSpPr/>
            <p:nvPr/>
          </p:nvSpPr>
          <p:spPr>
            <a:xfrm flipH="1">
              <a:off x="-302114" y="2324979"/>
              <a:ext cx="181564" cy="318861"/>
            </a:xfrm>
            <a:custGeom>
              <a:rect b="b" l="l" r="r" t="t"/>
              <a:pathLst>
                <a:path extrusionOk="0" h="7664" w="4364">
                  <a:moveTo>
                    <a:pt x="3908" y="456"/>
                  </a:moveTo>
                  <a:lnTo>
                    <a:pt x="3908" y="7209"/>
                  </a:lnTo>
                  <a:lnTo>
                    <a:pt x="456" y="7209"/>
                  </a:lnTo>
                  <a:lnTo>
                    <a:pt x="456" y="456"/>
                  </a:lnTo>
                  <a:close/>
                  <a:moveTo>
                    <a:pt x="224" y="1"/>
                  </a:moveTo>
                  <a:lnTo>
                    <a:pt x="1" y="233"/>
                  </a:lnTo>
                  <a:lnTo>
                    <a:pt x="1" y="7441"/>
                  </a:lnTo>
                  <a:lnTo>
                    <a:pt x="224" y="7664"/>
                  </a:lnTo>
                  <a:lnTo>
                    <a:pt x="4140" y="7664"/>
                  </a:lnTo>
                  <a:lnTo>
                    <a:pt x="4363" y="7441"/>
                  </a:lnTo>
                  <a:lnTo>
                    <a:pt x="4363" y="233"/>
                  </a:lnTo>
                  <a:lnTo>
                    <a:pt x="414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33"/>
            <p:cNvSpPr/>
            <p:nvPr/>
          </p:nvSpPr>
          <p:spPr>
            <a:xfrm flipH="1">
              <a:off x="60512" y="2198793"/>
              <a:ext cx="18972" cy="2996392"/>
            </a:xfrm>
            <a:custGeom>
              <a:rect b="b" l="l" r="r" t="t"/>
              <a:pathLst>
                <a:path extrusionOk="0" h="72020" w="456">
                  <a:moveTo>
                    <a:pt x="0" y="1"/>
                  </a:moveTo>
                  <a:lnTo>
                    <a:pt x="0" y="72020"/>
                  </a:lnTo>
                  <a:lnTo>
                    <a:pt x="455" y="72020"/>
                  </a:lnTo>
                  <a:lnTo>
                    <a:pt x="4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33"/>
            <p:cNvSpPr/>
            <p:nvPr/>
          </p:nvSpPr>
          <p:spPr>
            <a:xfrm flipH="1">
              <a:off x="301028" y="2198793"/>
              <a:ext cx="18972" cy="2996392"/>
            </a:xfrm>
            <a:custGeom>
              <a:rect b="b" l="l" r="r" t="t"/>
              <a:pathLst>
                <a:path extrusionOk="0" h="72020" w="456">
                  <a:moveTo>
                    <a:pt x="1" y="1"/>
                  </a:moveTo>
                  <a:lnTo>
                    <a:pt x="1" y="72020"/>
                  </a:lnTo>
                  <a:lnTo>
                    <a:pt x="456" y="72020"/>
                  </a:lnTo>
                  <a:lnTo>
                    <a:pt x="4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33"/>
            <p:cNvSpPr/>
            <p:nvPr/>
          </p:nvSpPr>
          <p:spPr>
            <a:xfrm flipH="1">
              <a:off x="69787" y="2294940"/>
              <a:ext cx="240560" cy="18972"/>
            </a:xfrm>
            <a:custGeom>
              <a:rect b="b" l="l" r="r" t="t"/>
              <a:pathLst>
                <a:path extrusionOk="0" h="456" w="5782">
                  <a:moveTo>
                    <a:pt x="1" y="0"/>
                  </a:moveTo>
                  <a:lnTo>
                    <a:pt x="1" y="455"/>
                  </a:lnTo>
                  <a:lnTo>
                    <a:pt x="5781" y="455"/>
                  </a:lnTo>
                  <a:lnTo>
                    <a:pt x="57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33"/>
            <p:cNvSpPr/>
            <p:nvPr/>
          </p:nvSpPr>
          <p:spPr>
            <a:xfrm flipH="1">
              <a:off x="69787" y="2517982"/>
              <a:ext cx="240560" cy="18972"/>
            </a:xfrm>
            <a:custGeom>
              <a:rect b="b" l="l" r="r" t="t"/>
              <a:pathLst>
                <a:path extrusionOk="0" h="456" w="5782">
                  <a:moveTo>
                    <a:pt x="1" y="1"/>
                  </a:moveTo>
                  <a:lnTo>
                    <a:pt x="1" y="456"/>
                  </a:lnTo>
                  <a:lnTo>
                    <a:pt x="5781" y="456"/>
                  </a:lnTo>
                  <a:lnTo>
                    <a:pt x="57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33"/>
            <p:cNvSpPr/>
            <p:nvPr/>
          </p:nvSpPr>
          <p:spPr>
            <a:xfrm flipH="1">
              <a:off x="69787" y="2740691"/>
              <a:ext cx="240560" cy="18972"/>
            </a:xfrm>
            <a:custGeom>
              <a:rect b="b" l="l" r="r" t="t"/>
              <a:pathLst>
                <a:path extrusionOk="0" h="456" w="5782">
                  <a:moveTo>
                    <a:pt x="1" y="0"/>
                  </a:moveTo>
                  <a:lnTo>
                    <a:pt x="1" y="455"/>
                  </a:lnTo>
                  <a:lnTo>
                    <a:pt x="5781" y="455"/>
                  </a:lnTo>
                  <a:lnTo>
                    <a:pt x="57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33"/>
            <p:cNvSpPr/>
            <p:nvPr/>
          </p:nvSpPr>
          <p:spPr>
            <a:xfrm flipH="1">
              <a:off x="69787" y="2963732"/>
              <a:ext cx="240560" cy="18972"/>
            </a:xfrm>
            <a:custGeom>
              <a:rect b="b" l="l" r="r" t="t"/>
              <a:pathLst>
                <a:path extrusionOk="0" h="456" w="5782">
                  <a:moveTo>
                    <a:pt x="1" y="1"/>
                  </a:moveTo>
                  <a:lnTo>
                    <a:pt x="1" y="456"/>
                  </a:lnTo>
                  <a:lnTo>
                    <a:pt x="5781" y="456"/>
                  </a:lnTo>
                  <a:lnTo>
                    <a:pt x="57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33"/>
            <p:cNvSpPr/>
            <p:nvPr/>
          </p:nvSpPr>
          <p:spPr>
            <a:xfrm flipH="1">
              <a:off x="69787" y="3186441"/>
              <a:ext cx="240560" cy="18972"/>
            </a:xfrm>
            <a:custGeom>
              <a:rect b="b" l="l" r="r" t="t"/>
              <a:pathLst>
                <a:path extrusionOk="0" h="456" w="5782">
                  <a:moveTo>
                    <a:pt x="1" y="0"/>
                  </a:moveTo>
                  <a:lnTo>
                    <a:pt x="1" y="455"/>
                  </a:lnTo>
                  <a:lnTo>
                    <a:pt x="5781" y="455"/>
                  </a:lnTo>
                  <a:lnTo>
                    <a:pt x="57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33"/>
            <p:cNvSpPr/>
            <p:nvPr/>
          </p:nvSpPr>
          <p:spPr>
            <a:xfrm flipH="1">
              <a:off x="69787" y="3409483"/>
              <a:ext cx="240560" cy="18972"/>
            </a:xfrm>
            <a:custGeom>
              <a:rect b="b" l="l" r="r" t="t"/>
              <a:pathLst>
                <a:path extrusionOk="0" h="456" w="5782">
                  <a:moveTo>
                    <a:pt x="1" y="1"/>
                  </a:moveTo>
                  <a:lnTo>
                    <a:pt x="1" y="456"/>
                  </a:lnTo>
                  <a:lnTo>
                    <a:pt x="5781" y="456"/>
                  </a:lnTo>
                  <a:lnTo>
                    <a:pt x="57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33"/>
            <p:cNvSpPr/>
            <p:nvPr/>
          </p:nvSpPr>
          <p:spPr>
            <a:xfrm flipH="1">
              <a:off x="69787" y="4077942"/>
              <a:ext cx="240560" cy="18972"/>
            </a:xfrm>
            <a:custGeom>
              <a:rect b="b" l="l" r="r" t="t"/>
              <a:pathLst>
                <a:path extrusionOk="0" h="456" w="5782">
                  <a:moveTo>
                    <a:pt x="1" y="1"/>
                  </a:moveTo>
                  <a:lnTo>
                    <a:pt x="1" y="456"/>
                  </a:lnTo>
                  <a:lnTo>
                    <a:pt x="5781" y="456"/>
                  </a:lnTo>
                  <a:lnTo>
                    <a:pt x="57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33"/>
            <p:cNvSpPr/>
            <p:nvPr/>
          </p:nvSpPr>
          <p:spPr>
            <a:xfrm flipH="1">
              <a:off x="69787" y="4301025"/>
              <a:ext cx="240560" cy="18972"/>
            </a:xfrm>
            <a:custGeom>
              <a:rect b="b" l="l" r="r" t="t"/>
              <a:pathLst>
                <a:path extrusionOk="0" h="456" w="5782">
                  <a:moveTo>
                    <a:pt x="1" y="0"/>
                  </a:moveTo>
                  <a:lnTo>
                    <a:pt x="1" y="455"/>
                  </a:lnTo>
                  <a:lnTo>
                    <a:pt x="5781" y="455"/>
                  </a:lnTo>
                  <a:lnTo>
                    <a:pt x="57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33"/>
            <p:cNvSpPr/>
            <p:nvPr/>
          </p:nvSpPr>
          <p:spPr>
            <a:xfrm flipH="1">
              <a:off x="69787" y="3632191"/>
              <a:ext cx="240560" cy="18972"/>
            </a:xfrm>
            <a:custGeom>
              <a:rect b="b" l="l" r="r" t="t"/>
              <a:pathLst>
                <a:path extrusionOk="0" h="456" w="5782">
                  <a:moveTo>
                    <a:pt x="1" y="1"/>
                  </a:moveTo>
                  <a:lnTo>
                    <a:pt x="1" y="456"/>
                  </a:lnTo>
                  <a:lnTo>
                    <a:pt x="5781" y="456"/>
                  </a:lnTo>
                  <a:lnTo>
                    <a:pt x="57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33"/>
            <p:cNvSpPr/>
            <p:nvPr/>
          </p:nvSpPr>
          <p:spPr>
            <a:xfrm flipH="1">
              <a:off x="69787" y="3855274"/>
              <a:ext cx="240560" cy="18972"/>
            </a:xfrm>
            <a:custGeom>
              <a:rect b="b" l="l" r="r" t="t"/>
              <a:pathLst>
                <a:path extrusionOk="0" h="456" w="5782">
                  <a:moveTo>
                    <a:pt x="1" y="0"/>
                  </a:moveTo>
                  <a:lnTo>
                    <a:pt x="1" y="455"/>
                  </a:lnTo>
                  <a:lnTo>
                    <a:pt x="5781" y="455"/>
                  </a:lnTo>
                  <a:lnTo>
                    <a:pt x="57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33"/>
            <p:cNvSpPr/>
            <p:nvPr/>
          </p:nvSpPr>
          <p:spPr>
            <a:xfrm flipH="1">
              <a:off x="69787" y="4523692"/>
              <a:ext cx="240560" cy="18972"/>
            </a:xfrm>
            <a:custGeom>
              <a:rect b="b" l="l" r="r" t="t"/>
              <a:pathLst>
                <a:path extrusionOk="0" h="456" w="5782">
                  <a:moveTo>
                    <a:pt x="1" y="1"/>
                  </a:moveTo>
                  <a:lnTo>
                    <a:pt x="1" y="456"/>
                  </a:lnTo>
                  <a:lnTo>
                    <a:pt x="5781" y="456"/>
                  </a:lnTo>
                  <a:lnTo>
                    <a:pt x="57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33"/>
            <p:cNvSpPr/>
            <p:nvPr/>
          </p:nvSpPr>
          <p:spPr>
            <a:xfrm flipH="1">
              <a:off x="69787" y="4746775"/>
              <a:ext cx="240560" cy="18972"/>
            </a:xfrm>
            <a:custGeom>
              <a:rect b="b" l="l" r="r" t="t"/>
              <a:pathLst>
                <a:path extrusionOk="0" h="456" w="5782">
                  <a:moveTo>
                    <a:pt x="1" y="0"/>
                  </a:moveTo>
                  <a:lnTo>
                    <a:pt x="1" y="455"/>
                  </a:lnTo>
                  <a:lnTo>
                    <a:pt x="5781" y="455"/>
                  </a:lnTo>
                  <a:lnTo>
                    <a:pt x="57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33"/>
            <p:cNvSpPr/>
            <p:nvPr/>
          </p:nvSpPr>
          <p:spPr>
            <a:xfrm flipH="1">
              <a:off x="69787" y="4969850"/>
              <a:ext cx="240560" cy="18972"/>
            </a:xfrm>
            <a:custGeom>
              <a:rect b="b" l="l" r="r" t="t"/>
              <a:pathLst>
                <a:path extrusionOk="0" h="456" w="5782">
                  <a:moveTo>
                    <a:pt x="1" y="0"/>
                  </a:moveTo>
                  <a:lnTo>
                    <a:pt x="1" y="455"/>
                  </a:lnTo>
                  <a:lnTo>
                    <a:pt x="5781" y="455"/>
                  </a:lnTo>
                  <a:lnTo>
                    <a:pt x="57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2" name="Google Shape;6452;p33"/>
          <p:cNvGrpSpPr/>
          <p:nvPr/>
        </p:nvGrpSpPr>
        <p:grpSpPr>
          <a:xfrm>
            <a:off x="50" y="4604100"/>
            <a:ext cx="9144025" cy="709198"/>
            <a:chOff x="50" y="4604100"/>
            <a:chExt cx="9144025" cy="709198"/>
          </a:xfrm>
        </p:grpSpPr>
        <p:sp>
          <p:nvSpPr>
            <p:cNvPr id="6453" name="Google Shape;6453;p33"/>
            <p:cNvSpPr/>
            <p:nvPr/>
          </p:nvSpPr>
          <p:spPr>
            <a:xfrm>
              <a:off x="50" y="4604100"/>
              <a:ext cx="9144025" cy="709198"/>
            </a:xfrm>
            <a:custGeom>
              <a:rect b="b" l="l" r="r" t="t"/>
              <a:pathLst>
                <a:path extrusionOk="0" h="21688" w="79389">
                  <a:moveTo>
                    <a:pt x="0" y="1"/>
                  </a:moveTo>
                  <a:lnTo>
                    <a:pt x="0" y="21688"/>
                  </a:lnTo>
                  <a:lnTo>
                    <a:pt x="79388" y="21688"/>
                  </a:lnTo>
                  <a:lnTo>
                    <a:pt x="793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33"/>
            <p:cNvSpPr/>
            <p:nvPr/>
          </p:nvSpPr>
          <p:spPr>
            <a:xfrm>
              <a:off x="699787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33"/>
            <p:cNvSpPr/>
            <p:nvPr/>
          </p:nvSpPr>
          <p:spPr>
            <a:xfrm>
              <a:off x="727655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33"/>
            <p:cNvSpPr/>
            <p:nvPr/>
          </p:nvSpPr>
          <p:spPr>
            <a:xfrm>
              <a:off x="755556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33"/>
            <p:cNvSpPr/>
            <p:nvPr/>
          </p:nvSpPr>
          <p:spPr>
            <a:xfrm>
              <a:off x="6161542" y="4738462"/>
              <a:ext cx="155103" cy="78485"/>
            </a:xfrm>
            <a:custGeom>
              <a:rect b="b" l="l" r="r" t="t"/>
              <a:pathLst>
                <a:path extrusionOk="0" h="1892" w="3739">
                  <a:moveTo>
                    <a:pt x="304" y="0"/>
                  </a:moveTo>
                  <a:lnTo>
                    <a:pt x="0" y="330"/>
                  </a:lnTo>
                  <a:lnTo>
                    <a:pt x="1722" y="1891"/>
                  </a:lnTo>
                  <a:lnTo>
                    <a:pt x="2025" y="1891"/>
                  </a:lnTo>
                  <a:lnTo>
                    <a:pt x="3738"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33"/>
            <p:cNvSpPr/>
            <p:nvPr/>
          </p:nvSpPr>
          <p:spPr>
            <a:xfrm>
              <a:off x="6440181" y="4738462"/>
              <a:ext cx="155476" cy="79978"/>
            </a:xfrm>
            <a:custGeom>
              <a:rect b="b" l="l" r="r" t="t"/>
              <a:pathLst>
                <a:path extrusionOk="0" h="1928" w="3748">
                  <a:moveTo>
                    <a:pt x="313" y="0"/>
                  </a:moveTo>
                  <a:lnTo>
                    <a:pt x="1" y="321"/>
                  </a:lnTo>
                  <a:lnTo>
                    <a:pt x="1723" y="1927"/>
                  </a:lnTo>
                  <a:lnTo>
                    <a:pt x="2026" y="1927"/>
                  </a:lnTo>
                  <a:lnTo>
                    <a:pt x="3748"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33"/>
            <p:cNvSpPr/>
            <p:nvPr/>
          </p:nvSpPr>
          <p:spPr>
            <a:xfrm>
              <a:off x="671923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33"/>
            <p:cNvSpPr/>
            <p:nvPr/>
          </p:nvSpPr>
          <p:spPr>
            <a:xfrm>
              <a:off x="5325170" y="4737342"/>
              <a:ext cx="155103" cy="78858"/>
            </a:xfrm>
            <a:custGeom>
              <a:rect b="b" l="l" r="r" t="t"/>
              <a:pathLst>
                <a:path extrusionOk="0" h="1901" w="3739">
                  <a:moveTo>
                    <a:pt x="304" y="0"/>
                  </a:moveTo>
                  <a:lnTo>
                    <a:pt x="1" y="330"/>
                  </a:lnTo>
                  <a:lnTo>
                    <a:pt x="1723" y="1901"/>
                  </a:lnTo>
                  <a:lnTo>
                    <a:pt x="2026" y="190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33"/>
            <p:cNvSpPr/>
            <p:nvPr/>
          </p:nvSpPr>
          <p:spPr>
            <a:xfrm>
              <a:off x="5603850" y="4737716"/>
              <a:ext cx="155476" cy="79978"/>
            </a:xfrm>
            <a:custGeom>
              <a:rect b="b" l="l" r="r" t="t"/>
              <a:pathLst>
                <a:path extrusionOk="0" h="1928"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33"/>
            <p:cNvSpPr/>
            <p:nvPr/>
          </p:nvSpPr>
          <p:spPr>
            <a:xfrm>
              <a:off x="5882862"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33"/>
            <p:cNvSpPr/>
            <p:nvPr/>
          </p:nvSpPr>
          <p:spPr>
            <a:xfrm>
              <a:off x="4767851"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33"/>
            <p:cNvSpPr/>
            <p:nvPr/>
          </p:nvSpPr>
          <p:spPr>
            <a:xfrm>
              <a:off x="5046531" y="473771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33"/>
            <p:cNvSpPr/>
            <p:nvPr/>
          </p:nvSpPr>
          <p:spPr>
            <a:xfrm>
              <a:off x="699787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33"/>
            <p:cNvSpPr/>
            <p:nvPr/>
          </p:nvSpPr>
          <p:spPr>
            <a:xfrm>
              <a:off x="727655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33"/>
            <p:cNvSpPr/>
            <p:nvPr/>
          </p:nvSpPr>
          <p:spPr>
            <a:xfrm>
              <a:off x="755556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33"/>
            <p:cNvSpPr/>
            <p:nvPr/>
          </p:nvSpPr>
          <p:spPr>
            <a:xfrm>
              <a:off x="6161542" y="4922355"/>
              <a:ext cx="155103" cy="78526"/>
            </a:xfrm>
            <a:custGeom>
              <a:rect b="b" l="l" r="r" t="t"/>
              <a:pathLst>
                <a:path extrusionOk="0" h="1893"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33"/>
            <p:cNvSpPr/>
            <p:nvPr/>
          </p:nvSpPr>
          <p:spPr>
            <a:xfrm>
              <a:off x="6440181" y="4922355"/>
              <a:ext cx="155476" cy="80352"/>
            </a:xfrm>
            <a:custGeom>
              <a:rect b="b" l="l" r="r" t="t"/>
              <a:pathLst>
                <a:path extrusionOk="0" h="1937" w="3748">
                  <a:moveTo>
                    <a:pt x="313" y="1"/>
                  </a:moveTo>
                  <a:lnTo>
                    <a:pt x="1" y="322"/>
                  </a:lnTo>
                  <a:lnTo>
                    <a:pt x="1723" y="1937"/>
                  </a:lnTo>
                  <a:lnTo>
                    <a:pt x="2026" y="1937"/>
                  </a:lnTo>
                  <a:lnTo>
                    <a:pt x="3748"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33"/>
            <p:cNvSpPr/>
            <p:nvPr/>
          </p:nvSpPr>
          <p:spPr>
            <a:xfrm>
              <a:off x="671923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33"/>
            <p:cNvSpPr/>
            <p:nvPr/>
          </p:nvSpPr>
          <p:spPr>
            <a:xfrm>
              <a:off x="5325170" y="4921276"/>
              <a:ext cx="155103" cy="78858"/>
            </a:xfrm>
            <a:custGeom>
              <a:rect b="b" l="l" r="r" t="t"/>
              <a:pathLst>
                <a:path extrusionOk="0" h="1901" w="3739">
                  <a:moveTo>
                    <a:pt x="304" y="0"/>
                  </a:moveTo>
                  <a:lnTo>
                    <a:pt x="1" y="330"/>
                  </a:lnTo>
                  <a:lnTo>
                    <a:pt x="1723" y="1900"/>
                  </a:lnTo>
                  <a:lnTo>
                    <a:pt x="2026" y="1900"/>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33"/>
            <p:cNvSpPr/>
            <p:nvPr/>
          </p:nvSpPr>
          <p:spPr>
            <a:xfrm>
              <a:off x="5603850" y="4921649"/>
              <a:ext cx="155476" cy="79937"/>
            </a:xfrm>
            <a:custGeom>
              <a:rect b="b" l="l" r="r" t="t"/>
              <a:pathLst>
                <a:path extrusionOk="0" h="1927"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33"/>
            <p:cNvSpPr/>
            <p:nvPr/>
          </p:nvSpPr>
          <p:spPr>
            <a:xfrm>
              <a:off x="5882862"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33"/>
            <p:cNvSpPr/>
            <p:nvPr/>
          </p:nvSpPr>
          <p:spPr>
            <a:xfrm>
              <a:off x="4767851"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33"/>
            <p:cNvSpPr/>
            <p:nvPr/>
          </p:nvSpPr>
          <p:spPr>
            <a:xfrm>
              <a:off x="5046531" y="492164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33"/>
            <p:cNvSpPr/>
            <p:nvPr/>
          </p:nvSpPr>
          <p:spPr>
            <a:xfrm>
              <a:off x="699787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33"/>
            <p:cNvSpPr/>
            <p:nvPr/>
          </p:nvSpPr>
          <p:spPr>
            <a:xfrm>
              <a:off x="727655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33"/>
            <p:cNvSpPr/>
            <p:nvPr/>
          </p:nvSpPr>
          <p:spPr>
            <a:xfrm>
              <a:off x="755556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33"/>
            <p:cNvSpPr/>
            <p:nvPr/>
          </p:nvSpPr>
          <p:spPr>
            <a:xfrm>
              <a:off x="6161542" y="5106289"/>
              <a:ext cx="155103" cy="78485"/>
            </a:xfrm>
            <a:custGeom>
              <a:rect b="b" l="l" r="r" t="t"/>
              <a:pathLst>
                <a:path extrusionOk="0" h="1892"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33"/>
            <p:cNvSpPr/>
            <p:nvPr/>
          </p:nvSpPr>
          <p:spPr>
            <a:xfrm>
              <a:off x="6440181" y="5106289"/>
              <a:ext cx="155476" cy="80352"/>
            </a:xfrm>
            <a:custGeom>
              <a:rect b="b" l="l" r="r" t="t"/>
              <a:pathLst>
                <a:path extrusionOk="0" h="1937" w="3748">
                  <a:moveTo>
                    <a:pt x="313" y="1"/>
                  </a:moveTo>
                  <a:lnTo>
                    <a:pt x="1" y="331"/>
                  </a:lnTo>
                  <a:lnTo>
                    <a:pt x="1723" y="1936"/>
                  </a:lnTo>
                  <a:lnTo>
                    <a:pt x="2026" y="1936"/>
                  </a:lnTo>
                  <a:lnTo>
                    <a:pt x="3748"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33"/>
            <p:cNvSpPr/>
            <p:nvPr/>
          </p:nvSpPr>
          <p:spPr>
            <a:xfrm>
              <a:off x="671923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33"/>
            <p:cNvSpPr/>
            <p:nvPr/>
          </p:nvSpPr>
          <p:spPr>
            <a:xfrm>
              <a:off x="5325170" y="5105169"/>
              <a:ext cx="155103" cy="78900"/>
            </a:xfrm>
            <a:custGeom>
              <a:rect b="b" l="l" r="r" t="t"/>
              <a:pathLst>
                <a:path extrusionOk="0" h="1902" w="3739">
                  <a:moveTo>
                    <a:pt x="304" y="1"/>
                  </a:moveTo>
                  <a:lnTo>
                    <a:pt x="1" y="331"/>
                  </a:lnTo>
                  <a:lnTo>
                    <a:pt x="1723" y="1901"/>
                  </a:lnTo>
                  <a:lnTo>
                    <a:pt x="2026" y="1901"/>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33"/>
            <p:cNvSpPr/>
            <p:nvPr/>
          </p:nvSpPr>
          <p:spPr>
            <a:xfrm>
              <a:off x="5603850" y="5105542"/>
              <a:ext cx="155476" cy="79978"/>
            </a:xfrm>
            <a:custGeom>
              <a:rect b="b" l="l" r="r" t="t"/>
              <a:pathLst>
                <a:path extrusionOk="0" h="1928" w="3748">
                  <a:moveTo>
                    <a:pt x="313" y="1"/>
                  </a:moveTo>
                  <a:lnTo>
                    <a:pt x="0" y="322"/>
                  </a:lnTo>
                  <a:lnTo>
                    <a:pt x="1722" y="1928"/>
                  </a:lnTo>
                  <a:lnTo>
                    <a:pt x="2025" y="1928"/>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33"/>
            <p:cNvSpPr/>
            <p:nvPr/>
          </p:nvSpPr>
          <p:spPr>
            <a:xfrm>
              <a:off x="5882862"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33"/>
            <p:cNvSpPr/>
            <p:nvPr/>
          </p:nvSpPr>
          <p:spPr>
            <a:xfrm>
              <a:off x="4767851"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33"/>
            <p:cNvSpPr/>
            <p:nvPr/>
          </p:nvSpPr>
          <p:spPr>
            <a:xfrm>
              <a:off x="5046531" y="510554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33"/>
            <p:cNvSpPr/>
            <p:nvPr/>
          </p:nvSpPr>
          <p:spPr>
            <a:xfrm>
              <a:off x="810912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33"/>
            <p:cNvSpPr/>
            <p:nvPr/>
          </p:nvSpPr>
          <p:spPr>
            <a:xfrm>
              <a:off x="838780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33"/>
            <p:cNvSpPr/>
            <p:nvPr/>
          </p:nvSpPr>
          <p:spPr>
            <a:xfrm>
              <a:off x="866681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33"/>
            <p:cNvSpPr/>
            <p:nvPr/>
          </p:nvSpPr>
          <p:spPr>
            <a:xfrm>
              <a:off x="783048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33"/>
            <p:cNvSpPr/>
            <p:nvPr/>
          </p:nvSpPr>
          <p:spPr>
            <a:xfrm>
              <a:off x="810912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33"/>
            <p:cNvSpPr/>
            <p:nvPr/>
          </p:nvSpPr>
          <p:spPr>
            <a:xfrm>
              <a:off x="838780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33"/>
            <p:cNvSpPr/>
            <p:nvPr/>
          </p:nvSpPr>
          <p:spPr>
            <a:xfrm>
              <a:off x="866681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33"/>
            <p:cNvSpPr/>
            <p:nvPr/>
          </p:nvSpPr>
          <p:spPr>
            <a:xfrm>
              <a:off x="783048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33"/>
            <p:cNvSpPr/>
            <p:nvPr/>
          </p:nvSpPr>
          <p:spPr>
            <a:xfrm>
              <a:off x="810912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33"/>
            <p:cNvSpPr/>
            <p:nvPr/>
          </p:nvSpPr>
          <p:spPr>
            <a:xfrm>
              <a:off x="838780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33"/>
            <p:cNvSpPr/>
            <p:nvPr/>
          </p:nvSpPr>
          <p:spPr>
            <a:xfrm>
              <a:off x="866681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33"/>
            <p:cNvSpPr/>
            <p:nvPr/>
          </p:nvSpPr>
          <p:spPr>
            <a:xfrm>
              <a:off x="783048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33"/>
            <p:cNvSpPr/>
            <p:nvPr/>
          </p:nvSpPr>
          <p:spPr>
            <a:xfrm>
              <a:off x="8945478"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33"/>
            <p:cNvSpPr/>
            <p:nvPr/>
          </p:nvSpPr>
          <p:spPr>
            <a:xfrm>
              <a:off x="8945478"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33"/>
            <p:cNvSpPr/>
            <p:nvPr/>
          </p:nvSpPr>
          <p:spPr>
            <a:xfrm>
              <a:off x="8945478"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33"/>
            <p:cNvSpPr/>
            <p:nvPr/>
          </p:nvSpPr>
          <p:spPr>
            <a:xfrm>
              <a:off x="283072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33"/>
            <p:cNvSpPr/>
            <p:nvPr/>
          </p:nvSpPr>
          <p:spPr>
            <a:xfrm>
              <a:off x="310940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33"/>
            <p:cNvSpPr/>
            <p:nvPr/>
          </p:nvSpPr>
          <p:spPr>
            <a:xfrm>
              <a:off x="338841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33"/>
            <p:cNvSpPr/>
            <p:nvPr/>
          </p:nvSpPr>
          <p:spPr>
            <a:xfrm>
              <a:off x="1994392" y="4738462"/>
              <a:ext cx="155103" cy="78485"/>
            </a:xfrm>
            <a:custGeom>
              <a:rect b="b" l="l" r="r" t="t"/>
              <a:pathLst>
                <a:path extrusionOk="0" h="1892" w="3739">
                  <a:moveTo>
                    <a:pt x="304" y="0"/>
                  </a:moveTo>
                  <a:lnTo>
                    <a:pt x="0" y="330"/>
                  </a:lnTo>
                  <a:lnTo>
                    <a:pt x="1722" y="1891"/>
                  </a:lnTo>
                  <a:lnTo>
                    <a:pt x="2025" y="1891"/>
                  </a:lnTo>
                  <a:lnTo>
                    <a:pt x="3738"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33"/>
            <p:cNvSpPr/>
            <p:nvPr/>
          </p:nvSpPr>
          <p:spPr>
            <a:xfrm>
              <a:off x="2273031" y="4738462"/>
              <a:ext cx="155476" cy="79978"/>
            </a:xfrm>
            <a:custGeom>
              <a:rect b="b" l="l" r="r" t="t"/>
              <a:pathLst>
                <a:path extrusionOk="0" h="1928" w="3748">
                  <a:moveTo>
                    <a:pt x="313" y="0"/>
                  </a:moveTo>
                  <a:lnTo>
                    <a:pt x="1" y="321"/>
                  </a:lnTo>
                  <a:lnTo>
                    <a:pt x="1723" y="1927"/>
                  </a:lnTo>
                  <a:lnTo>
                    <a:pt x="2026" y="1927"/>
                  </a:lnTo>
                  <a:lnTo>
                    <a:pt x="3748"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33"/>
            <p:cNvSpPr/>
            <p:nvPr/>
          </p:nvSpPr>
          <p:spPr>
            <a:xfrm>
              <a:off x="255208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33"/>
            <p:cNvSpPr/>
            <p:nvPr/>
          </p:nvSpPr>
          <p:spPr>
            <a:xfrm>
              <a:off x="1158020" y="4737342"/>
              <a:ext cx="155103" cy="78858"/>
            </a:xfrm>
            <a:custGeom>
              <a:rect b="b" l="l" r="r" t="t"/>
              <a:pathLst>
                <a:path extrusionOk="0" h="1901" w="3739">
                  <a:moveTo>
                    <a:pt x="304" y="0"/>
                  </a:moveTo>
                  <a:lnTo>
                    <a:pt x="1" y="330"/>
                  </a:lnTo>
                  <a:lnTo>
                    <a:pt x="1723" y="1901"/>
                  </a:lnTo>
                  <a:lnTo>
                    <a:pt x="2026" y="190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33"/>
            <p:cNvSpPr/>
            <p:nvPr/>
          </p:nvSpPr>
          <p:spPr>
            <a:xfrm>
              <a:off x="1436700" y="4737716"/>
              <a:ext cx="155476" cy="79978"/>
            </a:xfrm>
            <a:custGeom>
              <a:rect b="b" l="l" r="r" t="t"/>
              <a:pathLst>
                <a:path extrusionOk="0" h="1928"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33"/>
            <p:cNvSpPr/>
            <p:nvPr/>
          </p:nvSpPr>
          <p:spPr>
            <a:xfrm>
              <a:off x="1715712"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33"/>
            <p:cNvSpPr/>
            <p:nvPr/>
          </p:nvSpPr>
          <p:spPr>
            <a:xfrm>
              <a:off x="600701"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33"/>
            <p:cNvSpPr/>
            <p:nvPr/>
          </p:nvSpPr>
          <p:spPr>
            <a:xfrm>
              <a:off x="879381" y="473771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33"/>
            <p:cNvSpPr/>
            <p:nvPr/>
          </p:nvSpPr>
          <p:spPr>
            <a:xfrm>
              <a:off x="283072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33"/>
            <p:cNvSpPr/>
            <p:nvPr/>
          </p:nvSpPr>
          <p:spPr>
            <a:xfrm>
              <a:off x="310940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33"/>
            <p:cNvSpPr/>
            <p:nvPr/>
          </p:nvSpPr>
          <p:spPr>
            <a:xfrm>
              <a:off x="338841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33"/>
            <p:cNvSpPr/>
            <p:nvPr/>
          </p:nvSpPr>
          <p:spPr>
            <a:xfrm>
              <a:off x="1994392" y="4922355"/>
              <a:ext cx="155103" cy="78526"/>
            </a:xfrm>
            <a:custGeom>
              <a:rect b="b" l="l" r="r" t="t"/>
              <a:pathLst>
                <a:path extrusionOk="0" h="1893"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33"/>
            <p:cNvSpPr/>
            <p:nvPr/>
          </p:nvSpPr>
          <p:spPr>
            <a:xfrm>
              <a:off x="2273031" y="4922355"/>
              <a:ext cx="155476" cy="80352"/>
            </a:xfrm>
            <a:custGeom>
              <a:rect b="b" l="l" r="r" t="t"/>
              <a:pathLst>
                <a:path extrusionOk="0" h="1937" w="3748">
                  <a:moveTo>
                    <a:pt x="313" y="1"/>
                  </a:moveTo>
                  <a:lnTo>
                    <a:pt x="1" y="322"/>
                  </a:lnTo>
                  <a:lnTo>
                    <a:pt x="1723" y="1937"/>
                  </a:lnTo>
                  <a:lnTo>
                    <a:pt x="2026" y="1937"/>
                  </a:lnTo>
                  <a:lnTo>
                    <a:pt x="3748"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33"/>
            <p:cNvSpPr/>
            <p:nvPr/>
          </p:nvSpPr>
          <p:spPr>
            <a:xfrm>
              <a:off x="255208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33"/>
            <p:cNvSpPr/>
            <p:nvPr/>
          </p:nvSpPr>
          <p:spPr>
            <a:xfrm>
              <a:off x="1158020" y="4921276"/>
              <a:ext cx="155103" cy="78858"/>
            </a:xfrm>
            <a:custGeom>
              <a:rect b="b" l="l" r="r" t="t"/>
              <a:pathLst>
                <a:path extrusionOk="0" h="1901" w="3739">
                  <a:moveTo>
                    <a:pt x="304" y="0"/>
                  </a:moveTo>
                  <a:lnTo>
                    <a:pt x="1" y="330"/>
                  </a:lnTo>
                  <a:lnTo>
                    <a:pt x="1723" y="1900"/>
                  </a:lnTo>
                  <a:lnTo>
                    <a:pt x="2026" y="1900"/>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33"/>
            <p:cNvSpPr/>
            <p:nvPr/>
          </p:nvSpPr>
          <p:spPr>
            <a:xfrm>
              <a:off x="1436700" y="4921649"/>
              <a:ext cx="155476" cy="79937"/>
            </a:xfrm>
            <a:custGeom>
              <a:rect b="b" l="l" r="r" t="t"/>
              <a:pathLst>
                <a:path extrusionOk="0" h="1927"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33"/>
            <p:cNvSpPr/>
            <p:nvPr/>
          </p:nvSpPr>
          <p:spPr>
            <a:xfrm>
              <a:off x="1715712"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33"/>
            <p:cNvSpPr/>
            <p:nvPr/>
          </p:nvSpPr>
          <p:spPr>
            <a:xfrm>
              <a:off x="600701"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33"/>
            <p:cNvSpPr/>
            <p:nvPr/>
          </p:nvSpPr>
          <p:spPr>
            <a:xfrm>
              <a:off x="879381" y="492164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33"/>
            <p:cNvSpPr/>
            <p:nvPr/>
          </p:nvSpPr>
          <p:spPr>
            <a:xfrm>
              <a:off x="283072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33"/>
            <p:cNvSpPr/>
            <p:nvPr/>
          </p:nvSpPr>
          <p:spPr>
            <a:xfrm>
              <a:off x="310940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33"/>
            <p:cNvSpPr/>
            <p:nvPr/>
          </p:nvSpPr>
          <p:spPr>
            <a:xfrm>
              <a:off x="338841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33"/>
            <p:cNvSpPr/>
            <p:nvPr/>
          </p:nvSpPr>
          <p:spPr>
            <a:xfrm>
              <a:off x="1994392" y="5106289"/>
              <a:ext cx="155103" cy="78485"/>
            </a:xfrm>
            <a:custGeom>
              <a:rect b="b" l="l" r="r" t="t"/>
              <a:pathLst>
                <a:path extrusionOk="0" h="1892"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33"/>
            <p:cNvSpPr/>
            <p:nvPr/>
          </p:nvSpPr>
          <p:spPr>
            <a:xfrm>
              <a:off x="2273031" y="5106289"/>
              <a:ext cx="155476" cy="80352"/>
            </a:xfrm>
            <a:custGeom>
              <a:rect b="b" l="l" r="r" t="t"/>
              <a:pathLst>
                <a:path extrusionOk="0" h="1937" w="3748">
                  <a:moveTo>
                    <a:pt x="313" y="1"/>
                  </a:moveTo>
                  <a:lnTo>
                    <a:pt x="1" y="331"/>
                  </a:lnTo>
                  <a:lnTo>
                    <a:pt x="1723" y="1936"/>
                  </a:lnTo>
                  <a:lnTo>
                    <a:pt x="2026" y="1936"/>
                  </a:lnTo>
                  <a:lnTo>
                    <a:pt x="3748"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33"/>
            <p:cNvSpPr/>
            <p:nvPr/>
          </p:nvSpPr>
          <p:spPr>
            <a:xfrm>
              <a:off x="255208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33"/>
            <p:cNvSpPr/>
            <p:nvPr/>
          </p:nvSpPr>
          <p:spPr>
            <a:xfrm>
              <a:off x="1158020" y="5105169"/>
              <a:ext cx="155103" cy="78900"/>
            </a:xfrm>
            <a:custGeom>
              <a:rect b="b" l="l" r="r" t="t"/>
              <a:pathLst>
                <a:path extrusionOk="0" h="1902" w="3739">
                  <a:moveTo>
                    <a:pt x="304" y="1"/>
                  </a:moveTo>
                  <a:lnTo>
                    <a:pt x="1" y="331"/>
                  </a:lnTo>
                  <a:lnTo>
                    <a:pt x="1723" y="1901"/>
                  </a:lnTo>
                  <a:lnTo>
                    <a:pt x="2026" y="1901"/>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33"/>
            <p:cNvSpPr/>
            <p:nvPr/>
          </p:nvSpPr>
          <p:spPr>
            <a:xfrm>
              <a:off x="1436700" y="5105542"/>
              <a:ext cx="155476" cy="79978"/>
            </a:xfrm>
            <a:custGeom>
              <a:rect b="b" l="l" r="r" t="t"/>
              <a:pathLst>
                <a:path extrusionOk="0" h="1928" w="3748">
                  <a:moveTo>
                    <a:pt x="313" y="1"/>
                  </a:moveTo>
                  <a:lnTo>
                    <a:pt x="0" y="322"/>
                  </a:lnTo>
                  <a:lnTo>
                    <a:pt x="1722" y="1928"/>
                  </a:lnTo>
                  <a:lnTo>
                    <a:pt x="2025" y="1928"/>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33"/>
            <p:cNvSpPr/>
            <p:nvPr/>
          </p:nvSpPr>
          <p:spPr>
            <a:xfrm>
              <a:off x="1715712"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33"/>
            <p:cNvSpPr/>
            <p:nvPr/>
          </p:nvSpPr>
          <p:spPr>
            <a:xfrm>
              <a:off x="600701"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33"/>
            <p:cNvSpPr/>
            <p:nvPr/>
          </p:nvSpPr>
          <p:spPr>
            <a:xfrm>
              <a:off x="879381" y="510554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33"/>
            <p:cNvSpPr/>
            <p:nvPr/>
          </p:nvSpPr>
          <p:spPr>
            <a:xfrm>
              <a:off x="394197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33"/>
            <p:cNvSpPr/>
            <p:nvPr/>
          </p:nvSpPr>
          <p:spPr>
            <a:xfrm>
              <a:off x="422065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33"/>
            <p:cNvSpPr/>
            <p:nvPr/>
          </p:nvSpPr>
          <p:spPr>
            <a:xfrm>
              <a:off x="449966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33"/>
            <p:cNvSpPr/>
            <p:nvPr/>
          </p:nvSpPr>
          <p:spPr>
            <a:xfrm>
              <a:off x="366333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33"/>
            <p:cNvSpPr/>
            <p:nvPr/>
          </p:nvSpPr>
          <p:spPr>
            <a:xfrm>
              <a:off x="394197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33"/>
            <p:cNvSpPr/>
            <p:nvPr/>
          </p:nvSpPr>
          <p:spPr>
            <a:xfrm>
              <a:off x="422065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33"/>
            <p:cNvSpPr/>
            <p:nvPr/>
          </p:nvSpPr>
          <p:spPr>
            <a:xfrm>
              <a:off x="449966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33"/>
            <p:cNvSpPr/>
            <p:nvPr/>
          </p:nvSpPr>
          <p:spPr>
            <a:xfrm>
              <a:off x="366333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33"/>
            <p:cNvSpPr/>
            <p:nvPr/>
          </p:nvSpPr>
          <p:spPr>
            <a:xfrm>
              <a:off x="394197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33"/>
            <p:cNvSpPr/>
            <p:nvPr/>
          </p:nvSpPr>
          <p:spPr>
            <a:xfrm>
              <a:off x="422065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33"/>
            <p:cNvSpPr/>
            <p:nvPr/>
          </p:nvSpPr>
          <p:spPr>
            <a:xfrm>
              <a:off x="449966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33"/>
            <p:cNvSpPr/>
            <p:nvPr/>
          </p:nvSpPr>
          <p:spPr>
            <a:xfrm>
              <a:off x="366333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33"/>
            <p:cNvSpPr/>
            <p:nvPr/>
          </p:nvSpPr>
          <p:spPr>
            <a:xfrm>
              <a:off x="43401"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33"/>
            <p:cNvSpPr/>
            <p:nvPr/>
          </p:nvSpPr>
          <p:spPr>
            <a:xfrm>
              <a:off x="322081" y="473771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33"/>
            <p:cNvSpPr/>
            <p:nvPr/>
          </p:nvSpPr>
          <p:spPr>
            <a:xfrm>
              <a:off x="43401"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33"/>
            <p:cNvSpPr/>
            <p:nvPr/>
          </p:nvSpPr>
          <p:spPr>
            <a:xfrm>
              <a:off x="322081" y="492164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33"/>
            <p:cNvSpPr/>
            <p:nvPr/>
          </p:nvSpPr>
          <p:spPr>
            <a:xfrm>
              <a:off x="43401"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33"/>
            <p:cNvSpPr/>
            <p:nvPr/>
          </p:nvSpPr>
          <p:spPr>
            <a:xfrm>
              <a:off x="322081" y="510554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3" name="Google Shape;6553;p33"/>
          <p:cNvGrpSpPr/>
          <p:nvPr/>
        </p:nvGrpSpPr>
        <p:grpSpPr>
          <a:xfrm>
            <a:off x="8568678" y="3245713"/>
            <a:ext cx="461150" cy="1358395"/>
            <a:chOff x="6488875" y="1947200"/>
            <a:chExt cx="258275" cy="760750"/>
          </a:xfrm>
        </p:grpSpPr>
        <p:sp>
          <p:nvSpPr>
            <p:cNvPr id="6554" name="Google Shape;6554;p33"/>
            <p:cNvSpPr/>
            <p:nvPr/>
          </p:nvSpPr>
          <p:spPr>
            <a:xfrm>
              <a:off x="6612425" y="2049800"/>
              <a:ext cx="11175" cy="658150"/>
            </a:xfrm>
            <a:custGeom>
              <a:rect b="b" l="l" r="r" t="t"/>
              <a:pathLst>
                <a:path extrusionOk="0" h="26326" w="447">
                  <a:moveTo>
                    <a:pt x="0" y="0"/>
                  </a:moveTo>
                  <a:lnTo>
                    <a:pt x="0" y="26326"/>
                  </a:lnTo>
                  <a:lnTo>
                    <a:pt x="446" y="26326"/>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33"/>
            <p:cNvSpPr/>
            <p:nvPr/>
          </p:nvSpPr>
          <p:spPr>
            <a:xfrm>
              <a:off x="6574275" y="1947200"/>
              <a:ext cx="87450" cy="167075"/>
            </a:xfrm>
            <a:custGeom>
              <a:rect b="b" l="l" r="r" t="t"/>
              <a:pathLst>
                <a:path extrusionOk="0" h="6683" w="3498">
                  <a:moveTo>
                    <a:pt x="1749" y="0"/>
                  </a:moveTo>
                  <a:cubicBezTo>
                    <a:pt x="1749" y="0"/>
                    <a:pt x="1" y="1499"/>
                    <a:pt x="1" y="3346"/>
                  </a:cubicBezTo>
                  <a:cubicBezTo>
                    <a:pt x="1" y="5184"/>
                    <a:pt x="1749" y="6682"/>
                    <a:pt x="1749" y="6682"/>
                  </a:cubicBezTo>
                  <a:cubicBezTo>
                    <a:pt x="1749" y="6682"/>
                    <a:pt x="3498" y="5184"/>
                    <a:pt x="3498" y="3346"/>
                  </a:cubicBezTo>
                  <a:cubicBezTo>
                    <a:pt x="3498" y="1499"/>
                    <a:pt x="1749" y="0"/>
                    <a:pt x="17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33"/>
            <p:cNvSpPr/>
            <p:nvPr/>
          </p:nvSpPr>
          <p:spPr>
            <a:xfrm>
              <a:off x="6622675" y="2448325"/>
              <a:ext cx="124475" cy="118150"/>
            </a:xfrm>
            <a:custGeom>
              <a:rect b="b" l="l" r="r" t="t"/>
              <a:pathLst>
                <a:path extrusionOk="0" h="4726" w="4979">
                  <a:moveTo>
                    <a:pt x="4827" y="1"/>
                  </a:moveTo>
                  <a:lnTo>
                    <a:pt x="1" y="4720"/>
                  </a:lnTo>
                  <a:cubicBezTo>
                    <a:pt x="1" y="4720"/>
                    <a:pt x="84" y="4726"/>
                    <a:pt x="227" y="4726"/>
                  </a:cubicBezTo>
                  <a:cubicBezTo>
                    <a:pt x="842" y="4726"/>
                    <a:pt x="2571" y="4626"/>
                    <a:pt x="3649" y="3569"/>
                  </a:cubicBezTo>
                  <a:cubicBezTo>
                    <a:pt x="4979" y="2267"/>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33"/>
            <p:cNvSpPr/>
            <p:nvPr/>
          </p:nvSpPr>
          <p:spPr>
            <a:xfrm>
              <a:off x="6622675" y="2316525"/>
              <a:ext cx="124475" cy="118175"/>
            </a:xfrm>
            <a:custGeom>
              <a:rect b="b" l="l" r="r" t="t"/>
              <a:pathLst>
                <a:path extrusionOk="0" h="4727" w="4979">
                  <a:moveTo>
                    <a:pt x="4827" y="1"/>
                  </a:moveTo>
                  <a:lnTo>
                    <a:pt x="1" y="4720"/>
                  </a:lnTo>
                  <a:cubicBezTo>
                    <a:pt x="1" y="4720"/>
                    <a:pt x="92" y="4726"/>
                    <a:pt x="247" y="4726"/>
                  </a:cubicBezTo>
                  <a:cubicBezTo>
                    <a:pt x="880" y="4726"/>
                    <a:pt x="2583" y="4623"/>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33"/>
            <p:cNvSpPr/>
            <p:nvPr/>
          </p:nvSpPr>
          <p:spPr>
            <a:xfrm>
              <a:off x="6622675" y="2184950"/>
              <a:ext cx="124475" cy="118125"/>
            </a:xfrm>
            <a:custGeom>
              <a:rect b="b" l="l" r="r" t="t"/>
              <a:pathLst>
                <a:path extrusionOk="0" h="4725" w="4979">
                  <a:moveTo>
                    <a:pt x="4827" y="0"/>
                  </a:moveTo>
                  <a:lnTo>
                    <a:pt x="1" y="4719"/>
                  </a:lnTo>
                  <a:cubicBezTo>
                    <a:pt x="1" y="4719"/>
                    <a:pt x="84" y="4725"/>
                    <a:pt x="227" y="4725"/>
                  </a:cubicBezTo>
                  <a:cubicBezTo>
                    <a:pt x="842" y="4725"/>
                    <a:pt x="2571" y="4625"/>
                    <a:pt x="3649" y="3569"/>
                  </a:cubicBezTo>
                  <a:cubicBezTo>
                    <a:pt x="4979" y="2266"/>
                    <a:pt x="4827" y="1"/>
                    <a:pt x="48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33"/>
            <p:cNvSpPr/>
            <p:nvPr/>
          </p:nvSpPr>
          <p:spPr>
            <a:xfrm>
              <a:off x="6622675" y="2053125"/>
              <a:ext cx="124475" cy="118375"/>
            </a:xfrm>
            <a:custGeom>
              <a:rect b="b" l="l" r="r" t="t"/>
              <a:pathLst>
                <a:path extrusionOk="0" h="4735" w="4979">
                  <a:moveTo>
                    <a:pt x="4827" y="1"/>
                  </a:moveTo>
                  <a:lnTo>
                    <a:pt x="1" y="4729"/>
                  </a:lnTo>
                  <a:cubicBezTo>
                    <a:pt x="1" y="4729"/>
                    <a:pt x="84" y="4734"/>
                    <a:pt x="227" y="4734"/>
                  </a:cubicBezTo>
                  <a:cubicBezTo>
                    <a:pt x="842" y="4734"/>
                    <a:pt x="2571" y="4635"/>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33"/>
            <p:cNvSpPr/>
            <p:nvPr/>
          </p:nvSpPr>
          <p:spPr>
            <a:xfrm>
              <a:off x="6622675" y="2448325"/>
              <a:ext cx="124475" cy="118150"/>
            </a:xfrm>
            <a:custGeom>
              <a:rect b="b" l="l" r="r" t="t"/>
              <a:pathLst>
                <a:path extrusionOk="0" h="4726" w="4979">
                  <a:moveTo>
                    <a:pt x="4827" y="1"/>
                  </a:moveTo>
                  <a:lnTo>
                    <a:pt x="1" y="4720"/>
                  </a:lnTo>
                  <a:cubicBezTo>
                    <a:pt x="1" y="4720"/>
                    <a:pt x="84" y="4726"/>
                    <a:pt x="227" y="4726"/>
                  </a:cubicBezTo>
                  <a:cubicBezTo>
                    <a:pt x="842" y="4726"/>
                    <a:pt x="2571" y="4626"/>
                    <a:pt x="3649" y="3569"/>
                  </a:cubicBezTo>
                  <a:cubicBezTo>
                    <a:pt x="4979" y="2267"/>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33"/>
            <p:cNvSpPr/>
            <p:nvPr/>
          </p:nvSpPr>
          <p:spPr>
            <a:xfrm>
              <a:off x="6622675" y="2316525"/>
              <a:ext cx="124475" cy="118175"/>
            </a:xfrm>
            <a:custGeom>
              <a:rect b="b" l="l" r="r" t="t"/>
              <a:pathLst>
                <a:path extrusionOk="0" h="4727" w="4979">
                  <a:moveTo>
                    <a:pt x="4827" y="1"/>
                  </a:moveTo>
                  <a:lnTo>
                    <a:pt x="1" y="4720"/>
                  </a:lnTo>
                  <a:cubicBezTo>
                    <a:pt x="1" y="4720"/>
                    <a:pt x="92" y="4726"/>
                    <a:pt x="247" y="4726"/>
                  </a:cubicBezTo>
                  <a:cubicBezTo>
                    <a:pt x="880" y="4726"/>
                    <a:pt x="2583" y="4623"/>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33"/>
            <p:cNvSpPr/>
            <p:nvPr/>
          </p:nvSpPr>
          <p:spPr>
            <a:xfrm>
              <a:off x="6622675" y="2184950"/>
              <a:ext cx="124475" cy="118125"/>
            </a:xfrm>
            <a:custGeom>
              <a:rect b="b" l="l" r="r" t="t"/>
              <a:pathLst>
                <a:path extrusionOk="0" h="4725" w="4979">
                  <a:moveTo>
                    <a:pt x="4827" y="0"/>
                  </a:moveTo>
                  <a:lnTo>
                    <a:pt x="1" y="4719"/>
                  </a:lnTo>
                  <a:cubicBezTo>
                    <a:pt x="1" y="4719"/>
                    <a:pt x="84" y="4725"/>
                    <a:pt x="227" y="4725"/>
                  </a:cubicBezTo>
                  <a:cubicBezTo>
                    <a:pt x="842" y="4725"/>
                    <a:pt x="2571" y="4625"/>
                    <a:pt x="3649" y="3569"/>
                  </a:cubicBezTo>
                  <a:cubicBezTo>
                    <a:pt x="4979" y="2266"/>
                    <a:pt x="4827" y="1"/>
                    <a:pt x="48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33"/>
            <p:cNvSpPr/>
            <p:nvPr/>
          </p:nvSpPr>
          <p:spPr>
            <a:xfrm>
              <a:off x="6622675" y="2053125"/>
              <a:ext cx="124475" cy="118375"/>
            </a:xfrm>
            <a:custGeom>
              <a:rect b="b" l="l" r="r" t="t"/>
              <a:pathLst>
                <a:path extrusionOk="0" h="4735" w="4979">
                  <a:moveTo>
                    <a:pt x="4827" y="1"/>
                  </a:moveTo>
                  <a:lnTo>
                    <a:pt x="1" y="4729"/>
                  </a:lnTo>
                  <a:cubicBezTo>
                    <a:pt x="1" y="4729"/>
                    <a:pt x="84" y="4734"/>
                    <a:pt x="227" y="4734"/>
                  </a:cubicBezTo>
                  <a:cubicBezTo>
                    <a:pt x="842" y="4734"/>
                    <a:pt x="2571" y="4635"/>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33"/>
            <p:cNvSpPr/>
            <p:nvPr/>
          </p:nvSpPr>
          <p:spPr>
            <a:xfrm>
              <a:off x="6488875" y="2448325"/>
              <a:ext cx="124475" cy="118150"/>
            </a:xfrm>
            <a:custGeom>
              <a:rect b="b" l="l" r="r" t="t"/>
              <a:pathLst>
                <a:path extrusionOk="0" h="4726" w="4979">
                  <a:moveTo>
                    <a:pt x="161" y="1"/>
                  </a:moveTo>
                  <a:cubicBezTo>
                    <a:pt x="161" y="1"/>
                    <a:pt x="0" y="2267"/>
                    <a:pt x="1329" y="3569"/>
                  </a:cubicBezTo>
                  <a:cubicBezTo>
                    <a:pt x="2408" y="4626"/>
                    <a:pt x="4137" y="4726"/>
                    <a:pt x="4752" y="4726"/>
                  </a:cubicBezTo>
                  <a:cubicBezTo>
                    <a:pt x="4895" y="4726"/>
                    <a:pt x="4978" y="4720"/>
                    <a:pt x="4978" y="4720"/>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33"/>
            <p:cNvSpPr/>
            <p:nvPr/>
          </p:nvSpPr>
          <p:spPr>
            <a:xfrm>
              <a:off x="6488875" y="2316525"/>
              <a:ext cx="124475" cy="118175"/>
            </a:xfrm>
            <a:custGeom>
              <a:rect b="b" l="l" r="r" t="t"/>
              <a:pathLst>
                <a:path extrusionOk="0" h="4727" w="4979">
                  <a:moveTo>
                    <a:pt x="161" y="1"/>
                  </a:moveTo>
                  <a:cubicBezTo>
                    <a:pt x="161" y="1"/>
                    <a:pt x="0" y="2276"/>
                    <a:pt x="1329" y="3578"/>
                  </a:cubicBezTo>
                  <a:cubicBezTo>
                    <a:pt x="2396" y="4623"/>
                    <a:pt x="4099" y="4726"/>
                    <a:pt x="4731" y="4726"/>
                  </a:cubicBezTo>
                  <a:cubicBezTo>
                    <a:pt x="4887" y="4726"/>
                    <a:pt x="4978" y="4720"/>
                    <a:pt x="4978" y="4720"/>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33"/>
            <p:cNvSpPr/>
            <p:nvPr/>
          </p:nvSpPr>
          <p:spPr>
            <a:xfrm>
              <a:off x="6488875" y="2184950"/>
              <a:ext cx="124475" cy="118125"/>
            </a:xfrm>
            <a:custGeom>
              <a:rect b="b" l="l" r="r" t="t"/>
              <a:pathLst>
                <a:path extrusionOk="0" h="4725" w="4979">
                  <a:moveTo>
                    <a:pt x="161" y="0"/>
                  </a:moveTo>
                  <a:cubicBezTo>
                    <a:pt x="161" y="1"/>
                    <a:pt x="0" y="2266"/>
                    <a:pt x="1329" y="3569"/>
                  </a:cubicBezTo>
                  <a:cubicBezTo>
                    <a:pt x="2408" y="4625"/>
                    <a:pt x="4137" y="4725"/>
                    <a:pt x="4752" y="4725"/>
                  </a:cubicBezTo>
                  <a:cubicBezTo>
                    <a:pt x="4895" y="4725"/>
                    <a:pt x="4978" y="4719"/>
                    <a:pt x="4978" y="4719"/>
                  </a:cubicBezTo>
                  <a:lnTo>
                    <a:pt x="16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33"/>
            <p:cNvSpPr/>
            <p:nvPr/>
          </p:nvSpPr>
          <p:spPr>
            <a:xfrm>
              <a:off x="6488875" y="2053125"/>
              <a:ext cx="124475" cy="118375"/>
            </a:xfrm>
            <a:custGeom>
              <a:rect b="b" l="l" r="r" t="t"/>
              <a:pathLst>
                <a:path extrusionOk="0" h="4735" w="4979">
                  <a:moveTo>
                    <a:pt x="161" y="1"/>
                  </a:moveTo>
                  <a:cubicBezTo>
                    <a:pt x="161" y="1"/>
                    <a:pt x="0" y="2276"/>
                    <a:pt x="1329" y="3578"/>
                  </a:cubicBezTo>
                  <a:cubicBezTo>
                    <a:pt x="2408" y="4635"/>
                    <a:pt x="4137" y="4734"/>
                    <a:pt x="4752" y="4734"/>
                  </a:cubicBezTo>
                  <a:cubicBezTo>
                    <a:pt x="4895" y="4734"/>
                    <a:pt x="4978" y="4729"/>
                    <a:pt x="4978" y="4729"/>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830" name="Shape 830"/>
        <p:cNvGrpSpPr/>
        <p:nvPr/>
      </p:nvGrpSpPr>
      <p:grpSpPr>
        <a:xfrm>
          <a:off x="0" y="0"/>
          <a:ext cx="0" cy="0"/>
          <a:chOff x="0" y="0"/>
          <a:chExt cx="0" cy="0"/>
        </a:xfrm>
      </p:grpSpPr>
      <p:sp>
        <p:nvSpPr>
          <p:cNvPr id="831" name="Google Shape;831;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32" name="Google Shape;832;p5"/>
          <p:cNvSpPr txBox="1"/>
          <p:nvPr>
            <p:ph idx="2" type="title"/>
          </p:nvPr>
        </p:nvSpPr>
        <p:spPr>
          <a:xfrm>
            <a:off x="1511227" y="1890740"/>
            <a:ext cx="2766300" cy="412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500"/>
              <a:buNone/>
              <a:defRPr sz="2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33" name="Google Shape;833;p5"/>
          <p:cNvSpPr txBox="1"/>
          <p:nvPr>
            <p:ph idx="3" type="title"/>
          </p:nvPr>
        </p:nvSpPr>
        <p:spPr>
          <a:xfrm>
            <a:off x="4866594" y="1890663"/>
            <a:ext cx="2766300" cy="412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500"/>
              <a:buNone/>
              <a:defRPr sz="2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34" name="Google Shape;834;p5"/>
          <p:cNvSpPr txBox="1"/>
          <p:nvPr>
            <p:ph idx="1" type="subTitle"/>
          </p:nvPr>
        </p:nvSpPr>
        <p:spPr>
          <a:xfrm>
            <a:off x="4866580" y="2226662"/>
            <a:ext cx="2766300" cy="150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835" name="Google Shape;835;p5"/>
          <p:cNvSpPr txBox="1"/>
          <p:nvPr>
            <p:ph idx="4" type="subTitle"/>
          </p:nvPr>
        </p:nvSpPr>
        <p:spPr>
          <a:xfrm>
            <a:off x="1511225" y="2226662"/>
            <a:ext cx="2766300" cy="150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grpSp>
        <p:nvGrpSpPr>
          <p:cNvPr id="836" name="Google Shape;836;p5"/>
          <p:cNvGrpSpPr/>
          <p:nvPr/>
        </p:nvGrpSpPr>
        <p:grpSpPr>
          <a:xfrm>
            <a:off x="-387197" y="3144211"/>
            <a:ext cx="1110304" cy="1459741"/>
            <a:chOff x="-3129125" y="2333125"/>
            <a:chExt cx="531500" cy="698775"/>
          </a:xfrm>
        </p:grpSpPr>
        <p:sp>
          <p:nvSpPr>
            <p:cNvPr id="837" name="Google Shape;837;p5"/>
            <p:cNvSpPr/>
            <p:nvPr/>
          </p:nvSpPr>
          <p:spPr>
            <a:xfrm>
              <a:off x="-2863500" y="2696225"/>
              <a:ext cx="265875" cy="74950"/>
            </a:xfrm>
            <a:custGeom>
              <a:rect b="b" l="l" r="r" t="t"/>
              <a:pathLst>
                <a:path extrusionOk="0" h="2998" w="10635">
                  <a:moveTo>
                    <a:pt x="1740" y="0"/>
                  </a:moveTo>
                  <a:lnTo>
                    <a:pt x="0" y="1695"/>
                  </a:lnTo>
                  <a:lnTo>
                    <a:pt x="0" y="2998"/>
                  </a:lnTo>
                  <a:lnTo>
                    <a:pt x="10634" y="2998"/>
                  </a:lnTo>
                  <a:cubicBezTo>
                    <a:pt x="10634" y="2525"/>
                    <a:pt x="10599" y="2061"/>
                    <a:pt x="10536" y="1597"/>
                  </a:cubicBezTo>
                  <a:lnTo>
                    <a:pt x="8895" y="0"/>
                  </a:lnTo>
                  <a:lnTo>
                    <a:pt x="7110" y="1749"/>
                  </a:lnTo>
                  <a:lnTo>
                    <a:pt x="5317" y="0"/>
                  </a:lnTo>
                  <a:lnTo>
                    <a:pt x="3533" y="1749"/>
                  </a:lnTo>
                  <a:lnTo>
                    <a:pt x="17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5"/>
            <p:cNvSpPr/>
            <p:nvPr/>
          </p:nvSpPr>
          <p:spPr>
            <a:xfrm>
              <a:off x="-2863500" y="2492600"/>
              <a:ext cx="263425" cy="247350"/>
            </a:xfrm>
            <a:custGeom>
              <a:rect b="b" l="l" r="r" t="t"/>
              <a:pathLst>
                <a:path extrusionOk="0" h="9894" w="10537">
                  <a:moveTo>
                    <a:pt x="0" y="0"/>
                  </a:moveTo>
                  <a:lnTo>
                    <a:pt x="0" y="9840"/>
                  </a:lnTo>
                  <a:lnTo>
                    <a:pt x="1740" y="8145"/>
                  </a:lnTo>
                  <a:lnTo>
                    <a:pt x="3533" y="9894"/>
                  </a:lnTo>
                  <a:lnTo>
                    <a:pt x="5317" y="8145"/>
                  </a:lnTo>
                  <a:lnTo>
                    <a:pt x="7110" y="9894"/>
                  </a:lnTo>
                  <a:lnTo>
                    <a:pt x="8895" y="8145"/>
                  </a:lnTo>
                  <a:lnTo>
                    <a:pt x="10536" y="9742"/>
                  </a:lnTo>
                  <a:cubicBezTo>
                    <a:pt x="9876" y="4916"/>
                    <a:pt x="5835" y="1142"/>
                    <a:pt x="821" y="768"/>
                  </a:cubicBezTo>
                  <a:cubicBezTo>
                    <a:pt x="553" y="741"/>
                    <a:pt x="277" y="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5"/>
            <p:cNvSpPr/>
            <p:nvPr/>
          </p:nvSpPr>
          <p:spPr>
            <a:xfrm>
              <a:off x="-2769175" y="2489925"/>
              <a:ext cx="104850" cy="44625"/>
            </a:xfrm>
            <a:custGeom>
              <a:rect b="b" l="l" r="r" t="t"/>
              <a:pathLst>
                <a:path extrusionOk="0" h="1785" w="4194">
                  <a:moveTo>
                    <a:pt x="1" y="0"/>
                  </a:moveTo>
                  <a:lnTo>
                    <a:pt x="1" y="1784"/>
                  </a:lnTo>
                  <a:lnTo>
                    <a:pt x="4194" y="1784"/>
                  </a:lnTo>
                  <a:lnTo>
                    <a:pt x="205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5"/>
            <p:cNvSpPr/>
            <p:nvPr/>
          </p:nvSpPr>
          <p:spPr>
            <a:xfrm>
              <a:off x="-2863500" y="2425475"/>
              <a:ext cx="146775" cy="143425"/>
            </a:xfrm>
            <a:custGeom>
              <a:rect b="b" l="l" r="r" t="t"/>
              <a:pathLst>
                <a:path extrusionOk="0" h="5737" w="5871">
                  <a:moveTo>
                    <a:pt x="2935" y="0"/>
                  </a:moveTo>
                  <a:cubicBezTo>
                    <a:pt x="1321" y="0"/>
                    <a:pt x="0" y="1285"/>
                    <a:pt x="0" y="2873"/>
                  </a:cubicBezTo>
                  <a:cubicBezTo>
                    <a:pt x="0" y="4452"/>
                    <a:pt x="1321" y="5736"/>
                    <a:pt x="2935" y="5736"/>
                  </a:cubicBezTo>
                  <a:cubicBezTo>
                    <a:pt x="4550" y="5736"/>
                    <a:pt x="5870" y="4452"/>
                    <a:pt x="5870" y="2873"/>
                  </a:cubicBezTo>
                  <a:cubicBezTo>
                    <a:pt x="5870" y="1285"/>
                    <a:pt x="4550" y="0"/>
                    <a:pt x="29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5"/>
            <p:cNvSpPr/>
            <p:nvPr/>
          </p:nvSpPr>
          <p:spPr>
            <a:xfrm>
              <a:off x="-3129125" y="2771600"/>
              <a:ext cx="531500" cy="260300"/>
            </a:xfrm>
            <a:custGeom>
              <a:rect b="b" l="l" r="r" t="t"/>
              <a:pathLst>
                <a:path extrusionOk="0" h="10412" w="21260">
                  <a:moveTo>
                    <a:pt x="0" y="1"/>
                  </a:moveTo>
                  <a:cubicBezTo>
                    <a:pt x="0" y="5755"/>
                    <a:pt x="4755" y="10411"/>
                    <a:pt x="10625" y="10411"/>
                  </a:cubicBezTo>
                  <a:cubicBezTo>
                    <a:pt x="16504" y="10411"/>
                    <a:pt x="21259" y="5755"/>
                    <a:pt x="21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5"/>
            <p:cNvSpPr/>
            <p:nvPr/>
          </p:nvSpPr>
          <p:spPr>
            <a:xfrm>
              <a:off x="-3088100" y="2771600"/>
              <a:ext cx="350625" cy="171750"/>
            </a:xfrm>
            <a:custGeom>
              <a:rect b="b" l="l" r="r" t="t"/>
              <a:pathLst>
                <a:path extrusionOk="0" h="6870" w="14025">
                  <a:moveTo>
                    <a:pt x="1" y="1"/>
                  </a:moveTo>
                  <a:cubicBezTo>
                    <a:pt x="1" y="3801"/>
                    <a:pt x="3141" y="6870"/>
                    <a:pt x="7013" y="6870"/>
                  </a:cubicBezTo>
                  <a:cubicBezTo>
                    <a:pt x="10885" y="6870"/>
                    <a:pt x="14025" y="3801"/>
                    <a:pt x="1402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5"/>
            <p:cNvSpPr/>
            <p:nvPr/>
          </p:nvSpPr>
          <p:spPr>
            <a:xfrm>
              <a:off x="-2820675" y="2448650"/>
              <a:ext cx="89675" cy="87675"/>
            </a:xfrm>
            <a:custGeom>
              <a:rect b="b" l="l" r="r" t="t"/>
              <a:pathLst>
                <a:path extrusionOk="0" h="3507" w="3587">
                  <a:moveTo>
                    <a:pt x="1793" y="1"/>
                  </a:moveTo>
                  <a:cubicBezTo>
                    <a:pt x="803" y="1"/>
                    <a:pt x="0" y="786"/>
                    <a:pt x="0" y="1758"/>
                  </a:cubicBezTo>
                  <a:cubicBezTo>
                    <a:pt x="0" y="2722"/>
                    <a:pt x="803" y="3507"/>
                    <a:pt x="1793" y="3507"/>
                  </a:cubicBezTo>
                  <a:cubicBezTo>
                    <a:pt x="2784" y="3507"/>
                    <a:pt x="3586" y="2722"/>
                    <a:pt x="3586" y="1758"/>
                  </a:cubicBezTo>
                  <a:cubicBezTo>
                    <a:pt x="3586" y="786"/>
                    <a:pt x="2784" y="1"/>
                    <a:pt x="17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5"/>
            <p:cNvSpPr/>
            <p:nvPr/>
          </p:nvSpPr>
          <p:spPr>
            <a:xfrm>
              <a:off x="-2820675" y="2528950"/>
              <a:ext cx="89675" cy="87675"/>
            </a:xfrm>
            <a:custGeom>
              <a:rect b="b" l="l" r="r" t="t"/>
              <a:pathLst>
                <a:path extrusionOk="0" h="3507" w="3587">
                  <a:moveTo>
                    <a:pt x="1793" y="0"/>
                  </a:moveTo>
                  <a:cubicBezTo>
                    <a:pt x="803" y="0"/>
                    <a:pt x="0" y="786"/>
                    <a:pt x="0" y="1749"/>
                  </a:cubicBezTo>
                  <a:cubicBezTo>
                    <a:pt x="0" y="2721"/>
                    <a:pt x="803" y="3506"/>
                    <a:pt x="1793" y="3506"/>
                  </a:cubicBezTo>
                  <a:cubicBezTo>
                    <a:pt x="2784" y="3506"/>
                    <a:pt x="3586" y="2721"/>
                    <a:pt x="3586" y="1749"/>
                  </a:cubicBezTo>
                  <a:cubicBezTo>
                    <a:pt x="3586" y="786"/>
                    <a:pt x="2784" y="0"/>
                    <a:pt x="17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5"/>
            <p:cNvSpPr/>
            <p:nvPr/>
          </p:nvSpPr>
          <p:spPr>
            <a:xfrm>
              <a:off x="-2790125" y="2475875"/>
              <a:ext cx="28800" cy="28125"/>
            </a:xfrm>
            <a:custGeom>
              <a:rect b="b" l="l" r="r" t="t"/>
              <a:pathLst>
                <a:path extrusionOk="0" h="1125" w="1152">
                  <a:moveTo>
                    <a:pt x="571" y="0"/>
                  </a:moveTo>
                  <a:cubicBezTo>
                    <a:pt x="259" y="0"/>
                    <a:pt x="0" y="250"/>
                    <a:pt x="0" y="562"/>
                  </a:cubicBezTo>
                  <a:cubicBezTo>
                    <a:pt x="0" y="875"/>
                    <a:pt x="259" y="1124"/>
                    <a:pt x="571" y="1124"/>
                  </a:cubicBezTo>
                  <a:cubicBezTo>
                    <a:pt x="892" y="1124"/>
                    <a:pt x="1151" y="875"/>
                    <a:pt x="1151" y="562"/>
                  </a:cubicBezTo>
                  <a:cubicBezTo>
                    <a:pt x="1151" y="250"/>
                    <a:pt x="892" y="0"/>
                    <a:pt x="5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5"/>
            <p:cNvSpPr/>
            <p:nvPr/>
          </p:nvSpPr>
          <p:spPr>
            <a:xfrm>
              <a:off x="-3066450" y="2771600"/>
              <a:ext cx="307125" cy="150575"/>
            </a:xfrm>
            <a:custGeom>
              <a:rect b="b" l="l" r="r" t="t"/>
              <a:pathLst>
                <a:path extrusionOk="0" h="6023" w="12285">
                  <a:moveTo>
                    <a:pt x="0" y="1"/>
                  </a:moveTo>
                  <a:cubicBezTo>
                    <a:pt x="0" y="3328"/>
                    <a:pt x="2757" y="6022"/>
                    <a:pt x="6147" y="6022"/>
                  </a:cubicBezTo>
                  <a:cubicBezTo>
                    <a:pt x="9528" y="6022"/>
                    <a:pt x="12284" y="3328"/>
                    <a:pt x="12284" y="1"/>
                  </a:cubicBezTo>
                  <a:lnTo>
                    <a:pt x="11838" y="1"/>
                  </a:lnTo>
                  <a:cubicBezTo>
                    <a:pt x="11838" y="3078"/>
                    <a:pt x="9287" y="5576"/>
                    <a:pt x="6147" y="5576"/>
                  </a:cubicBezTo>
                  <a:cubicBezTo>
                    <a:pt x="3007" y="5576"/>
                    <a:pt x="446" y="3078"/>
                    <a:pt x="4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5"/>
            <p:cNvSpPr/>
            <p:nvPr/>
          </p:nvSpPr>
          <p:spPr>
            <a:xfrm>
              <a:off x="-3036575" y="2771600"/>
              <a:ext cx="247575" cy="121350"/>
            </a:xfrm>
            <a:custGeom>
              <a:rect b="b" l="l" r="r" t="t"/>
              <a:pathLst>
                <a:path extrusionOk="0" h="4854" w="9903">
                  <a:moveTo>
                    <a:pt x="1" y="1"/>
                  </a:moveTo>
                  <a:cubicBezTo>
                    <a:pt x="1" y="2677"/>
                    <a:pt x="2222" y="4854"/>
                    <a:pt x="4952" y="4854"/>
                  </a:cubicBezTo>
                  <a:cubicBezTo>
                    <a:pt x="7682" y="4854"/>
                    <a:pt x="9903" y="2677"/>
                    <a:pt x="9903" y="1"/>
                  </a:cubicBezTo>
                  <a:lnTo>
                    <a:pt x="9457" y="1"/>
                  </a:lnTo>
                  <a:cubicBezTo>
                    <a:pt x="9457" y="2436"/>
                    <a:pt x="7432" y="4407"/>
                    <a:pt x="4952" y="4407"/>
                  </a:cubicBezTo>
                  <a:cubicBezTo>
                    <a:pt x="2463" y="4407"/>
                    <a:pt x="447" y="2436"/>
                    <a:pt x="4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5"/>
            <p:cNvSpPr/>
            <p:nvPr/>
          </p:nvSpPr>
          <p:spPr>
            <a:xfrm>
              <a:off x="-3129125" y="2575125"/>
              <a:ext cx="200750" cy="196500"/>
            </a:xfrm>
            <a:custGeom>
              <a:rect b="b" l="l" r="r" t="t"/>
              <a:pathLst>
                <a:path extrusionOk="0" h="7860" w="8030">
                  <a:moveTo>
                    <a:pt x="0" y="0"/>
                  </a:moveTo>
                  <a:lnTo>
                    <a:pt x="0" y="7860"/>
                  </a:lnTo>
                  <a:lnTo>
                    <a:pt x="8029" y="7860"/>
                  </a:lnTo>
                  <a:cubicBezTo>
                    <a:pt x="8029" y="3524"/>
                    <a:pt x="4434"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5"/>
            <p:cNvSpPr/>
            <p:nvPr/>
          </p:nvSpPr>
          <p:spPr>
            <a:xfrm>
              <a:off x="-2884475" y="2333125"/>
              <a:ext cx="94375" cy="92375"/>
            </a:xfrm>
            <a:custGeom>
              <a:rect b="b" l="l" r="r" t="t"/>
              <a:pathLst>
                <a:path extrusionOk="0" h="3695" w="3775">
                  <a:moveTo>
                    <a:pt x="1" y="1"/>
                  </a:moveTo>
                  <a:lnTo>
                    <a:pt x="1" y="3694"/>
                  </a:lnTo>
                  <a:lnTo>
                    <a:pt x="3774" y="3694"/>
                  </a:lnTo>
                  <a:cubicBezTo>
                    <a:pt x="3774" y="1651"/>
                    <a:pt x="2088" y="1"/>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 name="Google Shape;850;p5"/>
          <p:cNvGrpSpPr/>
          <p:nvPr/>
        </p:nvGrpSpPr>
        <p:grpSpPr>
          <a:xfrm>
            <a:off x="50" y="4604100"/>
            <a:ext cx="9144025" cy="709198"/>
            <a:chOff x="50" y="4604100"/>
            <a:chExt cx="9144025" cy="709198"/>
          </a:xfrm>
        </p:grpSpPr>
        <p:sp>
          <p:nvSpPr>
            <p:cNvPr id="851" name="Google Shape;851;p5"/>
            <p:cNvSpPr/>
            <p:nvPr/>
          </p:nvSpPr>
          <p:spPr>
            <a:xfrm>
              <a:off x="50" y="4604100"/>
              <a:ext cx="9144025" cy="709198"/>
            </a:xfrm>
            <a:custGeom>
              <a:rect b="b" l="l" r="r" t="t"/>
              <a:pathLst>
                <a:path extrusionOk="0" h="21688" w="79389">
                  <a:moveTo>
                    <a:pt x="0" y="1"/>
                  </a:moveTo>
                  <a:lnTo>
                    <a:pt x="0" y="21688"/>
                  </a:lnTo>
                  <a:lnTo>
                    <a:pt x="79388" y="21688"/>
                  </a:lnTo>
                  <a:lnTo>
                    <a:pt x="793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5"/>
            <p:cNvSpPr/>
            <p:nvPr/>
          </p:nvSpPr>
          <p:spPr>
            <a:xfrm>
              <a:off x="699787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5"/>
            <p:cNvSpPr/>
            <p:nvPr/>
          </p:nvSpPr>
          <p:spPr>
            <a:xfrm>
              <a:off x="727655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5"/>
            <p:cNvSpPr/>
            <p:nvPr/>
          </p:nvSpPr>
          <p:spPr>
            <a:xfrm>
              <a:off x="755556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5"/>
            <p:cNvSpPr/>
            <p:nvPr/>
          </p:nvSpPr>
          <p:spPr>
            <a:xfrm>
              <a:off x="6161542" y="4738462"/>
              <a:ext cx="155103" cy="78485"/>
            </a:xfrm>
            <a:custGeom>
              <a:rect b="b" l="l" r="r" t="t"/>
              <a:pathLst>
                <a:path extrusionOk="0" h="1892" w="3739">
                  <a:moveTo>
                    <a:pt x="304" y="0"/>
                  </a:moveTo>
                  <a:lnTo>
                    <a:pt x="0" y="330"/>
                  </a:lnTo>
                  <a:lnTo>
                    <a:pt x="1722" y="1891"/>
                  </a:lnTo>
                  <a:lnTo>
                    <a:pt x="2025" y="1891"/>
                  </a:lnTo>
                  <a:lnTo>
                    <a:pt x="3738"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5"/>
            <p:cNvSpPr/>
            <p:nvPr/>
          </p:nvSpPr>
          <p:spPr>
            <a:xfrm>
              <a:off x="6440181" y="4738462"/>
              <a:ext cx="155476" cy="79978"/>
            </a:xfrm>
            <a:custGeom>
              <a:rect b="b" l="l" r="r" t="t"/>
              <a:pathLst>
                <a:path extrusionOk="0" h="1928" w="3748">
                  <a:moveTo>
                    <a:pt x="313" y="0"/>
                  </a:moveTo>
                  <a:lnTo>
                    <a:pt x="1" y="321"/>
                  </a:lnTo>
                  <a:lnTo>
                    <a:pt x="1723" y="1927"/>
                  </a:lnTo>
                  <a:lnTo>
                    <a:pt x="2026" y="1927"/>
                  </a:lnTo>
                  <a:lnTo>
                    <a:pt x="3748"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5"/>
            <p:cNvSpPr/>
            <p:nvPr/>
          </p:nvSpPr>
          <p:spPr>
            <a:xfrm>
              <a:off x="671923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5"/>
            <p:cNvSpPr/>
            <p:nvPr/>
          </p:nvSpPr>
          <p:spPr>
            <a:xfrm>
              <a:off x="5325170" y="4737342"/>
              <a:ext cx="155103" cy="78858"/>
            </a:xfrm>
            <a:custGeom>
              <a:rect b="b" l="l" r="r" t="t"/>
              <a:pathLst>
                <a:path extrusionOk="0" h="1901" w="3739">
                  <a:moveTo>
                    <a:pt x="304" y="0"/>
                  </a:moveTo>
                  <a:lnTo>
                    <a:pt x="1" y="330"/>
                  </a:lnTo>
                  <a:lnTo>
                    <a:pt x="1723" y="1901"/>
                  </a:lnTo>
                  <a:lnTo>
                    <a:pt x="2026" y="190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5"/>
            <p:cNvSpPr/>
            <p:nvPr/>
          </p:nvSpPr>
          <p:spPr>
            <a:xfrm>
              <a:off x="5603850" y="4737716"/>
              <a:ext cx="155476" cy="79978"/>
            </a:xfrm>
            <a:custGeom>
              <a:rect b="b" l="l" r="r" t="t"/>
              <a:pathLst>
                <a:path extrusionOk="0" h="1928"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5"/>
            <p:cNvSpPr/>
            <p:nvPr/>
          </p:nvSpPr>
          <p:spPr>
            <a:xfrm>
              <a:off x="5882862"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5"/>
            <p:cNvSpPr/>
            <p:nvPr/>
          </p:nvSpPr>
          <p:spPr>
            <a:xfrm>
              <a:off x="4767851"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5"/>
            <p:cNvSpPr/>
            <p:nvPr/>
          </p:nvSpPr>
          <p:spPr>
            <a:xfrm>
              <a:off x="5046531" y="473771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5"/>
            <p:cNvSpPr/>
            <p:nvPr/>
          </p:nvSpPr>
          <p:spPr>
            <a:xfrm>
              <a:off x="699787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5"/>
            <p:cNvSpPr/>
            <p:nvPr/>
          </p:nvSpPr>
          <p:spPr>
            <a:xfrm>
              <a:off x="727655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5"/>
            <p:cNvSpPr/>
            <p:nvPr/>
          </p:nvSpPr>
          <p:spPr>
            <a:xfrm>
              <a:off x="755556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5"/>
            <p:cNvSpPr/>
            <p:nvPr/>
          </p:nvSpPr>
          <p:spPr>
            <a:xfrm>
              <a:off x="6161542" y="4922355"/>
              <a:ext cx="155103" cy="78526"/>
            </a:xfrm>
            <a:custGeom>
              <a:rect b="b" l="l" r="r" t="t"/>
              <a:pathLst>
                <a:path extrusionOk="0" h="1893"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5"/>
            <p:cNvSpPr/>
            <p:nvPr/>
          </p:nvSpPr>
          <p:spPr>
            <a:xfrm>
              <a:off x="6440181" y="4922355"/>
              <a:ext cx="155476" cy="80352"/>
            </a:xfrm>
            <a:custGeom>
              <a:rect b="b" l="l" r="r" t="t"/>
              <a:pathLst>
                <a:path extrusionOk="0" h="1937" w="3748">
                  <a:moveTo>
                    <a:pt x="313" y="1"/>
                  </a:moveTo>
                  <a:lnTo>
                    <a:pt x="1" y="322"/>
                  </a:lnTo>
                  <a:lnTo>
                    <a:pt x="1723" y="1937"/>
                  </a:lnTo>
                  <a:lnTo>
                    <a:pt x="2026" y="1937"/>
                  </a:lnTo>
                  <a:lnTo>
                    <a:pt x="3748"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5"/>
            <p:cNvSpPr/>
            <p:nvPr/>
          </p:nvSpPr>
          <p:spPr>
            <a:xfrm>
              <a:off x="671923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5"/>
            <p:cNvSpPr/>
            <p:nvPr/>
          </p:nvSpPr>
          <p:spPr>
            <a:xfrm>
              <a:off x="5325170" y="4921276"/>
              <a:ext cx="155103" cy="78858"/>
            </a:xfrm>
            <a:custGeom>
              <a:rect b="b" l="l" r="r" t="t"/>
              <a:pathLst>
                <a:path extrusionOk="0" h="1901" w="3739">
                  <a:moveTo>
                    <a:pt x="304" y="0"/>
                  </a:moveTo>
                  <a:lnTo>
                    <a:pt x="1" y="330"/>
                  </a:lnTo>
                  <a:lnTo>
                    <a:pt x="1723" y="1900"/>
                  </a:lnTo>
                  <a:lnTo>
                    <a:pt x="2026" y="1900"/>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5"/>
            <p:cNvSpPr/>
            <p:nvPr/>
          </p:nvSpPr>
          <p:spPr>
            <a:xfrm>
              <a:off x="5603850" y="4921649"/>
              <a:ext cx="155476" cy="79937"/>
            </a:xfrm>
            <a:custGeom>
              <a:rect b="b" l="l" r="r" t="t"/>
              <a:pathLst>
                <a:path extrusionOk="0" h="1927"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5"/>
            <p:cNvSpPr/>
            <p:nvPr/>
          </p:nvSpPr>
          <p:spPr>
            <a:xfrm>
              <a:off x="5882862"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5"/>
            <p:cNvSpPr/>
            <p:nvPr/>
          </p:nvSpPr>
          <p:spPr>
            <a:xfrm>
              <a:off x="4767851"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5"/>
            <p:cNvSpPr/>
            <p:nvPr/>
          </p:nvSpPr>
          <p:spPr>
            <a:xfrm>
              <a:off x="5046531" y="492164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5"/>
            <p:cNvSpPr/>
            <p:nvPr/>
          </p:nvSpPr>
          <p:spPr>
            <a:xfrm>
              <a:off x="699787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5"/>
            <p:cNvSpPr/>
            <p:nvPr/>
          </p:nvSpPr>
          <p:spPr>
            <a:xfrm>
              <a:off x="727655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5"/>
            <p:cNvSpPr/>
            <p:nvPr/>
          </p:nvSpPr>
          <p:spPr>
            <a:xfrm>
              <a:off x="755556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5"/>
            <p:cNvSpPr/>
            <p:nvPr/>
          </p:nvSpPr>
          <p:spPr>
            <a:xfrm>
              <a:off x="6161542" y="5106289"/>
              <a:ext cx="155103" cy="78485"/>
            </a:xfrm>
            <a:custGeom>
              <a:rect b="b" l="l" r="r" t="t"/>
              <a:pathLst>
                <a:path extrusionOk="0" h="1892"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5"/>
            <p:cNvSpPr/>
            <p:nvPr/>
          </p:nvSpPr>
          <p:spPr>
            <a:xfrm>
              <a:off x="6440181" y="5106289"/>
              <a:ext cx="155476" cy="80352"/>
            </a:xfrm>
            <a:custGeom>
              <a:rect b="b" l="l" r="r" t="t"/>
              <a:pathLst>
                <a:path extrusionOk="0" h="1937" w="3748">
                  <a:moveTo>
                    <a:pt x="313" y="1"/>
                  </a:moveTo>
                  <a:lnTo>
                    <a:pt x="1" y="331"/>
                  </a:lnTo>
                  <a:lnTo>
                    <a:pt x="1723" y="1936"/>
                  </a:lnTo>
                  <a:lnTo>
                    <a:pt x="2026" y="1936"/>
                  </a:lnTo>
                  <a:lnTo>
                    <a:pt x="3748"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5"/>
            <p:cNvSpPr/>
            <p:nvPr/>
          </p:nvSpPr>
          <p:spPr>
            <a:xfrm>
              <a:off x="671923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5"/>
            <p:cNvSpPr/>
            <p:nvPr/>
          </p:nvSpPr>
          <p:spPr>
            <a:xfrm>
              <a:off x="5325170" y="5105169"/>
              <a:ext cx="155103" cy="78900"/>
            </a:xfrm>
            <a:custGeom>
              <a:rect b="b" l="l" r="r" t="t"/>
              <a:pathLst>
                <a:path extrusionOk="0" h="1902" w="3739">
                  <a:moveTo>
                    <a:pt x="304" y="1"/>
                  </a:moveTo>
                  <a:lnTo>
                    <a:pt x="1" y="331"/>
                  </a:lnTo>
                  <a:lnTo>
                    <a:pt x="1723" y="1901"/>
                  </a:lnTo>
                  <a:lnTo>
                    <a:pt x="2026" y="1901"/>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5"/>
            <p:cNvSpPr/>
            <p:nvPr/>
          </p:nvSpPr>
          <p:spPr>
            <a:xfrm>
              <a:off x="5603850" y="5105542"/>
              <a:ext cx="155476" cy="79978"/>
            </a:xfrm>
            <a:custGeom>
              <a:rect b="b" l="l" r="r" t="t"/>
              <a:pathLst>
                <a:path extrusionOk="0" h="1928" w="3748">
                  <a:moveTo>
                    <a:pt x="313" y="1"/>
                  </a:moveTo>
                  <a:lnTo>
                    <a:pt x="0" y="322"/>
                  </a:lnTo>
                  <a:lnTo>
                    <a:pt x="1722" y="1928"/>
                  </a:lnTo>
                  <a:lnTo>
                    <a:pt x="2025" y="1928"/>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5"/>
            <p:cNvSpPr/>
            <p:nvPr/>
          </p:nvSpPr>
          <p:spPr>
            <a:xfrm>
              <a:off x="5882862"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5"/>
            <p:cNvSpPr/>
            <p:nvPr/>
          </p:nvSpPr>
          <p:spPr>
            <a:xfrm>
              <a:off x="4767851"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5"/>
            <p:cNvSpPr/>
            <p:nvPr/>
          </p:nvSpPr>
          <p:spPr>
            <a:xfrm>
              <a:off x="5046531" y="510554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5"/>
            <p:cNvSpPr/>
            <p:nvPr/>
          </p:nvSpPr>
          <p:spPr>
            <a:xfrm>
              <a:off x="810912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5"/>
            <p:cNvSpPr/>
            <p:nvPr/>
          </p:nvSpPr>
          <p:spPr>
            <a:xfrm>
              <a:off x="838780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5"/>
            <p:cNvSpPr/>
            <p:nvPr/>
          </p:nvSpPr>
          <p:spPr>
            <a:xfrm>
              <a:off x="866681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5"/>
            <p:cNvSpPr/>
            <p:nvPr/>
          </p:nvSpPr>
          <p:spPr>
            <a:xfrm>
              <a:off x="783048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5"/>
            <p:cNvSpPr/>
            <p:nvPr/>
          </p:nvSpPr>
          <p:spPr>
            <a:xfrm>
              <a:off x="810912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5"/>
            <p:cNvSpPr/>
            <p:nvPr/>
          </p:nvSpPr>
          <p:spPr>
            <a:xfrm>
              <a:off x="838780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5"/>
            <p:cNvSpPr/>
            <p:nvPr/>
          </p:nvSpPr>
          <p:spPr>
            <a:xfrm>
              <a:off x="866681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5"/>
            <p:cNvSpPr/>
            <p:nvPr/>
          </p:nvSpPr>
          <p:spPr>
            <a:xfrm>
              <a:off x="783048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5"/>
            <p:cNvSpPr/>
            <p:nvPr/>
          </p:nvSpPr>
          <p:spPr>
            <a:xfrm>
              <a:off x="810912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5"/>
            <p:cNvSpPr/>
            <p:nvPr/>
          </p:nvSpPr>
          <p:spPr>
            <a:xfrm>
              <a:off x="838780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5"/>
            <p:cNvSpPr/>
            <p:nvPr/>
          </p:nvSpPr>
          <p:spPr>
            <a:xfrm>
              <a:off x="866681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5"/>
            <p:cNvSpPr/>
            <p:nvPr/>
          </p:nvSpPr>
          <p:spPr>
            <a:xfrm>
              <a:off x="783048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5"/>
            <p:cNvSpPr/>
            <p:nvPr/>
          </p:nvSpPr>
          <p:spPr>
            <a:xfrm>
              <a:off x="8945478"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5"/>
            <p:cNvSpPr/>
            <p:nvPr/>
          </p:nvSpPr>
          <p:spPr>
            <a:xfrm>
              <a:off x="8945478"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5"/>
            <p:cNvSpPr/>
            <p:nvPr/>
          </p:nvSpPr>
          <p:spPr>
            <a:xfrm>
              <a:off x="8945478"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5"/>
            <p:cNvSpPr/>
            <p:nvPr/>
          </p:nvSpPr>
          <p:spPr>
            <a:xfrm>
              <a:off x="283072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5"/>
            <p:cNvSpPr/>
            <p:nvPr/>
          </p:nvSpPr>
          <p:spPr>
            <a:xfrm>
              <a:off x="310940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5"/>
            <p:cNvSpPr/>
            <p:nvPr/>
          </p:nvSpPr>
          <p:spPr>
            <a:xfrm>
              <a:off x="338841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5"/>
            <p:cNvSpPr/>
            <p:nvPr/>
          </p:nvSpPr>
          <p:spPr>
            <a:xfrm>
              <a:off x="1994392" y="4738462"/>
              <a:ext cx="155103" cy="78485"/>
            </a:xfrm>
            <a:custGeom>
              <a:rect b="b" l="l" r="r" t="t"/>
              <a:pathLst>
                <a:path extrusionOk="0" h="1892" w="3739">
                  <a:moveTo>
                    <a:pt x="304" y="0"/>
                  </a:moveTo>
                  <a:lnTo>
                    <a:pt x="0" y="330"/>
                  </a:lnTo>
                  <a:lnTo>
                    <a:pt x="1722" y="1891"/>
                  </a:lnTo>
                  <a:lnTo>
                    <a:pt x="2025" y="1891"/>
                  </a:lnTo>
                  <a:lnTo>
                    <a:pt x="3738"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5"/>
            <p:cNvSpPr/>
            <p:nvPr/>
          </p:nvSpPr>
          <p:spPr>
            <a:xfrm>
              <a:off x="2273031" y="4738462"/>
              <a:ext cx="155476" cy="79978"/>
            </a:xfrm>
            <a:custGeom>
              <a:rect b="b" l="l" r="r" t="t"/>
              <a:pathLst>
                <a:path extrusionOk="0" h="1928" w="3748">
                  <a:moveTo>
                    <a:pt x="313" y="0"/>
                  </a:moveTo>
                  <a:lnTo>
                    <a:pt x="1" y="321"/>
                  </a:lnTo>
                  <a:lnTo>
                    <a:pt x="1723" y="1927"/>
                  </a:lnTo>
                  <a:lnTo>
                    <a:pt x="2026" y="1927"/>
                  </a:lnTo>
                  <a:lnTo>
                    <a:pt x="3748"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5"/>
            <p:cNvSpPr/>
            <p:nvPr/>
          </p:nvSpPr>
          <p:spPr>
            <a:xfrm>
              <a:off x="255208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5"/>
            <p:cNvSpPr/>
            <p:nvPr/>
          </p:nvSpPr>
          <p:spPr>
            <a:xfrm>
              <a:off x="1158020" y="4737342"/>
              <a:ext cx="155103" cy="78858"/>
            </a:xfrm>
            <a:custGeom>
              <a:rect b="b" l="l" r="r" t="t"/>
              <a:pathLst>
                <a:path extrusionOk="0" h="1901" w="3739">
                  <a:moveTo>
                    <a:pt x="304" y="0"/>
                  </a:moveTo>
                  <a:lnTo>
                    <a:pt x="1" y="330"/>
                  </a:lnTo>
                  <a:lnTo>
                    <a:pt x="1723" y="1901"/>
                  </a:lnTo>
                  <a:lnTo>
                    <a:pt x="2026" y="190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5"/>
            <p:cNvSpPr/>
            <p:nvPr/>
          </p:nvSpPr>
          <p:spPr>
            <a:xfrm>
              <a:off x="1436700" y="4737716"/>
              <a:ext cx="155476" cy="79978"/>
            </a:xfrm>
            <a:custGeom>
              <a:rect b="b" l="l" r="r" t="t"/>
              <a:pathLst>
                <a:path extrusionOk="0" h="1928"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5"/>
            <p:cNvSpPr/>
            <p:nvPr/>
          </p:nvSpPr>
          <p:spPr>
            <a:xfrm>
              <a:off x="1715712"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5"/>
            <p:cNvSpPr/>
            <p:nvPr/>
          </p:nvSpPr>
          <p:spPr>
            <a:xfrm>
              <a:off x="600701"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5"/>
            <p:cNvSpPr/>
            <p:nvPr/>
          </p:nvSpPr>
          <p:spPr>
            <a:xfrm>
              <a:off x="879381" y="473771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5"/>
            <p:cNvSpPr/>
            <p:nvPr/>
          </p:nvSpPr>
          <p:spPr>
            <a:xfrm>
              <a:off x="283072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5"/>
            <p:cNvSpPr/>
            <p:nvPr/>
          </p:nvSpPr>
          <p:spPr>
            <a:xfrm>
              <a:off x="310940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5"/>
            <p:cNvSpPr/>
            <p:nvPr/>
          </p:nvSpPr>
          <p:spPr>
            <a:xfrm>
              <a:off x="338841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5"/>
            <p:cNvSpPr/>
            <p:nvPr/>
          </p:nvSpPr>
          <p:spPr>
            <a:xfrm>
              <a:off x="1994392" y="4922355"/>
              <a:ext cx="155103" cy="78526"/>
            </a:xfrm>
            <a:custGeom>
              <a:rect b="b" l="l" r="r" t="t"/>
              <a:pathLst>
                <a:path extrusionOk="0" h="1893"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5"/>
            <p:cNvSpPr/>
            <p:nvPr/>
          </p:nvSpPr>
          <p:spPr>
            <a:xfrm>
              <a:off x="2273031" y="4922355"/>
              <a:ext cx="155476" cy="80352"/>
            </a:xfrm>
            <a:custGeom>
              <a:rect b="b" l="l" r="r" t="t"/>
              <a:pathLst>
                <a:path extrusionOk="0" h="1937" w="3748">
                  <a:moveTo>
                    <a:pt x="313" y="1"/>
                  </a:moveTo>
                  <a:lnTo>
                    <a:pt x="1" y="322"/>
                  </a:lnTo>
                  <a:lnTo>
                    <a:pt x="1723" y="1937"/>
                  </a:lnTo>
                  <a:lnTo>
                    <a:pt x="2026" y="1937"/>
                  </a:lnTo>
                  <a:lnTo>
                    <a:pt x="3748"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5"/>
            <p:cNvSpPr/>
            <p:nvPr/>
          </p:nvSpPr>
          <p:spPr>
            <a:xfrm>
              <a:off x="255208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5"/>
            <p:cNvSpPr/>
            <p:nvPr/>
          </p:nvSpPr>
          <p:spPr>
            <a:xfrm>
              <a:off x="1158020" y="4921276"/>
              <a:ext cx="155103" cy="78858"/>
            </a:xfrm>
            <a:custGeom>
              <a:rect b="b" l="l" r="r" t="t"/>
              <a:pathLst>
                <a:path extrusionOk="0" h="1901" w="3739">
                  <a:moveTo>
                    <a:pt x="304" y="0"/>
                  </a:moveTo>
                  <a:lnTo>
                    <a:pt x="1" y="330"/>
                  </a:lnTo>
                  <a:lnTo>
                    <a:pt x="1723" y="1900"/>
                  </a:lnTo>
                  <a:lnTo>
                    <a:pt x="2026" y="1900"/>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5"/>
            <p:cNvSpPr/>
            <p:nvPr/>
          </p:nvSpPr>
          <p:spPr>
            <a:xfrm>
              <a:off x="1436700" y="4921649"/>
              <a:ext cx="155476" cy="79937"/>
            </a:xfrm>
            <a:custGeom>
              <a:rect b="b" l="l" r="r" t="t"/>
              <a:pathLst>
                <a:path extrusionOk="0" h="1927"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5"/>
            <p:cNvSpPr/>
            <p:nvPr/>
          </p:nvSpPr>
          <p:spPr>
            <a:xfrm>
              <a:off x="1715712"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5"/>
            <p:cNvSpPr/>
            <p:nvPr/>
          </p:nvSpPr>
          <p:spPr>
            <a:xfrm>
              <a:off x="600701"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5"/>
            <p:cNvSpPr/>
            <p:nvPr/>
          </p:nvSpPr>
          <p:spPr>
            <a:xfrm>
              <a:off x="879381" y="492164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5"/>
            <p:cNvSpPr/>
            <p:nvPr/>
          </p:nvSpPr>
          <p:spPr>
            <a:xfrm>
              <a:off x="283072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5"/>
            <p:cNvSpPr/>
            <p:nvPr/>
          </p:nvSpPr>
          <p:spPr>
            <a:xfrm>
              <a:off x="310940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5"/>
            <p:cNvSpPr/>
            <p:nvPr/>
          </p:nvSpPr>
          <p:spPr>
            <a:xfrm>
              <a:off x="338841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5"/>
            <p:cNvSpPr/>
            <p:nvPr/>
          </p:nvSpPr>
          <p:spPr>
            <a:xfrm>
              <a:off x="1994392" y="5106289"/>
              <a:ext cx="155103" cy="78485"/>
            </a:xfrm>
            <a:custGeom>
              <a:rect b="b" l="l" r="r" t="t"/>
              <a:pathLst>
                <a:path extrusionOk="0" h="1892"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5"/>
            <p:cNvSpPr/>
            <p:nvPr/>
          </p:nvSpPr>
          <p:spPr>
            <a:xfrm>
              <a:off x="2273031" y="5106289"/>
              <a:ext cx="155476" cy="80352"/>
            </a:xfrm>
            <a:custGeom>
              <a:rect b="b" l="l" r="r" t="t"/>
              <a:pathLst>
                <a:path extrusionOk="0" h="1937" w="3748">
                  <a:moveTo>
                    <a:pt x="313" y="1"/>
                  </a:moveTo>
                  <a:lnTo>
                    <a:pt x="1" y="331"/>
                  </a:lnTo>
                  <a:lnTo>
                    <a:pt x="1723" y="1936"/>
                  </a:lnTo>
                  <a:lnTo>
                    <a:pt x="2026" y="1936"/>
                  </a:lnTo>
                  <a:lnTo>
                    <a:pt x="3748"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5"/>
            <p:cNvSpPr/>
            <p:nvPr/>
          </p:nvSpPr>
          <p:spPr>
            <a:xfrm>
              <a:off x="255208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5"/>
            <p:cNvSpPr/>
            <p:nvPr/>
          </p:nvSpPr>
          <p:spPr>
            <a:xfrm>
              <a:off x="1158020" y="5105169"/>
              <a:ext cx="155103" cy="78900"/>
            </a:xfrm>
            <a:custGeom>
              <a:rect b="b" l="l" r="r" t="t"/>
              <a:pathLst>
                <a:path extrusionOk="0" h="1902" w="3739">
                  <a:moveTo>
                    <a:pt x="304" y="1"/>
                  </a:moveTo>
                  <a:lnTo>
                    <a:pt x="1" y="331"/>
                  </a:lnTo>
                  <a:lnTo>
                    <a:pt x="1723" y="1901"/>
                  </a:lnTo>
                  <a:lnTo>
                    <a:pt x="2026" y="1901"/>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5"/>
            <p:cNvSpPr/>
            <p:nvPr/>
          </p:nvSpPr>
          <p:spPr>
            <a:xfrm>
              <a:off x="1436700" y="5105542"/>
              <a:ext cx="155476" cy="79978"/>
            </a:xfrm>
            <a:custGeom>
              <a:rect b="b" l="l" r="r" t="t"/>
              <a:pathLst>
                <a:path extrusionOk="0" h="1928" w="3748">
                  <a:moveTo>
                    <a:pt x="313" y="1"/>
                  </a:moveTo>
                  <a:lnTo>
                    <a:pt x="0" y="322"/>
                  </a:lnTo>
                  <a:lnTo>
                    <a:pt x="1722" y="1928"/>
                  </a:lnTo>
                  <a:lnTo>
                    <a:pt x="2025" y="1928"/>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5"/>
            <p:cNvSpPr/>
            <p:nvPr/>
          </p:nvSpPr>
          <p:spPr>
            <a:xfrm>
              <a:off x="1715712"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5"/>
            <p:cNvSpPr/>
            <p:nvPr/>
          </p:nvSpPr>
          <p:spPr>
            <a:xfrm>
              <a:off x="600701"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5"/>
            <p:cNvSpPr/>
            <p:nvPr/>
          </p:nvSpPr>
          <p:spPr>
            <a:xfrm>
              <a:off x="879381" y="510554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5"/>
            <p:cNvSpPr/>
            <p:nvPr/>
          </p:nvSpPr>
          <p:spPr>
            <a:xfrm>
              <a:off x="394197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5"/>
            <p:cNvSpPr/>
            <p:nvPr/>
          </p:nvSpPr>
          <p:spPr>
            <a:xfrm>
              <a:off x="422065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5"/>
            <p:cNvSpPr/>
            <p:nvPr/>
          </p:nvSpPr>
          <p:spPr>
            <a:xfrm>
              <a:off x="449966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5"/>
            <p:cNvSpPr/>
            <p:nvPr/>
          </p:nvSpPr>
          <p:spPr>
            <a:xfrm>
              <a:off x="366333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5"/>
            <p:cNvSpPr/>
            <p:nvPr/>
          </p:nvSpPr>
          <p:spPr>
            <a:xfrm>
              <a:off x="394197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5"/>
            <p:cNvSpPr/>
            <p:nvPr/>
          </p:nvSpPr>
          <p:spPr>
            <a:xfrm>
              <a:off x="422065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5"/>
            <p:cNvSpPr/>
            <p:nvPr/>
          </p:nvSpPr>
          <p:spPr>
            <a:xfrm>
              <a:off x="449966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5"/>
            <p:cNvSpPr/>
            <p:nvPr/>
          </p:nvSpPr>
          <p:spPr>
            <a:xfrm>
              <a:off x="366333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5"/>
            <p:cNvSpPr/>
            <p:nvPr/>
          </p:nvSpPr>
          <p:spPr>
            <a:xfrm>
              <a:off x="394197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5"/>
            <p:cNvSpPr/>
            <p:nvPr/>
          </p:nvSpPr>
          <p:spPr>
            <a:xfrm>
              <a:off x="422065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5"/>
            <p:cNvSpPr/>
            <p:nvPr/>
          </p:nvSpPr>
          <p:spPr>
            <a:xfrm>
              <a:off x="449966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5"/>
            <p:cNvSpPr/>
            <p:nvPr/>
          </p:nvSpPr>
          <p:spPr>
            <a:xfrm>
              <a:off x="366333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5"/>
            <p:cNvSpPr/>
            <p:nvPr/>
          </p:nvSpPr>
          <p:spPr>
            <a:xfrm>
              <a:off x="43401"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5"/>
            <p:cNvSpPr/>
            <p:nvPr/>
          </p:nvSpPr>
          <p:spPr>
            <a:xfrm>
              <a:off x="322081" y="473771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5"/>
            <p:cNvSpPr/>
            <p:nvPr/>
          </p:nvSpPr>
          <p:spPr>
            <a:xfrm>
              <a:off x="43401"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5"/>
            <p:cNvSpPr/>
            <p:nvPr/>
          </p:nvSpPr>
          <p:spPr>
            <a:xfrm>
              <a:off x="322081" y="492164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5"/>
            <p:cNvSpPr/>
            <p:nvPr/>
          </p:nvSpPr>
          <p:spPr>
            <a:xfrm>
              <a:off x="43401"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5"/>
            <p:cNvSpPr/>
            <p:nvPr/>
          </p:nvSpPr>
          <p:spPr>
            <a:xfrm>
              <a:off x="322081" y="510554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 name="Google Shape;951;p5"/>
          <p:cNvGrpSpPr/>
          <p:nvPr/>
        </p:nvGrpSpPr>
        <p:grpSpPr>
          <a:xfrm>
            <a:off x="8093976" y="2619237"/>
            <a:ext cx="673839" cy="1984873"/>
            <a:chOff x="6488875" y="1947200"/>
            <a:chExt cx="258275" cy="760750"/>
          </a:xfrm>
        </p:grpSpPr>
        <p:sp>
          <p:nvSpPr>
            <p:cNvPr id="952" name="Google Shape;952;p5"/>
            <p:cNvSpPr/>
            <p:nvPr/>
          </p:nvSpPr>
          <p:spPr>
            <a:xfrm>
              <a:off x="6612425" y="2049800"/>
              <a:ext cx="11175" cy="658150"/>
            </a:xfrm>
            <a:custGeom>
              <a:rect b="b" l="l" r="r" t="t"/>
              <a:pathLst>
                <a:path extrusionOk="0" h="26326" w="447">
                  <a:moveTo>
                    <a:pt x="0" y="0"/>
                  </a:moveTo>
                  <a:lnTo>
                    <a:pt x="0" y="26326"/>
                  </a:lnTo>
                  <a:lnTo>
                    <a:pt x="446" y="26326"/>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5"/>
            <p:cNvSpPr/>
            <p:nvPr/>
          </p:nvSpPr>
          <p:spPr>
            <a:xfrm>
              <a:off x="6574275" y="1947200"/>
              <a:ext cx="87450" cy="167075"/>
            </a:xfrm>
            <a:custGeom>
              <a:rect b="b" l="l" r="r" t="t"/>
              <a:pathLst>
                <a:path extrusionOk="0" h="6683" w="3498">
                  <a:moveTo>
                    <a:pt x="1749" y="0"/>
                  </a:moveTo>
                  <a:cubicBezTo>
                    <a:pt x="1749" y="0"/>
                    <a:pt x="1" y="1499"/>
                    <a:pt x="1" y="3346"/>
                  </a:cubicBezTo>
                  <a:cubicBezTo>
                    <a:pt x="1" y="5184"/>
                    <a:pt x="1749" y="6682"/>
                    <a:pt x="1749" y="6682"/>
                  </a:cubicBezTo>
                  <a:cubicBezTo>
                    <a:pt x="1749" y="6682"/>
                    <a:pt x="3498" y="5184"/>
                    <a:pt x="3498" y="3346"/>
                  </a:cubicBezTo>
                  <a:cubicBezTo>
                    <a:pt x="3498" y="1499"/>
                    <a:pt x="1749" y="0"/>
                    <a:pt x="17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5"/>
            <p:cNvSpPr/>
            <p:nvPr/>
          </p:nvSpPr>
          <p:spPr>
            <a:xfrm>
              <a:off x="6622675" y="2448325"/>
              <a:ext cx="124475" cy="118150"/>
            </a:xfrm>
            <a:custGeom>
              <a:rect b="b" l="l" r="r" t="t"/>
              <a:pathLst>
                <a:path extrusionOk="0" h="4726" w="4979">
                  <a:moveTo>
                    <a:pt x="4827" y="1"/>
                  </a:moveTo>
                  <a:lnTo>
                    <a:pt x="1" y="4720"/>
                  </a:lnTo>
                  <a:cubicBezTo>
                    <a:pt x="1" y="4720"/>
                    <a:pt x="84" y="4726"/>
                    <a:pt x="227" y="4726"/>
                  </a:cubicBezTo>
                  <a:cubicBezTo>
                    <a:pt x="842" y="4726"/>
                    <a:pt x="2571" y="4626"/>
                    <a:pt x="3649" y="3569"/>
                  </a:cubicBezTo>
                  <a:cubicBezTo>
                    <a:pt x="4979" y="2267"/>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5"/>
            <p:cNvSpPr/>
            <p:nvPr/>
          </p:nvSpPr>
          <p:spPr>
            <a:xfrm>
              <a:off x="6622675" y="2316525"/>
              <a:ext cx="124475" cy="118175"/>
            </a:xfrm>
            <a:custGeom>
              <a:rect b="b" l="l" r="r" t="t"/>
              <a:pathLst>
                <a:path extrusionOk="0" h="4727" w="4979">
                  <a:moveTo>
                    <a:pt x="4827" y="1"/>
                  </a:moveTo>
                  <a:lnTo>
                    <a:pt x="1" y="4720"/>
                  </a:lnTo>
                  <a:cubicBezTo>
                    <a:pt x="1" y="4720"/>
                    <a:pt x="92" y="4726"/>
                    <a:pt x="247" y="4726"/>
                  </a:cubicBezTo>
                  <a:cubicBezTo>
                    <a:pt x="880" y="4726"/>
                    <a:pt x="2583" y="4623"/>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5"/>
            <p:cNvSpPr/>
            <p:nvPr/>
          </p:nvSpPr>
          <p:spPr>
            <a:xfrm>
              <a:off x="6622675" y="2184950"/>
              <a:ext cx="124475" cy="118125"/>
            </a:xfrm>
            <a:custGeom>
              <a:rect b="b" l="l" r="r" t="t"/>
              <a:pathLst>
                <a:path extrusionOk="0" h="4725" w="4979">
                  <a:moveTo>
                    <a:pt x="4827" y="0"/>
                  </a:moveTo>
                  <a:lnTo>
                    <a:pt x="1" y="4719"/>
                  </a:lnTo>
                  <a:cubicBezTo>
                    <a:pt x="1" y="4719"/>
                    <a:pt x="84" y="4725"/>
                    <a:pt x="227" y="4725"/>
                  </a:cubicBezTo>
                  <a:cubicBezTo>
                    <a:pt x="842" y="4725"/>
                    <a:pt x="2571" y="4625"/>
                    <a:pt x="3649" y="3569"/>
                  </a:cubicBezTo>
                  <a:cubicBezTo>
                    <a:pt x="4979" y="2266"/>
                    <a:pt x="4827" y="1"/>
                    <a:pt x="48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5"/>
            <p:cNvSpPr/>
            <p:nvPr/>
          </p:nvSpPr>
          <p:spPr>
            <a:xfrm>
              <a:off x="6622675" y="2053125"/>
              <a:ext cx="124475" cy="118375"/>
            </a:xfrm>
            <a:custGeom>
              <a:rect b="b" l="l" r="r" t="t"/>
              <a:pathLst>
                <a:path extrusionOk="0" h="4735" w="4979">
                  <a:moveTo>
                    <a:pt x="4827" y="1"/>
                  </a:moveTo>
                  <a:lnTo>
                    <a:pt x="1" y="4729"/>
                  </a:lnTo>
                  <a:cubicBezTo>
                    <a:pt x="1" y="4729"/>
                    <a:pt x="84" y="4734"/>
                    <a:pt x="227" y="4734"/>
                  </a:cubicBezTo>
                  <a:cubicBezTo>
                    <a:pt x="842" y="4734"/>
                    <a:pt x="2571" y="4635"/>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5"/>
            <p:cNvSpPr/>
            <p:nvPr/>
          </p:nvSpPr>
          <p:spPr>
            <a:xfrm>
              <a:off x="6622675" y="2448325"/>
              <a:ext cx="124475" cy="118150"/>
            </a:xfrm>
            <a:custGeom>
              <a:rect b="b" l="l" r="r" t="t"/>
              <a:pathLst>
                <a:path extrusionOk="0" h="4726" w="4979">
                  <a:moveTo>
                    <a:pt x="4827" y="1"/>
                  </a:moveTo>
                  <a:lnTo>
                    <a:pt x="1" y="4720"/>
                  </a:lnTo>
                  <a:cubicBezTo>
                    <a:pt x="1" y="4720"/>
                    <a:pt x="84" y="4726"/>
                    <a:pt x="227" y="4726"/>
                  </a:cubicBezTo>
                  <a:cubicBezTo>
                    <a:pt x="842" y="4726"/>
                    <a:pt x="2571" y="4626"/>
                    <a:pt x="3649" y="3569"/>
                  </a:cubicBezTo>
                  <a:cubicBezTo>
                    <a:pt x="4979" y="2267"/>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5"/>
            <p:cNvSpPr/>
            <p:nvPr/>
          </p:nvSpPr>
          <p:spPr>
            <a:xfrm>
              <a:off x="6622675" y="2316525"/>
              <a:ext cx="124475" cy="118175"/>
            </a:xfrm>
            <a:custGeom>
              <a:rect b="b" l="l" r="r" t="t"/>
              <a:pathLst>
                <a:path extrusionOk="0" h="4727" w="4979">
                  <a:moveTo>
                    <a:pt x="4827" y="1"/>
                  </a:moveTo>
                  <a:lnTo>
                    <a:pt x="1" y="4720"/>
                  </a:lnTo>
                  <a:cubicBezTo>
                    <a:pt x="1" y="4720"/>
                    <a:pt x="92" y="4726"/>
                    <a:pt x="247" y="4726"/>
                  </a:cubicBezTo>
                  <a:cubicBezTo>
                    <a:pt x="880" y="4726"/>
                    <a:pt x="2583" y="4623"/>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5"/>
            <p:cNvSpPr/>
            <p:nvPr/>
          </p:nvSpPr>
          <p:spPr>
            <a:xfrm>
              <a:off x="6622675" y="2184950"/>
              <a:ext cx="124475" cy="118125"/>
            </a:xfrm>
            <a:custGeom>
              <a:rect b="b" l="l" r="r" t="t"/>
              <a:pathLst>
                <a:path extrusionOk="0" h="4725" w="4979">
                  <a:moveTo>
                    <a:pt x="4827" y="0"/>
                  </a:moveTo>
                  <a:lnTo>
                    <a:pt x="1" y="4719"/>
                  </a:lnTo>
                  <a:cubicBezTo>
                    <a:pt x="1" y="4719"/>
                    <a:pt x="84" y="4725"/>
                    <a:pt x="227" y="4725"/>
                  </a:cubicBezTo>
                  <a:cubicBezTo>
                    <a:pt x="842" y="4725"/>
                    <a:pt x="2571" y="4625"/>
                    <a:pt x="3649" y="3569"/>
                  </a:cubicBezTo>
                  <a:cubicBezTo>
                    <a:pt x="4979" y="2266"/>
                    <a:pt x="4827" y="1"/>
                    <a:pt x="48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5"/>
            <p:cNvSpPr/>
            <p:nvPr/>
          </p:nvSpPr>
          <p:spPr>
            <a:xfrm>
              <a:off x="6622675" y="2053125"/>
              <a:ext cx="124475" cy="118375"/>
            </a:xfrm>
            <a:custGeom>
              <a:rect b="b" l="l" r="r" t="t"/>
              <a:pathLst>
                <a:path extrusionOk="0" h="4735" w="4979">
                  <a:moveTo>
                    <a:pt x="4827" y="1"/>
                  </a:moveTo>
                  <a:lnTo>
                    <a:pt x="1" y="4729"/>
                  </a:lnTo>
                  <a:cubicBezTo>
                    <a:pt x="1" y="4729"/>
                    <a:pt x="84" y="4734"/>
                    <a:pt x="227" y="4734"/>
                  </a:cubicBezTo>
                  <a:cubicBezTo>
                    <a:pt x="842" y="4734"/>
                    <a:pt x="2571" y="4635"/>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5"/>
            <p:cNvSpPr/>
            <p:nvPr/>
          </p:nvSpPr>
          <p:spPr>
            <a:xfrm>
              <a:off x="6488875" y="2448325"/>
              <a:ext cx="124475" cy="118150"/>
            </a:xfrm>
            <a:custGeom>
              <a:rect b="b" l="l" r="r" t="t"/>
              <a:pathLst>
                <a:path extrusionOk="0" h="4726" w="4979">
                  <a:moveTo>
                    <a:pt x="161" y="1"/>
                  </a:moveTo>
                  <a:cubicBezTo>
                    <a:pt x="161" y="1"/>
                    <a:pt x="0" y="2267"/>
                    <a:pt x="1329" y="3569"/>
                  </a:cubicBezTo>
                  <a:cubicBezTo>
                    <a:pt x="2408" y="4626"/>
                    <a:pt x="4137" y="4726"/>
                    <a:pt x="4752" y="4726"/>
                  </a:cubicBezTo>
                  <a:cubicBezTo>
                    <a:pt x="4895" y="4726"/>
                    <a:pt x="4978" y="4720"/>
                    <a:pt x="4978" y="4720"/>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5"/>
            <p:cNvSpPr/>
            <p:nvPr/>
          </p:nvSpPr>
          <p:spPr>
            <a:xfrm>
              <a:off x="6488875" y="2316525"/>
              <a:ext cx="124475" cy="118175"/>
            </a:xfrm>
            <a:custGeom>
              <a:rect b="b" l="l" r="r" t="t"/>
              <a:pathLst>
                <a:path extrusionOk="0" h="4727" w="4979">
                  <a:moveTo>
                    <a:pt x="161" y="1"/>
                  </a:moveTo>
                  <a:cubicBezTo>
                    <a:pt x="161" y="1"/>
                    <a:pt x="0" y="2276"/>
                    <a:pt x="1329" y="3578"/>
                  </a:cubicBezTo>
                  <a:cubicBezTo>
                    <a:pt x="2396" y="4623"/>
                    <a:pt x="4099" y="4726"/>
                    <a:pt x="4731" y="4726"/>
                  </a:cubicBezTo>
                  <a:cubicBezTo>
                    <a:pt x="4887" y="4726"/>
                    <a:pt x="4978" y="4720"/>
                    <a:pt x="4978" y="4720"/>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5"/>
            <p:cNvSpPr/>
            <p:nvPr/>
          </p:nvSpPr>
          <p:spPr>
            <a:xfrm>
              <a:off x="6488875" y="2184950"/>
              <a:ext cx="124475" cy="118125"/>
            </a:xfrm>
            <a:custGeom>
              <a:rect b="b" l="l" r="r" t="t"/>
              <a:pathLst>
                <a:path extrusionOk="0" h="4725" w="4979">
                  <a:moveTo>
                    <a:pt x="161" y="0"/>
                  </a:moveTo>
                  <a:cubicBezTo>
                    <a:pt x="161" y="1"/>
                    <a:pt x="0" y="2266"/>
                    <a:pt x="1329" y="3569"/>
                  </a:cubicBezTo>
                  <a:cubicBezTo>
                    <a:pt x="2408" y="4625"/>
                    <a:pt x="4137" y="4725"/>
                    <a:pt x="4752" y="4725"/>
                  </a:cubicBezTo>
                  <a:cubicBezTo>
                    <a:pt x="4895" y="4725"/>
                    <a:pt x="4978" y="4719"/>
                    <a:pt x="4978" y="4719"/>
                  </a:cubicBezTo>
                  <a:lnTo>
                    <a:pt x="16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5"/>
            <p:cNvSpPr/>
            <p:nvPr/>
          </p:nvSpPr>
          <p:spPr>
            <a:xfrm>
              <a:off x="6488875" y="2053125"/>
              <a:ext cx="124475" cy="118375"/>
            </a:xfrm>
            <a:custGeom>
              <a:rect b="b" l="l" r="r" t="t"/>
              <a:pathLst>
                <a:path extrusionOk="0" h="4735" w="4979">
                  <a:moveTo>
                    <a:pt x="161" y="1"/>
                  </a:moveTo>
                  <a:cubicBezTo>
                    <a:pt x="161" y="1"/>
                    <a:pt x="0" y="2276"/>
                    <a:pt x="1329" y="3578"/>
                  </a:cubicBezTo>
                  <a:cubicBezTo>
                    <a:pt x="2408" y="4635"/>
                    <a:pt x="4137" y="4734"/>
                    <a:pt x="4752" y="4734"/>
                  </a:cubicBezTo>
                  <a:cubicBezTo>
                    <a:pt x="4895" y="4734"/>
                    <a:pt x="4978" y="4729"/>
                    <a:pt x="4978" y="4729"/>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66" name="Shape 966"/>
        <p:cNvGrpSpPr/>
        <p:nvPr/>
      </p:nvGrpSpPr>
      <p:grpSpPr>
        <a:xfrm>
          <a:off x="0" y="0"/>
          <a:ext cx="0" cy="0"/>
          <a:chOff x="0" y="0"/>
          <a:chExt cx="0" cy="0"/>
        </a:xfrm>
      </p:grpSpPr>
      <p:grpSp>
        <p:nvGrpSpPr>
          <p:cNvPr id="967" name="Google Shape;967;p6"/>
          <p:cNvGrpSpPr/>
          <p:nvPr/>
        </p:nvGrpSpPr>
        <p:grpSpPr>
          <a:xfrm>
            <a:off x="8526626" y="652791"/>
            <a:ext cx="1787186" cy="4042445"/>
            <a:chOff x="-68302" y="1858975"/>
            <a:chExt cx="889723" cy="2012468"/>
          </a:xfrm>
        </p:grpSpPr>
        <p:sp>
          <p:nvSpPr>
            <p:cNvPr id="968" name="Google Shape;968;p6"/>
            <p:cNvSpPr/>
            <p:nvPr/>
          </p:nvSpPr>
          <p:spPr>
            <a:xfrm flipH="1">
              <a:off x="-68302" y="2426502"/>
              <a:ext cx="889723" cy="1444942"/>
            </a:xfrm>
            <a:custGeom>
              <a:rect b="b" l="l" r="r" t="t"/>
              <a:pathLst>
                <a:path extrusionOk="0" h="34730" w="21385">
                  <a:moveTo>
                    <a:pt x="11857" y="455"/>
                  </a:moveTo>
                  <a:lnTo>
                    <a:pt x="20742" y="33864"/>
                  </a:lnTo>
                  <a:lnTo>
                    <a:pt x="10840" y="24765"/>
                  </a:lnTo>
                  <a:lnTo>
                    <a:pt x="10536" y="24765"/>
                  </a:lnTo>
                  <a:lnTo>
                    <a:pt x="634" y="33864"/>
                  </a:lnTo>
                  <a:lnTo>
                    <a:pt x="9519" y="455"/>
                  </a:lnTo>
                  <a:close/>
                  <a:moveTo>
                    <a:pt x="9341" y="0"/>
                  </a:moveTo>
                  <a:lnTo>
                    <a:pt x="9127" y="170"/>
                  </a:lnTo>
                  <a:lnTo>
                    <a:pt x="1" y="34506"/>
                  </a:lnTo>
                  <a:lnTo>
                    <a:pt x="366" y="34729"/>
                  </a:lnTo>
                  <a:lnTo>
                    <a:pt x="10688" y="25238"/>
                  </a:lnTo>
                  <a:lnTo>
                    <a:pt x="21010" y="34729"/>
                  </a:lnTo>
                  <a:lnTo>
                    <a:pt x="21384" y="34506"/>
                  </a:lnTo>
                  <a:lnTo>
                    <a:pt x="12258" y="170"/>
                  </a:lnTo>
                  <a:lnTo>
                    <a:pt x="120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6"/>
            <p:cNvSpPr/>
            <p:nvPr/>
          </p:nvSpPr>
          <p:spPr>
            <a:xfrm flipH="1">
              <a:off x="114680" y="3192897"/>
              <a:ext cx="524140" cy="275467"/>
            </a:xfrm>
            <a:custGeom>
              <a:rect b="b" l="l" r="r" t="t"/>
              <a:pathLst>
                <a:path extrusionOk="0" h="6621" w="12598">
                  <a:moveTo>
                    <a:pt x="11892" y="456"/>
                  </a:moveTo>
                  <a:lnTo>
                    <a:pt x="6290" y="6130"/>
                  </a:lnTo>
                  <a:lnTo>
                    <a:pt x="705" y="456"/>
                  </a:lnTo>
                  <a:close/>
                  <a:moveTo>
                    <a:pt x="161" y="1"/>
                  </a:moveTo>
                  <a:lnTo>
                    <a:pt x="1" y="393"/>
                  </a:lnTo>
                  <a:lnTo>
                    <a:pt x="6129" y="6620"/>
                  </a:lnTo>
                  <a:lnTo>
                    <a:pt x="6451" y="6620"/>
                  </a:lnTo>
                  <a:lnTo>
                    <a:pt x="12597" y="393"/>
                  </a:lnTo>
                  <a:lnTo>
                    <a:pt x="1243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6"/>
            <p:cNvSpPr/>
            <p:nvPr/>
          </p:nvSpPr>
          <p:spPr>
            <a:xfrm flipH="1">
              <a:off x="367101" y="2436112"/>
              <a:ext cx="18972" cy="1428258"/>
            </a:xfrm>
            <a:custGeom>
              <a:rect b="b" l="l" r="r" t="t"/>
              <a:pathLst>
                <a:path extrusionOk="0" h="34329" w="456">
                  <a:moveTo>
                    <a:pt x="1" y="1"/>
                  </a:moveTo>
                  <a:lnTo>
                    <a:pt x="1" y="34329"/>
                  </a:lnTo>
                  <a:lnTo>
                    <a:pt x="456" y="34329"/>
                  </a:lnTo>
                  <a:lnTo>
                    <a:pt x="45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6"/>
            <p:cNvSpPr/>
            <p:nvPr/>
          </p:nvSpPr>
          <p:spPr>
            <a:xfrm flipH="1">
              <a:off x="50108" y="3451968"/>
              <a:ext cx="652907" cy="18972"/>
            </a:xfrm>
            <a:custGeom>
              <a:rect b="b" l="l" r="r" t="t"/>
              <a:pathLst>
                <a:path extrusionOk="0" h="456" w="15693">
                  <a:moveTo>
                    <a:pt x="0" y="1"/>
                  </a:moveTo>
                  <a:lnTo>
                    <a:pt x="0" y="456"/>
                  </a:lnTo>
                  <a:lnTo>
                    <a:pt x="15692" y="456"/>
                  </a:lnTo>
                  <a:lnTo>
                    <a:pt x="156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6"/>
            <p:cNvSpPr/>
            <p:nvPr/>
          </p:nvSpPr>
          <p:spPr>
            <a:xfrm flipH="1">
              <a:off x="214159" y="2845126"/>
              <a:ext cx="325185" cy="18972"/>
            </a:xfrm>
            <a:custGeom>
              <a:rect b="b" l="l" r="r" t="t"/>
              <a:pathLst>
                <a:path extrusionOk="0" h="456" w="7816">
                  <a:moveTo>
                    <a:pt x="0" y="1"/>
                  </a:moveTo>
                  <a:lnTo>
                    <a:pt x="0" y="456"/>
                  </a:lnTo>
                  <a:lnTo>
                    <a:pt x="7815" y="456"/>
                  </a:lnTo>
                  <a:lnTo>
                    <a:pt x="78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6"/>
            <p:cNvSpPr/>
            <p:nvPr/>
          </p:nvSpPr>
          <p:spPr>
            <a:xfrm flipH="1">
              <a:off x="41953" y="1858975"/>
              <a:ext cx="669591" cy="655528"/>
            </a:xfrm>
            <a:custGeom>
              <a:rect b="b" l="l" r="r" t="t"/>
              <a:pathLst>
                <a:path extrusionOk="0" h="15756" w="16094">
                  <a:moveTo>
                    <a:pt x="8047" y="1"/>
                  </a:moveTo>
                  <a:cubicBezTo>
                    <a:pt x="3604" y="1"/>
                    <a:pt x="0" y="3525"/>
                    <a:pt x="0" y="7878"/>
                  </a:cubicBezTo>
                  <a:cubicBezTo>
                    <a:pt x="0" y="12232"/>
                    <a:pt x="3604" y="15755"/>
                    <a:pt x="8047" y="15755"/>
                  </a:cubicBezTo>
                  <a:cubicBezTo>
                    <a:pt x="12490" y="15755"/>
                    <a:pt x="16094" y="12232"/>
                    <a:pt x="16094" y="7878"/>
                  </a:cubicBezTo>
                  <a:cubicBezTo>
                    <a:pt x="16094" y="3525"/>
                    <a:pt x="12490" y="1"/>
                    <a:pt x="80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6"/>
            <p:cNvSpPr/>
            <p:nvPr/>
          </p:nvSpPr>
          <p:spPr>
            <a:xfrm flipH="1">
              <a:off x="367101" y="1858975"/>
              <a:ext cx="18972" cy="655528"/>
            </a:xfrm>
            <a:custGeom>
              <a:rect b="b" l="l" r="r" t="t"/>
              <a:pathLst>
                <a:path extrusionOk="0" h="15756" w="456">
                  <a:moveTo>
                    <a:pt x="1" y="1"/>
                  </a:moveTo>
                  <a:lnTo>
                    <a:pt x="1" y="15755"/>
                  </a:lnTo>
                  <a:lnTo>
                    <a:pt x="456" y="15755"/>
                  </a:lnTo>
                  <a:lnTo>
                    <a:pt x="4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6"/>
            <p:cNvSpPr/>
            <p:nvPr/>
          </p:nvSpPr>
          <p:spPr>
            <a:xfrm flipH="1">
              <a:off x="41953" y="2177457"/>
              <a:ext cx="669591" cy="18972"/>
            </a:xfrm>
            <a:custGeom>
              <a:rect b="b" l="l" r="r" t="t"/>
              <a:pathLst>
                <a:path extrusionOk="0" h="456" w="16094">
                  <a:moveTo>
                    <a:pt x="0" y="0"/>
                  </a:moveTo>
                  <a:lnTo>
                    <a:pt x="0" y="455"/>
                  </a:lnTo>
                  <a:lnTo>
                    <a:pt x="16094" y="455"/>
                  </a:lnTo>
                  <a:lnTo>
                    <a:pt x="1609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6"/>
            <p:cNvSpPr/>
            <p:nvPr/>
          </p:nvSpPr>
          <p:spPr>
            <a:xfrm flipH="1">
              <a:off x="133236" y="1948050"/>
              <a:ext cx="486654" cy="477376"/>
            </a:xfrm>
            <a:custGeom>
              <a:rect b="b" l="l" r="r" t="t"/>
              <a:pathLst>
                <a:path extrusionOk="0" h="11474" w="11697">
                  <a:moveTo>
                    <a:pt x="313" y="1"/>
                  </a:moveTo>
                  <a:lnTo>
                    <a:pt x="1" y="331"/>
                  </a:lnTo>
                  <a:lnTo>
                    <a:pt x="11375" y="11473"/>
                  </a:lnTo>
                  <a:lnTo>
                    <a:pt x="11696" y="11143"/>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6"/>
            <p:cNvSpPr/>
            <p:nvPr/>
          </p:nvSpPr>
          <p:spPr>
            <a:xfrm flipH="1">
              <a:off x="133236" y="1948050"/>
              <a:ext cx="486654" cy="477376"/>
            </a:xfrm>
            <a:custGeom>
              <a:rect b="b" l="l" r="r" t="t"/>
              <a:pathLst>
                <a:path extrusionOk="0" h="11474" w="11697">
                  <a:moveTo>
                    <a:pt x="11375" y="1"/>
                  </a:moveTo>
                  <a:lnTo>
                    <a:pt x="1" y="11143"/>
                  </a:lnTo>
                  <a:lnTo>
                    <a:pt x="313" y="11473"/>
                  </a:lnTo>
                  <a:lnTo>
                    <a:pt x="11696" y="331"/>
                  </a:lnTo>
                  <a:lnTo>
                    <a:pt x="1137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 name="Google Shape;978;p6"/>
          <p:cNvGrpSpPr/>
          <p:nvPr/>
        </p:nvGrpSpPr>
        <p:grpSpPr>
          <a:xfrm>
            <a:off x="50" y="4604100"/>
            <a:ext cx="9144025" cy="709198"/>
            <a:chOff x="50" y="4604100"/>
            <a:chExt cx="9144025" cy="709198"/>
          </a:xfrm>
        </p:grpSpPr>
        <p:sp>
          <p:nvSpPr>
            <p:cNvPr id="979" name="Google Shape;979;p6"/>
            <p:cNvSpPr/>
            <p:nvPr/>
          </p:nvSpPr>
          <p:spPr>
            <a:xfrm>
              <a:off x="50" y="4604100"/>
              <a:ext cx="9144025" cy="709198"/>
            </a:xfrm>
            <a:custGeom>
              <a:rect b="b" l="l" r="r" t="t"/>
              <a:pathLst>
                <a:path extrusionOk="0" h="21688" w="79389">
                  <a:moveTo>
                    <a:pt x="0" y="1"/>
                  </a:moveTo>
                  <a:lnTo>
                    <a:pt x="0" y="21688"/>
                  </a:lnTo>
                  <a:lnTo>
                    <a:pt x="79388" y="21688"/>
                  </a:lnTo>
                  <a:lnTo>
                    <a:pt x="793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6"/>
            <p:cNvSpPr/>
            <p:nvPr/>
          </p:nvSpPr>
          <p:spPr>
            <a:xfrm>
              <a:off x="699787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6"/>
            <p:cNvSpPr/>
            <p:nvPr/>
          </p:nvSpPr>
          <p:spPr>
            <a:xfrm>
              <a:off x="727655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6"/>
            <p:cNvSpPr/>
            <p:nvPr/>
          </p:nvSpPr>
          <p:spPr>
            <a:xfrm>
              <a:off x="755556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6"/>
            <p:cNvSpPr/>
            <p:nvPr/>
          </p:nvSpPr>
          <p:spPr>
            <a:xfrm>
              <a:off x="6161542" y="4738462"/>
              <a:ext cx="155103" cy="78485"/>
            </a:xfrm>
            <a:custGeom>
              <a:rect b="b" l="l" r="r" t="t"/>
              <a:pathLst>
                <a:path extrusionOk="0" h="1892" w="3739">
                  <a:moveTo>
                    <a:pt x="304" y="0"/>
                  </a:moveTo>
                  <a:lnTo>
                    <a:pt x="0" y="330"/>
                  </a:lnTo>
                  <a:lnTo>
                    <a:pt x="1722" y="1891"/>
                  </a:lnTo>
                  <a:lnTo>
                    <a:pt x="2025" y="1891"/>
                  </a:lnTo>
                  <a:lnTo>
                    <a:pt x="3738"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6"/>
            <p:cNvSpPr/>
            <p:nvPr/>
          </p:nvSpPr>
          <p:spPr>
            <a:xfrm>
              <a:off x="6440181" y="4738462"/>
              <a:ext cx="155476" cy="79978"/>
            </a:xfrm>
            <a:custGeom>
              <a:rect b="b" l="l" r="r" t="t"/>
              <a:pathLst>
                <a:path extrusionOk="0" h="1928" w="3748">
                  <a:moveTo>
                    <a:pt x="313" y="0"/>
                  </a:moveTo>
                  <a:lnTo>
                    <a:pt x="1" y="321"/>
                  </a:lnTo>
                  <a:lnTo>
                    <a:pt x="1723" y="1927"/>
                  </a:lnTo>
                  <a:lnTo>
                    <a:pt x="2026" y="1927"/>
                  </a:lnTo>
                  <a:lnTo>
                    <a:pt x="3748"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6"/>
            <p:cNvSpPr/>
            <p:nvPr/>
          </p:nvSpPr>
          <p:spPr>
            <a:xfrm>
              <a:off x="671923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6"/>
            <p:cNvSpPr/>
            <p:nvPr/>
          </p:nvSpPr>
          <p:spPr>
            <a:xfrm>
              <a:off x="5325170" y="4737342"/>
              <a:ext cx="155103" cy="78858"/>
            </a:xfrm>
            <a:custGeom>
              <a:rect b="b" l="l" r="r" t="t"/>
              <a:pathLst>
                <a:path extrusionOk="0" h="1901" w="3739">
                  <a:moveTo>
                    <a:pt x="304" y="0"/>
                  </a:moveTo>
                  <a:lnTo>
                    <a:pt x="1" y="330"/>
                  </a:lnTo>
                  <a:lnTo>
                    <a:pt x="1723" y="1901"/>
                  </a:lnTo>
                  <a:lnTo>
                    <a:pt x="2026" y="190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6"/>
            <p:cNvSpPr/>
            <p:nvPr/>
          </p:nvSpPr>
          <p:spPr>
            <a:xfrm>
              <a:off x="5603850" y="4737716"/>
              <a:ext cx="155476" cy="79978"/>
            </a:xfrm>
            <a:custGeom>
              <a:rect b="b" l="l" r="r" t="t"/>
              <a:pathLst>
                <a:path extrusionOk="0" h="1928"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6"/>
            <p:cNvSpPr/>
            <p:nvPr/>
          </p:nvSpPr>
          <p:spPr>
            <a:xfrm>
              <a:off x="5882862"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6"/>
            <p:cNvSpPr/>
            <p:nvPr/>
          </p:nvSpPr>
          <p:spPr>
            <a:xfrm>
              <a:off x="4767851"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6"/>
            <p:cNvSpPr/>
            <p:nvPr/>
          </p:nvSpPr>
          <p:spPr>
            <a:xfrm>
              <a:off x="5046531" y="473771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6"/>
            <p:cNvSpPr/>
            <p:nvPr/>
          </p:nvSpPr>
          <p:spPr>
            <a:xfrm>
              <a:off x="699787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6"/>
            <p:cNvSpPr/>
            <p:nvPr/>
          </p:nvSpPr>
          <p:spPr>
            <a:xfrm>
              <a:off x="727655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6"/>
            <p:cNvSpPr/>
            <p:nvPr/>
          </p:nvSpPr>
          <p:spPr>
            <a:xfrm>
              <a:off x="755556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6"/>
            <p:cNvSpPr/>
            <p:nvPr/>
          </p:nvSpPr>
          <p:spPr>
            <a:xfrm>
              <a:off x="6161542" y="4922355"/>
              <a:ext cx="155103" cy="78526"/>
            </a:xfrm>
            <a:custGeom>
              <a:rect b="b" l="l" r="r" t="t"/>
              <a:pathLst>
                <a:path extrusionOk="0" h="1893"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6"/>
            <p:cNvSpPr/>
            <p:nvPr/>
          </p:nvSpPr>
          <p:spPr>
            <a:xfrm>
              <a:off x="6440181" y="4922355"/>
              <a:ext cx="155476" cy="80352"/>
            </a:xfrm>
            <a:custGeom>
              <a:rect b="b" l="l" r="r" t="t"/>
              <a:pathLst>
                <a:path extrusionOk="0" h="1937" w="3748">
                  <a:moveTo>
                    <a:pt x="313" y="1"/>
                  </a:moveTo>
                  <a:lnTo>
                    <a:pt x="1" y="322"/>
                  </a:lnTo>
                  <a:lnTo>
                    <a:pt x="1723" y="1937"/>
                  </a:lnTo>
                  <a:lnTo>
                    <a:pt x="2026" y="1937"/>
                  </a:lnTo>
                  <a:lnTo>
                    <a:pt x="3748"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6"/>
            <p:cNvSpPr/>
            <p:nvPr/>
          </p:nvSpPr>
          <p:spPr>
            <a:xfrm>
              <a:off x="671923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6"/>
            <p:cNvSpPr/>
            <p:nvPr/>
          </p:nvSpPr>
          <p:spPr>
            <a:xfrm>
              <a:off x="5325170" y="4921276"/>
              <a:ext cx="155103" cy="78858"/>
            </a:xfrm>
            <a:custGeom>
              <a:rect b="b" l="l" r="r" t="t"/>
              <a:pathLst>
                <a:path extrusionOk="0" h="1901" w="3739">
                  <a:moveTo>
                    <a:pt x="304" y="0"/>
                  </a:moveTo>
                  <a:lnTo>
                    <a:pt x="1" y="330"/>
                  </a:lnTo>
                  <a:lnTo>
                    <a:pt x="1723" y="1900"/>
                  </a:lnTo>
                  <a:lnTo>
                    <a:pt x="2026" y="1900"/>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6"/>
            <p:cNvSpPr/>
            <p:nvPr/>
          </p:nvSpPr>
          <p:spPr>
            <a:xfrm>
              <a:off x="5603850" y="4921649"/>
              <a:ext cx="155476" cy="79937"/>
            </a:xfrm>
            <a:custGeom>
              <a:rect b="b" l="l" r="r" t="t"/>
              <a:pathLst>
                <a:path extrusionOk="0" h="1927"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6"/>
            <p:cNvSpPr/>
            <p:nvPr/>
          </p:nvSpPr>
          <p:spPr>
            <a:xfrm>
              <a:off x="5882862"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6"/>
            <p:cNvSpPr/>
            <p:nvPr/>
          </p:nvSpPr>
          <p:spPr>
            <a:xfrm>
              <a:off x="4767851"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6"/>
            <p:cNvSpPr/>
            <p:nvPr/>
          </p:nvSpPr>
          <p:spPr>
            <a:xfrm>
              <a:off x="5046531" y="492164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6"/>
            <p:cNvSpPr/>
            <p:nvPr/>
          </p:nvSpPr>
          <p:spPr>
            <a:xfrm>
              <a:off x="699787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6"/>
            <p:cNvSpPr/>
            <p:nvPr/>
          </p:nvSpPr>
          <p:spPr>
            <a:xfrm>
              <a:off x="727655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6"/>
            <p:cNvSpPr/>
            <p:nvPr/>
          </p:nvSpPr>
          <p:spPr>
            <a:xfrm>
              <a:off x="755556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6"/>
            <p:cNvSpPr/>
            <p:nvPr/>
          </p:nvSpPr>
          <p:spPr>
            <a:xfrm>
              <a:off x="6161542" y="5106289"/>
              <a:ext cx="155103" cy="78485"/>
            </a:xfrm>
            <a:custGeom>
              <a:rect b="b" l="l" r="r" t="t"/>
              <a:pathLst>
                <a:path extrusionOk="0" h="1892"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6"/>
            <p:cNvSpPr/>
            <p:nvPr/>
          </p:nvSpPr>
          <p:spPr>
            <a:xfrm>
              <a:off x="6440181" y="5106289"/>
              <a:ext cx="155476" cy="80352"/>
            </a:xfrm>
            <a:custGeom>
              <a:rect b="b" l="l" r="r" t="t"/>
              <a:pathLst>
                <a:path extrusionOk="0" h="1937" w="3748">
                  <a:moveTo>
                    <a:pt x="313" y="1"/>
                  </a:moveTo>
                  <a:lnTo>
                    <a:pt x="1" y="331"/>
                  </a:lnTo>
                  <a:lnTo>
                    <a:pt x="1723" y="1936"/>
                  </a:lnTo>
                  <a:lnTo>
                    <a:pt x="2026" y="1936"/>
                  </a:lnTo>
                  <a:lnTo>
                    <a:pt x="3748"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6"/>
            <p:cNvSpPr/>
            <p:nvPr/>
          </p:nvSpPr>
          <p:spPr>
            <a:xfrm>
              <a:off x="671923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6"/>
            <p:cNvSpPr/>
            <p:nvPr/>
          </p:nvSpPr>
          <p:spPr>
            <a:xfrm>
              <a:off x="5325170" y="5105169"/>
              <a:ext cx="155103" cy="78900"/>
            </a:xfrm>
            <a:custGeom>
              <a:rect b="b" l="l" r="r" t="t"/>
              <a:pathLst>
                <a:path extrusionOk="0" h="1902" w="3739">
                  <a:moveTo>
                    <a:pt x="304" y="1"/>
                  </a:moveTo>
                  <a:lnTo>
                    <a:pt x="1" y="331"/>
                  </a:lnTo>
                  <a:lnTo>
                    <a:pt x="1723" y="1901"/>
                  </a:lnTo>
                  <a:lnTo>
                    <a:pt x="2026" y="1901"/>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6"/>
            <p:cNvSpPr/>
            <p:nvPr/>
          </p:nvSpPr>
          <p:spPr>
            <a:xfrm>
              <a:off x="5603850" y="5105542"/>
              <a:ext cx="155476" cy="79978"/>
            </a:xfrm>
            <a:custGeom>
              <a:rect b="b" l="l" r="r" t="t"/>
              <a:pathLst>
                <a:path extrusionOk="0" h="1928" w="3748">
                  <a:moveTo>
                    <a:pt x="313" y="1"/>
                  </a:moveTo>
                  <a:lnTo>
                    <a:pt x="0" y="322"/>
                  </a:lnTo>
                  <a:lnTo>
                    <a:pt x="1722" y="1928"/>
                  </a:lnTo>
                  <a:lnTo>
                    <a:pt x="2025" y="1928"/>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6"/>
            <p:cNvSpPr/>
            <p:nvPr/>
          </p:nvSpPr>
          <p:spPr>
            <a:xfrm>
              <a:off x="5882862"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6"/>
            <p:cNvSpPr/>
            <p:nvPr/>
          </p:nvSpPr>
          <p:spPr>
            <a:xfrm>
              <a:off x="4767851"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6"/>
            <p:cNvSpPr/>
            <p:nvPr/>
          </p:nvSpPr>
          <p:spPr>
            <a:xfrm>
              <a:off x="5046531" y="510554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6"/>
            <p:cNvSpPr/>
            <p:nvPr/>
          </p:nvSpPr>
          <p:spPr>
            <a:xfrm>
              <a:off x="810912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6"/>
            <p:cNvSpPr/>
            <p:nvPr/>
          </p:nvSpPr>
          <p:spPr>
            <a:xfrm>
              <a:off x="838780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6"/>
            <p:cNvSpPr/>
            <p:nvPr/>
          </p:nvSpPr>
          <p:spPr>
            <a:xfrm>
              <a:off x="866681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6"/>
            <p:cNvSpPr/>
            <p:nvPr/>
          </p:nvSpPr>
          <p:spPr>
            <a:xfrm>
              <a:off x="783048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6"/>
            <p:cNvSpPr/>
            <p:nvPr/>
          </p:nvSpPr>
          <p:spPr>
            <a:xfrm>
              <a:off x="810912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6"/>
            <p:cNvSpPr/>
            <p:nvPr/>
          </p:nvSpPr>
          <p:spPr>
            <a:xfrm>
              <a:off x="838780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6"/>
            <p:cNvSpPr/>
            <p:nvPr/>
          </p:nvSpPr>
          <p:spPr>
            <a:xfrm>
              <a:off x="866681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6"/>
            <p:cNvSpPr/>
            <p:nvPr/>
          </p:nvSpPr>
          <p:spPr>
            <a:xfrm>
              <a:off x="783048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6"/>
            <p:cNvSpPr/>
            <p:nvPr/>
          </p:nvSpPr>
          <p:spPr>
            <a:xfrm>
              <a:off x="810912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6"/>
            <p:cNvSpPr/>
            <p:nvPr/>
          </p:nvSpPr>
          <p:spPr>
            <a:xfrm>
              <a:off x="838780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6"/>
            <p:cNvSpPr/>
            <p:nvPr/>
          </p:nvSpPr>
          <p:spPr>
            <a:xfrm>
              <a:off x="866681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6"/>
            <p:cNvSpPr/>
            <p:nvPr/>
          </p:nvSpPr>
          <p:spPr>
            <a:xfrm>
              <a:off x="783048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6"/>
            <p:cNvSpPr/>
            <p:nvPr/>
          </p:nvSpPr>
          <p:spPr>
            <a:xfrm>
              <a:off x="8945478"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6"/>
            <p:cNvSpPr/>
            <p:nvPr/>
          </p:nvSpPr>
          <p:spPr>
            <a:xfrm>
              <a:off x="8945478"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6"/>
            <p:cNvSpPr/>
            <p:nvPr/>
          </p:nvSpPr>
          <p:spPr>
            <a:xfrm>
              <a:off x="8945478"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6"/>
            <p:cNvSpPr/>
            <p:nvPr/>
          </p:nvSpPr>
          <p:spPr>
            <a:xfrm>
              <a:off x="283072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6"/>
            <p:cNvSpPr/>
            <p:nvPr/>
          </p:nvSpPr>
          <p:spPr>
            <a:xfrm>
              <a:off x="310940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6"/>
            <p:cNvSpPr/>
            <p:nvPr/>
          </p:nvSpPr>
          <p:spPr>
            <a:xfrm>
              <a:off x="338841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6"/>
            <p:cNvSpPr/>
            <p:nvPr/>
          </p:nvSpPr>
          <p:spPr>
            <a:xfrm>
              <a:off x="1994392" y="4738462"/>
              <a:ext cx="155103" cy="78485"/>
            </a:xfrm>
            <a:custGeom>
              <a:rect b="b" l="l" r="r" t="t"/>
              <a:pathLst>
                <a:path extrusionOk="0" h="1892" w="3739">
                  <a:moveTo>
                    <a:pt x="304" y="0"/>
                  </a:moveTo>
                  <a:lnTo>
                    <a:pt x="0" y="330"/>
                  </a:lnTo>
                  <a:lnTo>
                    <a:pt x="1722" y="1891"/>
                  </a:lnTo>
                  <a:lnTo>
                    <a:pt x="2025" y="1891"/>
                  </a:lnTo>
                  <a:lnTo>
                    <a:pt x="3738"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6"/>
            <p:cNvSpPr/>
            <p:nvPr/>
          </p:nvSpPr>
          <p:spPr>
            <a:xfrm>
              <a:off x="2273031" y="4738462"/>
              <a:ext cx="155476" cy="79978"/>
            </a:xfrm>
            <a:custGeom>
              <a:rect b="b" l="l" r="r" t="t"/>
              <a:pathLst>
                <a:path extrusionOk="0" h="1928" w="3748">
                  <a:moveTo>
                    <a:pt x="313" y="0"/>
                  </a:moveTo>
                  <a:lnTo>
                    <a:pt x="1" y="321"/>
                  </a:lnTo>
                  <a:lnTo>
                    <a:pt x="1723" y="1927"/>
                  </a:lnTo>
                  <a:lnTo>
                    <a:pt x="2026" y="1927"/>
                  </a:lnTo>
                  <a:lnTo>
                    <a:pt x="3748"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6"/>
            <p:cNvSpPr/>
            <p:nvPr/>
          </p:nvSpPr>
          <p:spPr>
            <a:xfrm>
              <a:off x="255208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6"/>
            <p:cNvSpPr/>
            <p:nvPr/>
          </p:nvSpPr>
          <p:spPr>
            <a:xfrm>
              <a:off x="1158020" y="4737342"/>
              <a:ext cx="155103" cy="78858"/>
            </a:xfrm>
            <a:custGeom>
              <a:rect b="b" l="l" r="r" t="t"/>
              <a:pathLst>
                <a:path extrusionOk="0" h="1901" w="3739">
                  <a:moveTo>
                    <a:pt x="304" y="0"/>
                  </a:moveTo>
                  <a:lnTo>
                    <a:pt x="1" y="330"/>
                  </a:lnTo>
                  <a:lnTo>
                    <a:pt x="1723" y="1901"/>
                  </a:lnTo>
                  <a:lnTo>
                    <a:pt x="2026" y="190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6"/>
            <p:cNvSpPr/>
            <p:nvPr/>
          </p:nvSpPr>
          <p:spPr>
            <a:xfrm>
              <a:off x="1436700" y="4737716"/>
              <a:ext cx="155476" cy="79978"/>
            </a:xfrm>
            <a:custGeom>
              <a:rect b="b" l="l" r="r" t="t"/>
              <a:pathLst>
                <a:path extrusionOk="0" h="1928"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6"/>
            <p:cNvSpPr/>
            <p:nvPr/>
          </p:nvSpPr>
          <p:spPr>
            <a:xfrm>
              <a:off x="1715712"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6"/>
            <p:cNvSpPr/>
            <p:nvPr/>
          </p:nvSpPr>
          <p:spPr>
            <a:xfrm>
              <a:off x="600701"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6"/>
            <p:cNvSpPr/>
            <p:nvPr/>
          </p:nvSpPr>
          <p:spPr>
            <a:xfrm>
              <a:off x="879381" y="473771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6"/>
            <p:cNvSpPr/>
            <p:nvPr/>
          </p:nvSpPr>
          <p:spPr>
            <a:xfrm>
              <a:off x="283072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6"/>
            <p:cNvSpPr/>
            <p:nvPr/>
          </p:nvSpPr>
          <p:spPr>
            <a:xfrm>
              <a:off x="310940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6"/>
            <p:cNvSpPr/>
            <p:nvPr/>
          </p:nvSpPr>
          <p:spPr>
            <a:xfrm>
              <a:off x="338841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6"/>
            <p:cNvSpPr/>
            <p:nvPr/>
          </p:nvSpPr>
          <p:spPr>
            <a:xfrm>
              <a:off x="1994392" y="4922355"/>
              <a:ext cx="155103" cy="78526"/>
            </a:xfrm>
            <a:custGeom>
              <a:rect b="b" l="l" r="r" t="t"/>
              <a:pathLst>
                <a:path extrusionOk="0" h="1893"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6"/>
            <p:cNvSpPr/>
            <p:nvPr/>
          </p:nvSpPr>
          <p:spPr>
            <a:xfrm>
              <a:off x="2273031" y="4922355"/>
              <a:ext cx="155476" cy="80352"/>
            </a:xfrm>
            <a:custGeom>
              <a:rect b="b" l="l" r="r" t="t"/>
              <a:pathLst>
                <a:path extrusionOk="0" h="1937" w="3748">
                  <a:moveTo>
                    <a:pt x="313" y="1"/>
                  </a:moveTo>
                  <a:lnTo>
                    <a:pt x="1" y="322"/>
                  </a:lnTo>
                  <a:lnTo>
                    <a:pt x="1723" y="1937"/>
                  </a:lnTo>
                  <a:lnTo>
                    <a:pt x="2026" y="1937"/>
                  </a:lnTo>
                  <a:lnTo>
                    <a:pt x="3748"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6"/>
            <p:cNvSpPr/>
            <p:nvPr/>
          </p:nvSpPr>
          <p:spPr>
            <a:xfrm>
              <a:off x="255208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6"/>
            <p:cNvSpPr/>
            <p:nvPr/>
          </p:nvSpPr>
          <p:spPr>
            <a:xfrm>
              <a:off x="1158020" y="4921276"/>
              <a:ext cx="155103" cy="78858"/>
            </a:xfrm>
            <a:custGeom>
              <a:rect b="b" l="l" r="r" t="t"/>
              <a:pathLst>
                <a:path extrusionOk="0" h="1901" w="3739">
                  <a:moveTo>
                    <a:pt x="304" y="0"/>
                  </a:moveTo>
                  <a:lnTo>
                    <a:pt x="1" y="330"/>
                  </a:lnTo>
                  <a:lnTo>
                    <a:pt x="1723" y="1900"/>
                  </a:lnTo>
                  <a:lnTo>
                    <a:pt x="2026" y="1900"/>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6"/>
            <p:cNvSpPr/>
            <p:nvPr/>
          </p:nvSpPr>
          <p:spPr>
            <a:xfrm>
              <a:off x="1436700" y="4921649"/>
              <a:ext cx="155476" cy="79937"/>
            </a:xfrm>
            <a:custGeom>
              <a:rect b="b" l="l" r="r" t="t"/>
              <a:pathLst>
                <a:path extrusionOk="0" h="1927"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6"/>
            <p:cNvSpPr/>
            <p:nvPr/>
          </p:nvSpPr>
          <p:spPr>
            <a:xfrm>
              <a:off x="1715712"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6"/>
            <p:cNvSpPr/>
            <p:nvPr/>
          </p:nvSpPr>
          <p:spPr>
            <a:xfrm>
              <a:off x="600701"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6"/>
            <p:cNvSpPr/>
            <p:nvPr/>
          </p:nvSpPr>
          <p:spPr>
            <a:xfrm>
              <a:off x="879381" y="492164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6"/>
            <p:cNvSpPr/>
            <p:nvPr/>
          </p:nvSpPr>
          <p:spPr>
            <a:xfrm>
              <a:off x="283072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6"/>
            <p:cNvSpPr/>
            <p:nvPr/>
          </p:nvSpPr>
          <p:spPr>
            <a:xfrm>
              <a:off x="310940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6"/>
            <p:cNvSpPr/>
            <p:nvPr/>
          </p:nvSpPr>
          <p:spPr>
            <a:xfrm>
              <a:off x="338841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6"/>
            <p:cNvSpPr/>
            <p:nvPr/>
          </p:nvSpPr>
          <p:spPr>
            <a:xfrm>
              <a:off x="1994392" y="5106289"/>
              <a:ext cx="155103" cy="78485"/>
            </a:xfrm>
            <a:custGeom>
              <a:rect b="b" l="l" r="r" t="t"/>
              <a:pathLst>
                <a:path extrusionOk="0" h="1892"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6"/>
            <p:cNvSpPr/>
            <p:nvPr/>
          </p:nvSpPr>
          <p:spPr>
            <a:xfrm>
              <a:off x="2273031" y="5106289"/>
              <a:ext cx="155476" cy="80352"/>
            </a:xfrm>
            <a:custGeom>
              <a:rect b="b" l="l" r="r" t="t"/>
              <a:pathLst>
                <a:path extrusionOk="0" h="1937" w="3748">
                  <a:moveTo>
                    <a:pt x="313" y="1"/>
                  </a:moveTo>
                  <a:lnTo>
                    <a:pt x="1" y="331"/>
                  </a:lnTo>
                  <a:lnTo>
                    <a:pt x="1723" y="1936"/>
                  </a:lnTo>
                  <a:lnTo>
                    <a:pt x="2026" y="1936"/>
                  </a:lnTo>
                  <a:lnTo>
                    <a:pt x="3748"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6"/>
            <p:cNvSpPr/>
            <p:nvPr/>
          </p:nvSpPr>
          <p:spPr>
            <a:xfrm>
              <a:off x="255208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6"/>
            <p:cNvSpPr/>
            <p:nvPr/>
          </p:nvSpPr>
          <p:spPr>
            <a:xfrm>
              <a:off x="1158020" y="5105169"/>
              <a:ext cx="155103" cy="78900"/>
            </a:xfrm>
            <a:custGeom>
              <a:rect b="b" l="l" r="r" t="t"/>
              <a:pathLst>
                <a:path extrusionOk="0" h="1902" w="3739">
                  <a:moveTo>
                    <a:pt x="304" y="1"/>
                  </a:moveTo>
                  <a:lnTo>
                    <a:pt x="1" y="331"/>
                  </a:lnTo>
                  <a:lnTo>
                    <a:pt x="1723" y="1901"/>
                  </a:lnTo>
                  <a:lnTo>
                    <a:pt x="2026" y="1901"/>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6"/>
            <p:cNvSpPr/>
            <p:nvPr/>
          </p:nvSpPr>
          <p:spPr>
            <a:xfrm>
              <a:off x="1436700" y="5105542"/>
              <a:ext cx="155476" cy="79978"/>
            </a:xfrm>
            <a:custGeom>
              <a:rect b="b" l="l" r="r" t="t"/>
              <a:pathLst>
                <a:path extrusionOk="0" h="1928" w="3748">
                  <a:moveTo>
                    <a:pt x="313" y="1"/>
                  </a:moveTo>
                  <a:lnTo>
                    <a:pt x="0" y="322"/>
                  </a:lnTo>
                  <a:lnTo>
                    <a:pt x="1722" y="1928"/>
                  </a:lnTo>
                  <a:lnTo>
                    <a:pt x="2025" y="1928"/>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6"/>
            <p:cNvSpPr/>
            <p:nvPr/>
          </p:nvSpPr>
          <p:spPr>
            <a:xfrm>
              <a:off x="1715712"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6"/>
            <p:cNvSpPr/>
            <p:nvPr/>
          </p:nvSpPr>
          <p:spPr>
            <a:xfrm>
              <a:off x="600701"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6"/>
            <p:cNvSpPr/>
            <p:nvPr/>
          </p:nvSpPr>
          <p:spPr>
            <a:xfrm>
              <a:off x="879381" y="510554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6"/>
            <p:cNvSpPr/>
            <p:nvPr/>
          </p:nvSpPr>
          <p:spPr>
            <a:xfrm>
              <a:off x="394197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6"/>
            <p:cNvSpPr/>
            <p:nvPr/>
          </p:nvSpPr>
          <p:spPr>
            <a:xfrm>
              <a:off x="422065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6"/>
            <p:cNvSpPr/>
            <p:nvPr/>
          </p:nvSpPr>
          <p:spPr>
            <a:xfrm>
              <a:off x="449966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6"/>
            <p:cNvSpPr/>
            <p:nvPr/>
          </p:nvSpPr>
          <p:spPr>
            <a:xfrm>
              <a:off x="366333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6"/>
            <p:cNvSpPr/>
            <p:nvPr/>
          </p:nvSpPr>
          <p:spPr>
            <a:xfrm>
              <a:off x="394197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6"/>
            <p:cNvSpPr/>
            <p:nvPr/>
          </p:nvSpPr>
          <p:spPr>
            <a:xfrm>
              <a:off x="422065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6"/>
            <p:cNvSpPr/>
            <p:nvPr/>
          </p:nvSpPr>
          <p:spPr>
            <a:xfrm>
              <a:off x="449966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6"/>
            <p:cNvSpPr/>
            <p:nvPr/>
          </p:nvSpPr>
          <p:spPr>
            <a:xfrm>
              <a:off x="366333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6"/>
            <p:cNvSpPr/>
            <p:nvPr/>
          </p:nvSpPr>
          <p:spPr>
            <a:xfrm>
              <a:off x="394197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6"/>
            <p:cNvSpPr/>
            <p:nvPr/>
          </p:nvSpPr>
          <p:spPr>
            <a:xfrm>
              <a:off x="422065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6"/>
            <p:cNvSpPr/>
            <p:nvPr/>
          </p:nvSpPr>
          <p:spPr>
            <a:xfrm>
              <a:off x="449966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6"/>
            <p:cNvSpPr/>
            <p:nvPr/>
          </p:nvSpPr>
          <p:spPr>
            <a:xfrm>
              <a:off x="366333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6"/>
            <p:cNvSpPr/>
            <p:nvPr/>
          </p:nvSpPr>
          <p:spPr>
            <a:xfrm>
              <a:off x="43401"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6"/>
            <p:cNvSpPr/>
            <p:nvPr/>
          </p:nvSpPr>
          <p:spPr>
            <a:xfrm>
              <a:off x="322081" y="473771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6"/>
            <p:cNvSpPr/>
            <p:nvPr/>
          </p:nvSpPr>
          <p:spPr>
            <a:xfrm>
              <a:off x="43401"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6"/>
            <p:cNvSpPr/>
            <p:nvPr/>
          </p:nvSpPr>
          <p:spPr>
            <a:xfrm>
              <a:off x="322081" y="492164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6"/>
            <p:cNvSpPr/>
            <p:nvPr/>
          </p:nvSpPr>
          <p:spPr>
            <a:xfrm>
              <a:off x="43401"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6"/>
            <p:cNvSpPr/>
            <p:nvPr/>
          </p:nvSpPr>
          <p:spPr>
            <a:xfrm>
              <a:off x="322081" y="510554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 name="Google Shape;1079;p6"/>
          <p:cNvGrpSpPr/>
          <p:nvPr/>
        </p:nvGrpSpPr>
        <p:grpSpPr>
          <a:xfrm>
            <a:off x="127153" y="3245713"/>
            <a:ext cx="461150" cy="1358395"/>
            <a:chOff x="6488875" y="1947200"/>
            <a:chExt cx="258275" cy="760750"/>
          </a:xfrm>
        </p:grpSpPr>
        <p:sp>
          <p:nvSpPr>
            <p:cNvPr id="1080" name="Google Shape;1080;p6"/>
            <p:cNvSpPr/>
            <p:nvPr/>
          </p:nvSpPr>
          <p:spPr>
            <a:xfrm>
              <a:off x="6612425" y="2049800"/>
              <a:ext cx="11175" cy="658150"/>
            </a:xfrm>
            <a:custGeom>
              <a:rect b="b" l="l" r="r" t="t"/>
              <a:pathLst>
                <a:path extrusionOk="0" h="26326" w="447">
                  <a:moveTo>
                    <a:pt x="0" y="0"/>
                  </a:moveTo>
                  <a:lnTo>
                    <a:pt x="0" y="26326"/>
                  </a:lnTo>
                  <a:lnTo>
                    <a:pt x="446" y="26326"/>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6"/>
            <p:cNvSpPr/>
            <p:nvPr/>
          </p:nvSpPr>
          <p:spPr>
            <a:xfrm>
              <a:off x="6574275" y="1947200"/>
              <a:ext cx="87450" cy="167075"/>
            </a:xfrm>
            <a:custGeom>
              <a:rect b="b" l="l" r="r" t="t"/>
              <a:pathLst>
                <a:path extrusionOk="0" h="6683" w="3498">
                  <a:moveTo>
                    <a:pt x="1749" y="0"/>
                  </a:moveTo>
                  <a:cubicBezTo>
                    <a:pt x="1749" y="0"/>
                    <a:pt x="1" y="1499"/>
                    <a:pt x="1" y="3346"/>
                  </a:cubicBezTo>
                  <a:cubicBezTo>
                    <a:pt x="1" y="5184"/>
                    <a:pt x="1749" y="6682"/>
                    <a:pt x="1749" y="6682"/>
                  </a:cubicBezTo>
                  <a:cubicBezTo>
                    <a:pt x="1749" y="6682"/>
                    <a:pt x="3498" y="5184"/>
                    <a:pt x="3498" y="3346"/>
                  </a:cubicBezTo>
                  <a:cubicBezTo>
                    <a:pt x="3498" y="1499"/>
                    <a:pt x="1749" y="0"/>
                    <a:pt x="17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6"/>
            <p:cNvSpPr/>
            <p:nvPr/>
          </p:nvSpPr>
          <p:spPr>
            <a:xfrm>
              <a:off x="6622675" y="2448325"/>
              <a:ext cx="124475" cy="118150"/>
            </a:xfrm>
            <a:custGeom>
              <a:rect b="b" l="l" r="r" t="t"/>
              <a:pathLst>
                <a:path extrusionOk="0" h="4726" w="4979">
                  <a:moveTo>
                    <a:pt x="4827" y="1"/>
                  </a:moveTo>
                  <a:lnTo>
                    <a:pt x="1" y="4720"/>
                  </a:lnTo>
                  <a:cubicBezTo>
                    <a:pt x="1" y="4720"/>
                    <a:pt x="84" y="4726"/>
                    <a:pt x="227" y="4726"/>
                  </a:cubicBezTo>
                  <a:cubicBezTo>
                    <a:pt x="842" y="4726"/>
                    <a:pt x="2571" y="4626"/>
                    <a:pt x="3649" y="3569"/>
                  </a:cubicBezTo>
                  <a:cubicBezTo>
                    <a:pt x="4979" y="2267"/>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6"/>
            <p:cNvSpPr/>
            <p:nvPr/>
          </p:nvSpPr>
          <p:spPr>
            <a:xfrm>
              <a:off x="6622675" y="2316525"/>
              <a:ext cx="124475" cy="118175"/>
            </a:xfrm>
            <a:custGeom>
              <a:rect b="b" l="l" r="r" t="t"/>
              <a:pathLst>
                <a:path extrusionOk="0" h="4727" w="4979">
                  <a:moveTo>
                    <a:pt x="4827" y="1"/>
                  </a:moveTo>
                  <a:lnTo>
                    <a:pt x="1" y="4720"/>
                  </a:lnTo>
                  <a:cubicBezTo>
                    <a:pt x="1" y="4720"/>
                    <a:pt x="92" y="4726"/>
                    <a:pt x="247" y="4726"/>
                  </a:cubicBezTo>
                  <a:cubicBezTo>
                    <a:pt x="880" y="4726"/>
                    <a:pt x="2583" y="4623"/>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6"/>
            <p:cNvSpPr/>
            <p:nvPr/>
          </p:nvSpPr>
          <p:spPr>
            <a:xfrm>
              <a:off x="6622675" y="2184950"/>
              <a:ext cx="124475" cy="118125"/>
            </a:xfrm>
            <a:custGeom>
              <a:rect b="b" l="l" r="r" t="t"/>
              <a:pathLst>
                <a:path extrusionOk="0" h="4725" w="4979">
                  <a:moveTo>
                    <a:pt x="4827" y="0"/>
                  </a:moveTo>
                  <a:lnTo>
                    <a:pt x="1" y="4719"/>
                  </a:lnTo>
                  <a:cubicBezTo>
                    <a:pt x="1" y="4719"/>
                    <a:pt x="84" y="4725"/>
                    <a:pt x="227" y="4725"/>
                  </a:cubicBezTo>
                  <a:cubicBezTo>
                    <a:pt x="842" y="4725"/>
                    <a:pt x="2571" y="4625"/>
                    <a:pt x="3649" y="3569"/>
                  </a:cubicBezTo>
                  <a:cubicBezTo>
                    <a:pt x="4979" y="2266"/>
                    <a:pt x="4827" y="1"/>
                    <a:pt x="48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6"/>
            <p:cNvSpPr/>
            <p:nvPr/>
          </p:nvSpPr>
          <p:spPr>
            <a:xfrm>
              <a:off x="6622675" y="2053125"/>
              <a:ext cx="124475" cy="118375"/>
            </a:xfrm>
            <a:custGeom>
              <a:rect b="b" l="l" r="r" t="t"/>
              <a:pathLst>
                <a:path extrusionOk="0" h="4735" w="4979">
                  <a:moveTo>
                    <a:pt x="4827" y="1"/>
                  </a:moveTo>
                  <a:lnTo>
                    <a:pt x="1" y="4729"/>
                  </a:lnTo>
                  <a:cubicBezTo>
                    <a:pt x="1" y="4729"/>
                    <a:pt x="84" y="4734"/>
                    <a:pt x="227" y="4734"/>
                  </a:cubicBezTo>
                  <a:cubicBezTo>
                    <a:pt x="842" y="4734"/>
                    <a:pt x="2571" y="4635"/>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6"/>
            <p:cNvSpPr/>
            <p:nvPr/>
          </p:nvSpPr>
          <p:spPr>
            <a:xfrm>
              <a:off x="6622675" y="2448325"/>
              <a:ext cx="124475" cy="118150"/>
            </a:xfrm>
            <a:custGeom>
              <a:rect b="b" l="l" r="r" t="t"/>
              <a:pathLst>
                <a:path extrusionOk="0" h="4726" w="4979">
                  <a:moveTo>
                    <a:pt x="4827" y="1"/>
                  </a:moveTo>
                  <a:lnTo>
                    <a:pt x="1" y="4720"/>
                  </a:lnTo>
                  <a:cubicBezTo>
                    <a:pt x="1" y="4720"/>
                    <a:pt x="84" y="4726"/>
                    <a:pt x="227" y="4726"/>
                  </a:cubicBezTo>
                  <a:cubicBezTo>
                    <a:pt x="842" y="4726"/>
                    <a:pt x="2571" y="4626"/>
                    <a:pt x="3649" y="3569"/>
                  </a:cubicBezTo>
                  <a:cubicBezTo>
                    <a:pt x="4979" y="2267"/>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6"/>
            <p:cNvSpPr/>
            <p:nvPr/>
          </p:nvSpPr>
          <p:spPr>
            <a:xfrm>
              <a:off x="6622675" y="2316525"/>
              <a:ext cx="124475" cy="118175"/>
            </a:xfrm>
            <a:custGeom>
              <a:rect b="b" l="l" r="r" t="t"/>
              <a:pathLst>
                <a:path extrusionOk="0" h="4727" w="4979">
                  <a:moveTo>
                    <a:pt x="4827" y="1"/>
                  </a:moveTo>
                  <a:lnTo>
                    <a:pt x="1" y="4720"/>
                  </a:lnTo>
                  <a:cubicBezTo>
                    <a:pt x="1" y="4720"/>
                    <a:pt x="92" y="4726"/>
                    <a:pt x="247" y="4726"/>
                  </a:cubicBezTo>
                  <a:cubicBezTo>
                    <a:pt x="880" y="4726"/>
                    <a:pt x="2583" y="4623"/>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6"/>
            <p:cNvSpPr/>
            <p:nvPr/>
          </p:nvSpPr>
          <p:spPr>
            <a:xfrm>
              <a:off x="6622675" y="2184950"/>
              <a:ext cx="124475" cy="118125"/>
            </a:xfrm>
            <a:custGeom>
              <a:rect b="b" l="l" r="r" t="t"/>
              <a:pathLst>
                <a:path extrusionOk="0" h="4725" w="4979">
                  <a:moveTo>
                    <a:pt x="4827" y="0"/>
                  </a:moveTo>
                  <a:lnTo>
                    <a:pt x="1" y="4719"/>
                  </a:lnTo>
                  <a:cubicBezTo>
                    <a:pt x="1" y="4719"/>
                    <a:pt x="84" y="4725"/>
                    <a:pt x="227" y="4725"/>
                  </a:cubicBezTo>
                  <a:cubicBezTo>
                    <a:pt x="842" y="4725"/>
                    <a:pt x="2571" y="4625"/>
                    <a:pt x="3649" y="3569"/>
                  </a:cubicBezTo>
                  <a:cubicBezTo>
                    <a:pt x="4979" y="2266"/>
                    <a:pt x="4827" y="1"/>
                    <a:pt x="48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6"/>
            <p:cNvSpPr/>
            <p:nvPr/>
          </p:nvSpPr>
          <p:spPr>
            <a:xfrm>
              <a:off x="6622675" y="2053125"/>
              <a:ext cx="124475" cy="118375"/>
            </a:xfrm>
            <a:custGeom>
              <a:rect b="b" l="l" r="r" t="t"/>
              <a:pathLst>
                <a:path extrusionOk="0" h="4735" w="4979">
                  <a:moveTo>
                    <a:pt x="4827" y="1"/>
                  </a:moveTo>
                  <a:lnTo>
                    <a:pt x="1" y="4729"/>
                  </a:lnTo>
                  <a:cubicBezTo>
                    <a:pt x="1" y="4729"/>
                    <a:pt x="84" y="4734"/>
                    <a:pt x="227" y="4734"/>
                  </a:cubicBezTo>
                  <a:cubicBezTo>
                    <a:pt x="842" y="4734"/>
                    <a:pt x="2571" y="4635"/>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6"/>
            <p:cNvSpPr/>
            <p:nvPr/>
          </p:nvSpPr>
          <p:spPr>
            <a:xfrm>
              <a:off x="6488875" y="2448325"/>
              <a:ext cx="124475" cy="118150"/>
            </a:xfrm>
            <a:custGeom>
              <a:rect b="b" l="l" r="r" t="t"/>
              <a:pathLst>
                <a:path extrusionOk="0" h="4726" w="4979">
                  <a:moveTo>
                    <a:pt x="161" y="1"/>
                  </a:moveTo>
                  <a:cubicBezTo>
                    <a:pt x="161" y="1"/>
                    <a:pt x="0" y="2267"/>
                    <a:pt x="1329" y="3569"/>
                  </a:cubicBezTo>
                  <a:cubicBezTo>
                    <a:pt x="2408" y="4626"/>
                    <a:pt x="4137" y="4726"/>
                    <a:pt x="4752" y="4726"/>
                  </a:cubicBezTo>
                  <a:cubicBezTo>
                    <a:pt x="4895" y="4726"/>
                    <a:pt x="4978" y="4720"/>
                    <a:pt x="4978" y="4720"/>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6"/>
            <p:cNvSpPr/>
            <p:nvPr/>
          </p:nvSpPr>
          <p:spPr>
            <a:xfrm>
              <a:off x="6488875" y="2316525"/>
              <a:ext cx="124475" cy="118175"/>
            </a:xfrm>
            <a:custGeom>
              <a:rect b="b" l="l" r="r" t="t"/>
              <a:pathLst>
                <a:path extrusionOk="0" h="4727" w="4979">
                  <a:moveTo>
                    <a:pt x="161" y="1"/>
                  </a:moveTo>
                  <a:cubicBezTo>
                    <a:pt x="161" y="1"/>
                    <a:pt x="0" y="2276"/>
                    <a:pt x="1329" y="3578"/>
                  </a:cubicBezTo>
                  <a:cubicBezTo>
                    <a:pt x="2396" y="4623"/>
                    <a:pt x="4099" y="4726"/>
                    <a:pt x="4731" y="4726"/>
                  </a:cubicBezTo>
                  <a:cubicBezTo>
                    <a:pt x="4887" y="4726"/>
                    <a:pt x="4978" y="4720"/>
                    <a:pt x="4978" y="4720"/>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6"/>
            <p:cNvSpPr/>
            <p:nvPr/>
          </p:nvSpPr>
          <p:spPr>
            <a:xfrm>
              <a:off x="6488875" y="2184950"/>
              <a:ext cx="124475" cy="118125"/>
            </a:xfrm>
            <a:custGeom>
              <a:rect b="b" l="l" r="r" t="t"/>
              <a:pathLst>
                <a:path extrusionOk="0" h="4725" w="4979">
                  <a:moveTo>
                    <a:pt x="161" y="0"/>
                  </a:moveTo>
                  <a:cubicBezTo>
                    <a:pt x="161" y="1"/>
                    <a:pt x="0" y="2266"/>
                    <a:pt x="1329" y="3569"/>
                  </a:cubicBezTo>
                  <a:cubicBezTo>
                    <a:pt x="2408" y="4625"/>
                    <a:pt x="4137" y="4725"/>
                    <a:pt x="4752" y="4725"/>
                  </a:cubicBezTo>
                  <a:cubicBezTo>
                    <a:pt x="4895" y="4725"/>
                    <a:pt x="4978" y="4719"/>
                    <a:pt x="4978" y="4719"/>
                  </a:cubicBezTo>
                  <a:lnTo>
                    <a:pt x="16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6"/>
            <p:cNvSpPr/>
            <p:nvPr/>
          </p:nvSpPr>
          <p:spPr>
            <a:xfrm>
              <a:off x="6488875" y="2053125"/>
              <a:ext cx="124475" cy="118375"/>
            </a:xfrm>
            <a:custGeom>
              <a:rect b="b" l="l" r="r" t="t"/>
              <a:pathLst>
                <a:path extrusionOk="0" h="4735" w="4979">
                  <a:moveTo>
                    <a:pt x="161" y="1"/>
                  </a:moveTo>
                  <a:cubicBezTo>
                    <a:pt x="161" y="1"/>
                    <a:pt x="0" y="2276"/>
                    <a:pt x="1329" y="3578"/>
                  </a:cubicBezTo>
                  <a:cubicBezTo>
                    <a:pt x="2408" y="4635"/>
                    <a:pt x="4137" y="4734"/>
                    <a:pt x="4752" y="4734"/>
                  </a:cubicBezTo>
                  <a:cubicBezTo>
                    <a:pt x="4895" y="4734"/>
                    <a:pt x="4978" y="4729"/>
                    <a:pt x="4978" y="4729"/>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4" name="Google Shape;1094;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95" name="Shape 1095"/>
        <p:cNvGrpSpPr/>
        <p:nvPr/>
      </p:nvGrpSpPr>
      <p:grpSpPr>
        <a:xfrm>
          <a:off x="0" y="0"/>
          <a:ext cx="0" cy="0"/>
          <a:chOff x="0" y="0"/>
          <a:chExt cx="0" cy="0"/>
        </a:xfrm>
      </p:grpSpPr>
      <p:grpSp>
        <p:nvGrpSpPr>
          <p:cNvPr id="1096" name="Google Shape;1096;p7"/>
          <p:cNvGrpSpPr/>
          <p:nvPr/>
        </p:nvGrpSpPr>
        <p:grpSpPr>
          <a:xfrm>
            <a:off x="8275501" y="652791"/>
            <a:ext cx="1787186" cy="4042445"/>
            <a:chOff x="-68302" y="1858975"/>
            <a:chExt cx="889723" cy="2012468"/>
          </a:xfrm>
        </p:grpSpPr>
        <p:sp>
          <p:nvSpPr>
            <p:cNvPr id="1097" name="Google Shape;1097;p7"/>
            <p:cNvSpPr/>
            <p:nvPr/>
          </p:nvSpPr>
          <p:spPr>
            <a:xfrm flipH="1">
              <a:off x="-68302" y="2426502"/>
              <a:ext cx="889723" cy="1444942"/>
            </a:xfrm>
            <a:custGeom>
              <a:rect b="b" l="l" r="r" t="t"/>
              <a:pathLst>
                <a:path extrusionOk="0" h="34730" w="21385">
                  <a:moveTo>
                    <a:pt x="11857" y="455"/>
                  </a:moveTo>
                  <a:lnTo>
                    <a:pt x="20742" y="33864"/>
                  </a:lnTo>
                  <a:lnTo>
                    <a:pt x="10840" y="24765"/>
                  </a:lnTo>
                  <a:lnTo>
                    <a:pt x="10536" y="24765"/>
                  </a:lnTo>
                  <a:lnTo>
                    <a:pt x="634" y="33864"/>
                  </a:lnTo>
                  <a:lnTo>
                    <a:pt x="9519" y="455"/>
                  </a:lnTo>
                  <a:close/>
                  <a:moveTo>
                    <a:pt x="9341" y="0"/>
                  </a:moveTo>
                  <a:lnTo>
                    <a:pt x="9127" y="170"/>
                  </a:lnTo>
                  <a:lnTo>
                    <a:pt x="1" y="34506"/>
                  </a:lnTo>
                  <a:lnTo>
                    <a:pt x="366" y="34729"/>
                  </a:lnTo>
                  <a:lnTo>
                    <a:pt x="10688" y="25238"/>
                  </a:lnTo>
                  <a:lnTo>
                    <a:pt x="21010" y="34729"/>
                  </a:lnTo>
                  <a:lnTo>
                    <a:pt x="21384" y="34506"/>
                  </a:lnTo>
                  <a:lnTo>
                    <a:pt x="12258" y="170"/>
                  </a:lnTo>
                  <a:lnTo>
                    <a:pt x="120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7"/>
            <p:cNvSpPr/>
            <p:nvPr/>
          </p:nvSpPr>
          <p:spPr>
            <a:xfrm flipH="1">
              <a:off x="114680" y="3192897"/>
              <a:ext cx="524140" cy="275467"/>
            </a:xfrm>
            <a:custGeom>
              <a:rect b="b" l="l" r="r" t="t"/>
              <a:pathLst>
                <a:path extrusionOk="0" h="6621" w="12598">
                  <a:moveTo>
                    <a:pt x="11892" y="456"/>
                  </a:moveTo>
                  <a:lnTo>
                    <a:pt x="6290" y="6130"/>
                  </a:lnTo>
                  <a:lnTo>
                    <a:pt x="705" y="456"/>
                  </a:lnTo>
                  <a:close/>
                  <a:moveTo>
                    <a:pt x="161" y="1"/>
                  </a:moveTo>
                  <a:lnTo>
                    <a:pt x="1" y="393"/>
                  </a:lnTo>
                  <a:lnTo>
                    <a:pt x="6129" y="6620"/>
                  </a:lnTo>
                  <a:lnTo>
                    <a:pt x="6451" y="6620"/>
                  </a:lnTo>
                  <a:lnTo>
                    <a:pt x="12597" y="393"/>
                  </a:lnTo>
                  <a:lnTo>
                    <a:pt x="1243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7"/>
            <p:cNvSpPr/>
            <p:nvPr/>
          </p:nvSpPr>
          <p:spPr>
            <a:xfrm flipH="1">
              <a:off x="367101" y="2436112"/>
              <a:ext cx="18972" cy="1428258"/>
            </a:xfrm>
            <a:custGeom>
              <a:rect b="b" l="l" r="r" t="t"/>
              <a:pathLst>
                <a:path extrusionOk="0" h="34329" w="456">
                  <a:moveTo>
                    <a:pt x="1" y="1"/>
                  </a:moveTo>
                  <a:lnTo>
                    <a:pt x="1" y="34329"/>
                  </a:lnTo>
                  <a:lnTo>
                    <a:pt x="456" y="34329"/>
                  </a:lnTo>
                  <a:lnTo>
                    <a:pt x="45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7"/>
            <p:cNvSpPr/>
            <p:nvPr/>
          </p:nvSpPr>
          <p:spPr>
            <a:xfrm flipH="1">
              <a:off x="50108" y="3451968"/>
              <a:ext cx="652907" cy="18972"/>
            </a:xfrm>
            <a:custGeom>
              <a:rect b="b" l="l" r="r" t="t"/>
              <a:pathLst>
                <a:path extrusionOk="0" h="456" w="15693">
                  <a:moveTo>
                    <a:pt x="0" y="1"/>
                  </a:moveTo>
                  <a:lnTo>
                    <a:pt x="0" y="456"/>
                  </a:lnTo>
                  <a:lnTo>
                    <a:pt x="15692" y="456"/>
                  </a:lnTo>
                  <a:lnTo>
                    <a:pt x="156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7"/>
            <p:cNvSpPr/>
            <p:nvPr/>
          </p:nvSpPr>
          <p:spPr>
            <a:xfrm flipH="1">
              <a:off x="214159" y="2845126"/>
              <a:ext cx="325185" cy="18972"/>
            </a:xfrm>
            <a:custGeom>
              <a:rect b="b" l="l" r="r" t="t"/>
              <a:pathLst>
                <a:path extrusionOk="0" h="456" w="7816">
                  <a:moveTo>
                    <a:pt x="0" y="1"/>
                  </a:moveTo>
                  <a:lnTo>
                    <a:pt x="0" y="456"/>
                  </a:lnTo>
                  <a:lnTo>
                    <a:pt x="7815" y="456"/>
                  </a:lnTo>
                  <a:lnTo>
                    <a:pt x="78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7"/>
            <p:cNvSpPr/>
            <p:nvPr/>
          </p:nvSpPr>
          <p:spPr>
            <a:xfrm flipH="1">
              <a:off x="41953" y="1858975"/>
              <a:ext cx="669591" cy="655528"/>
            </a:xfrm>
            <a:custGeom>
              <a:rect b="b" l="l" r="r" t="t"/>
              <a:pathLst>
                <a:path extrusionOk="0" h="15756" w="16094">
                  <a:moveTo>
                    <a:pt x="8047" y="1"/>
                  </a:moveTo>
                  <a:cubicBezTo>
                    <a:pt x="3604" y="1"/>
                    <a:pt x="0" y="3525"/>
                    <a:pt x="0" y="7878"/>
                  </a:cubicBezTo>
                  <a:cubicBezTo>
                    <a:pt x="0" y="12232"/>
                    <a:pt x="3604" y="15755"/>
                    <a:pt x="8047" y="15755"/>
                  </a:cubicBezTo>
                  <a:cubicBezTo>
                    <a:pt x="12490" y="15755"/>
                    <a:pt x="16094" y="12232"/>
                    <a:pt x="16094" y="7878"/>
                  </a:cubicBezTo>
                  <a:cubicBezTo>
                    <a:pt x="16094" y="3525"/>
                    <a:pt x="12490" y="1"/>
                    <a:pt x="80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7"/>
            <p:cNvSpPr/>
            <p:nvPr/>
          </p:nvSpPr>
          <p:spPr>
            <a:xfrm flipH="1">
              <a:off x="367101" y="1858975"/>
              <a:ext cx="18972" cy="655528"/>
            </a:xfrm>
            <a:custGeom>
              <a:rect b="b" l="l" r="r" t="t"/>
              <a:pathLst>
                <a:path extrusionOk="0" h="15756" w="456">
                  <a:moveTo>
                    <a:pt x="1" y="1"/>
                  </a:moveTo>
                  <a:lnTo>
                    <a:pt x="1" y="15755"/>
                  </a:lnTo>
                  <a:lnTo>
                    <a:pt x="456" y="15755"/>
                  </a:lnTo>
                  <a:lnTo>
                    <a:pt x="4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7"/>
            <p:cNvSpPr/>
            <p:nvPr/>
          </p:nvSpPr>
          <p:spPr>
            <a:xfrm flipH="1">
              <a:off x="41953" y="2177457"/>
              <a:ext cx="669591" cy="18972"/>
            </a:xfrm>
            <a:custGeom>
              <a:rect b="b" l="l" r="r" t="t"/>
              <a:pathLst>
                <a:path extrusionOk="0" h="456" w="16094">
                  <a:moveTo>
                    <a:pt x="0" y="0"/>
                  </a:moveTo>
                  <a:lnTo>
                    <a:pt x="0" y="455"/>
                  </a:lnTo>
                  <a:lnTo>
                    <a:pt x="16094" y="455"/>
                  </a:lnTo>
                  <a:lnTo>
                    <a:pt x="1609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7"/>
            <p:cNvSpPr/>
            <p:nvPr/>
          </p:nvSpPr>
          <p:spPr>
            <a:xfrm flipH="1">
              <a:off x="133236" y="1948050"/>
              <a:ext cx="486654" cy="477376"/>
            </a:xfrm>
            <a:custGeom>
              <a:rect b="b" l="l" r="r" t="t"/>
              <a:pathLst>
                <a:path extrusionOk="0" h="11474" w="11697">
                  <a:moveTo>
                    <a:pt x="313" y="1"/>
                  </a:moveTo>
                  <a:lnTo>
                    <a:pt x="1" y="331"/>
                  </a:lnTo>
                  <a:lnTo>
                    <a:pt x="11375" y="11473"/>
                  </a:lnTo>
                  <a:lnTo>
                    <a:pt x="11696" y="11143"/>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7"/>
            <p:cNvSpPr/>
            <p:nvPr/>
          </p:nvSpPr>
          <p:spPr>
            <a:xfrm flipH="1">
              <a:off x="133236" y="1948050"/>
              <a:ext cx="486654" cy="477376"/>
            </a:xfrm>
            <a:custGeom>
              <a:rect b="b" l="l" r="r" t="t"/>
              <a:pathLst>
                <a:path extrusionOk="0" h="11474" w="11697">
                  <a:moveTo>
                    <a:pt x="11375" y="1"/>
                  </a:moveTo>
                  <a:lnTo>
                    <a:pt x="1" y="11143"/>
                  </a:lnTo>
                  <a:lnTo>
                    <a:pt x="313" y="11473"/>
                  </a:lnTo>
                  <a:lnTo>
                    <a:pt x="11696" y="331"/>
                  </a:lnTo>
                  <a:lnTo>
                    <a:pt x="1137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 name="Google Shape;1107;p7"/>
          <p:cNvGrpSpPr/>
          <p:nvPr/>
        </p:nvGrpSpPr>
        <p:grpSpPr>
          <a:xfrm>
            <a:off x="50" y="4604100"/>
            <a:ext cx="9144025" cy="709198"/>
            <a:chOff x="50" y="4604100"/>
            <a:chExt cx="9144025" cy="709198"/>
          </a:xfrm>
        </p:grpSpPr>
        <p:sp>
          <p:nvSpPr>
            <p:cNvPr id="1108" name="Google Shape;1108;p7"/>
            <p:cNvSpPr/>
            <p:nvPr/>
          </p:nvSpPr>
          <p:spPr>
            <a:xfrm>
              <a:off x="50" y="4604100"/>
              <a:ext cx="9144025" cy="709198"/>
            </a:xfrm>
            <a:custGeom>
              <a:rect b="b" l="l" r="r" t="t"/>
              <a:pathLst>
                <a:path extrusionOk="0" h="21688" w="79389">
                  <a:moveTo>
                    <a:pt x="0" y="1"/>
                  </a:moveTo>
                  <a:lnTo>
                    <a:pt x="0" y="21688"/>
                  </a:lnTo>
                  <a:lnTo>
                    <a:pt x="79388" y="21688"/>
                  </a:lnTo>
                  <a:lnTo>
                    <a:pt x="793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7"/>
            <p:cNvSpPr/>
            <p:nvPr/>
          </p:nvSpPr>
          <p:spPr>
            <a:xfrm>
              <a:off x="699787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7"/>
            <p:cNvSpPr/>
            <p:nvPr/>
          </p:nvSpPr>
          <p:spPr>
            <a:xfrm>
              <a:off x="727655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7"/>
            <p:cNvSpPr/>
            <p:nvPr/>
          </p:nvSpPr>
          <p:spPr>
            <a:xfrm>
              <a:off x="755556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7"/>
            <p:cNvSpPr/>
            <p:nvPr/>
          </p:nvSpPr>
          <p:spPr>
            <a:xfrm>
              <a:off x="6161542" y="4738462"/>
              <a:ext cx="155103" cy="78485"/>
            </a:xfrm>
            <a:custGeom>
              <a:rect b="b" l="l" r="r" t="t"/>
              <a:pathLst>
                <a:path extrusionOk="0" h="1892" w="3739">
                  <a:moveTo>
                    <a:pt x="304" y="0"/>
                  </a:moveTo>
                  <a:lnTo>
                    <a:pt x="0" y="330"/>
                  </a:lnTo>
                  <a:lnTo>
                    <a:pt x="1722" y="1891"/>
                  </a:lnTo>
                  <a:lnTo>
                    <a:pt x="2025" y="1891"/>
                  </a:lnTo>
                  <a:lnTo>
                    <a:pt x="3738"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7"/>
            <p:cNvSpPr/>
            <p:nvPr/>
          </p:nvSpPr>
          <p:spPr>
            <a:xfrm>
              <a:off x="6440181" y="4738462"/>
              <a:ext cx="155476" cy="79978"/>
            </a:xfrm>
            <a:custGeom>
              <a:rect b="b" l="l" r="r" t="t"/>
              <a:pathLst>
                <a:path extrusionOk="0" h="1928" w="3748">
                  <a:moveTo>
                    <a:pt x="313" y="0"/>
                  </a:moveTo>
                  <a:lnTo>
                    <a:pt x="1" y="321"/>
                  </a:lnTo>
                  <a:lnTo>
                    <a:pt x="1723" y="1927"/>
                  </a:lnTo>
                  <a:lnTo>
                    <a:pt x="2026" y="1927"/>
                  </a:lnTo>
                  <a:lnTo>
                    <a:pt x="3748"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7"/>
            <p:cNvSpPr/>
            <p:nvPr/>
          </p:nvSpPr>
          <p:spPr>
            <a:xfrm>
              <a:off x="671923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7"/>
            <p:cNvSpPr/>
            <p:nvPr/>
          </p:nvSpPr>
          <p:spPr>
            <a:xfrm>
              <a:off x="5325170" y="4737342"/>
              <a:ext cx="155103" cy="78858"/>
            </a:xfrm>
            <a:custGeom>
              <a:rect b="b" l="l" r="r" t="t"/>
              <a:pathLst>
                <a:path extrusionOk="0" h="1901" w="3739">
                  <a:moveTo>
                    <a:pt x="304" y="0"/>
                  </a:moveTo>
                  <a:lnTo>
                    <a:pt x="1" y="330"/>
                  </a:lnTo>
                  <a:lnTo>
                    <a:pt x="1723" y="1901"/>
                  </a:lnTo>
                  <a:lnTo>
                    <a:pt x="2026" y="190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7"/>
            <p:cNvSpPr/>
            <p:nvPr/>
          </p:nvSpPr>
          <p:spPr>
            <a:xfrm>
              <a:off x="5603850" y="4737716"/>
              <a:ext cx="155476" cy="79978"/>
            </a:xfrm>
            <a:custGeom>
              <a:rect b="b" l="l" r="r" t="t"/>
              <a:pathLst>
                <a:path extrusionOk="0" h="1928"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7"/>
            <p:cNvSpPr/>
            <p:nvPr/>
          </p:nvSpPr>
          <p:spPr>
            <a:xfrm>
              <a:off x="5882862"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7"/>
            <p:cNvSpPr/>
            <p:nvPr/>
          </p:nvSpPr>
          <p:spPr>
            <a:xfrm>
              <a:off x="4767851"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7"/>
            <p:cNvSpPr/>
            <p:nvPr/>
          </p:nvSpPr>
          <p:spPr>
            <a:xfrm>
              <a:off x="5046531" y="473771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7"/>
            <p:cNvSpPr/>
            <p:nvPr/>
          </p:nvSpPr>
          <p:spPr>
            <a:xfrm>
              <a:off x="699787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7"/>
            <p:cNvSpPr/>
            <p:nvPr/>
          </p:nvSpPr>
          <p:spPr>
            <a:xfrm>
              <a:off x="727655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7"/>
            <p:cNvSpPr/>
            <p:nvPr/>
          </p:nvSpPr>
          <p:spPr>
            <a:xfrm>
              <a:off x="755556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7"/>
            <p:cNvSpPr/>
            <p:nvPr/>
          </p:nvSpPr>
          <p:spPr>
            <a:xfrm>
              <a:off x="6161542" y="4922355"/>
              <a:ext cx="155103" cy="78526"/>
            </a:xfrm>
            <a:custGeom>
              <a:rect b="b" l="l" r="r" t="t"/>
              <a:pathLst>
                <a:path extrusionOk="0" h="1893"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7"/>
            <p:cNvSpPr/>
            <p:nvPr/>
          </p:nvSpPr>
          <p:spPr>
            <a:xfrm>
              <a:off x="6440181" y="4922355"/>
              <a:ext cx="155476" cy="80352"/>
            </a:xfrm>
            <a:custGeom>
              <a:rect b="b" l="l" r="r" t="t"/>
              <a:pathLst>
                <a:path extrusionOk="0" h="1937" w="3748">
                  <a:moveTo>
                    <a:pt x="313" y="1"/>
                  </a:moveTo>
                  <a:lnTo>
                    <a:pt x="1" y="322"/>
                  </a:lnTo>
                  <a:lnTo>
                    <a:pt x="1723" y="1937"/>
                  </a:lnTo>
                  <a:lnTo>
                    <a:pt x="2026" y="1937"/>
                  </a:lnTo>
                  <a:lnTo>
                    <a:pt x="3748"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7"/>
            <p:cNvSpPr/>
            <p:nvPr/>
          </p:nvSpPr>
          <p:spPr>
            <a:xfrm>
              <a:off x="671923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7"/>
            <p:cNvSpPr/>
            <p:nvPr/>
          </p:nvSpPr>
          <p:spPr>
            <a:xfrm>
              <a:off x="5325170" y="4921276"/>
              <a:ext cx="155103" cy="78858"/>
            </a:xfrm>
            <a:custGeom>
              <a:rect b="b" l="l" r="r" t="t"/>
              <a:pathLst>
                <a:path extrusionOk="0" h="1901" w="3739">
                  <a:moveTo>
                    <a:pt x="304" y="0"/>
                  </a:moveTo>
                  <a:lnTo>
                    <a:pt x="1" y="330"/>
                  </a:lnTo>
                  <a:lnTo>
                    <a:pt x="1723" y="1900"/>
                  </a:lnTo>
                  <a:lnTo>
                    <a:pt x="2026" y="1900"/>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7"/>
            <p:cNvSpPr/>
            <p:nvPr/>
          </p:nvSpPr>
          <p:spPr>
            <a:xfrm>
              <a:off x="5603850" y="4921649"/>
              <a:ext cx="155476" cy="79937"/>
            </a:xfrm>
            <a:custGeom>
              <a:rect b="b" l="l" r="r" t="t"/>
              <a:pathLst>
                <a:path extrusionOk="0" h="1927"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7"/>
            <p:cNvSpPr/>
            <p:nvPr/>
          </p:nvSpPr>
          <p:spPr>
            <a:xfrm>
              <a:off x="5882862"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7"/>
            <p:cNvSpPr/>
            <p:nvPr/>
          </p:nvSpPr>
          <p:spPr>
            <a:xfrm>
              <a:off x="4767851"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7"/>
            <p:cNvSpPr/>
            <p:nvPr/>
          </p:nvSpPr>
          <p:spPr>
            <a:xfrm>
              <a:off x="5046531" y="492164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7"/>
            <p:cNvSpPr/>
            <p:nvPr/>
          </p:nvSpPr>
          <p:spPr>
            <a:xfrm>
              <a:off x="699787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7"/>
            <p:cNvSpPr/>
            <p:nvPr/>
          </p:nvSpPr>
          <p:spPr>
            <a:xfrm>
              <a:off x="727655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7"/>
            <p:cNvSpPr/>
            <p:nvPr/>
          </p:nvSpPr>
          <p:spPr>
            <a:xfrm>
              <a:off x="755556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7"/>
            <p:cNvSpPr/>
            <p:nvPr/>
          </p:nvSpPr>
          <p:spPr>
            <a:xfrm>
              <a:off x="6161542" y="5106289"/>
              <a:ext cx="155103" cy="78485"/>
            </a:xfrm>
            <a:custGeom>
              <a:rect b="b" l="l" r="r" t="t"/>
              <a:pathLst>
                <a:path extrusionOk="0" h="1892"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7"/>
            <p:cNvSpPr/>
            <p:nvPr/>
          </p:nvSpPr>
          <p:spPr>
            <a:xfrm>
              <a:off x="6440181" y="5106289"/>
              <a:ext cx="155476" cy="80352"/>
            </a:xfrm>
            <a:custGeom>
              <a:rect b="b" l="l" r="r" t="t"/>
              <a:pathLst>
                <a:path extrusionOk="0" h="1937" w="3748">
                  <a:moveTo>
                    <a:pt x="313" y="1"/>
                  </a:moveTo>
                  <a:lnTo>
                    <a:pt x="1" y="331"/>
                  </a:lnTo>
                  <a:lnTo>
                    <a:pt x="1723" y="1936"/>
                  </a:lnTo>
                  <a:lnTo>
                    <a:pt x="2026" y="1936"/>
                  </a:lnTo>
                  <a:lnTo>
                    <a:pt x="3748"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7"/>
            <p:cNvSpPr/>
            <p:nvPr/>
          </p:nvSpPr>
          <p:spPr>
            <a:xfrm>
              <a:off x="671923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7"/>
            <p:cNvSpPr/>
            <p:nvPr/>
          </p:nvSpPr>
          <p:spPr>
            <a:xfrm>
              <a:off x="5325170" y="5105169"/>
              <a:ext cx="155103" cy="78900"/>
            </a:xfrm>
            <a:custGeom>
              <a:rect b="b" l="l" r="r" t="t"/>
              <a:pathLst>
                <a:path extrusionOk="0" h="1902" w="3739">
                  <a:moveTo>
                    <a:pt x="304" y="1"/>
                  </a:moveTo>
                  <a:lnTo>
                    <a:pt x="1" y="331"/>
                  </a:lnTo>
                  <a:lnTo>
                    <a:pt x="1723" y="1901"/>
                  </a:lnTo>
                  <a:lnTo>
                    <a:pt x="2026" y="1901"/>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7"/>
            <p:cNvSpPr/>
            <p:nvPr/>
          </p:nvSpPr>
          <p:spPr>
            <a:xfrm>
              <a:off x="5603850" y="5105542"/>
              <a:ext cx="155476" cy="79978"/>
            </a:xfrm>
            <a:custGeom>
              <a:rect b="b" l="l" r="r" t="t"/>
              <a:pathLst>
                <a:path extrusionOk="0" h="1928" w="3748">
                  <a:moveTo>
                    <a:pt x="313" y="1"/>
                  </a:moveTo>
                  <a:lnTo>
                    <a:pt x="0" y="322"/>
                  </a:lnTo>
                  <a:lnTo>
                    <a:pt x="1722" y="1928"/>
                  </a:lnTo>
                  <a:lnTo>
                    <a:pt x="2025" y="1928"/>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7"/>
            <p:cNvSpPr/>
            <p:nvPr/>
          </p:nvSpPr>
          <p:spPr>
            <a:xfrm>
              <a:off x="5882862"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7"/>
            <p:cNvSpPr/>
            <p:nvPr/>
          </p:nvSpPr>
          <p:spPr>
            <a:xfrm>
              <a:off x="4767851"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7"/>
            <p:cNvSpPr/>
            <p:nvPr/>
          </p:nvSpPr>
          <p:spPr>
            <a:xfrm>
              <a:off x="5046531" y="510554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7"/>
            <p:cNvSpPr/>
            <p:nvPr/>
          </p:nvSpPr>
          <p:spPr>
            <a:xfrm>
              <a:off x="810912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7"/>
            <p:cNvSpPr/>
            <p:nvPr/>
          </p:nvSpPr>
          <p:spPr>
            <a:xfrm>
              <a:off x="838780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7"/>
            <p:cNvSpPr/>
            <p:nvPr/>
          </p:nvSpPr>
          <p:spPr>
            <a:xfrm>
              <a:off x="866681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7"/>
            <p:cNvSpPr/>
            <p:nvPr/>
          </p:nvSpPr>
          <p:spPr>
            <a:xfrm>
              <a:off x="783048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7"/>
            <p:cNvSpPr/>
            <p:nvPr/>
          </p:nvSpPr>
          <p:spPr>
            <a:xfrm>
              <a:off x="810912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7"/>
            <p:cNvSpPr/>
            <p:nvPr/>
          </p:nvSpPr>
          <p:spPr>
            <a:xfrm>
              <a:off x="838780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7"/>
            <p:cNvSpPr/>
            <p:nvPr/>
          </p:nvSpPr>
          <p:spPr>
            <a:xfrm>
              <a:off x="866681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7"/>
            <p:cNvSpPr/>
            <p:nvPr/>
          </p:nvSpPr>
          <p:spPr>
            <a:xfrm>
              <a:off x="783048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7"/>
            <p:cNvSpPr/>
            <p:nvPr/>
          </p:nvSpPr>
          <p:spPr>
            <a:xfrm>
              <a:off x="810912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7"/>
            <p:cNvSpPr/>
            <p:nvPr/>
          </p:nvSpPr>
          <p:spPr>
            <a:xfrm>
              <a:off x="838780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7"/>
            <p:cNvSpPr/>
            <p:nvPr/>
          </p:nvSpPr>
          <p:spPr>
            <a:xfrm>
              <a:off x="866681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7"/>
            <p:cNvSpPr/>
            <p:nvPr/>
          </p:nvSpPr>
          <p:spPr>
            <a:xfrm>
              <a:off x="783048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7"/>
            <p:cNvSpPr/>
            <p:nvPr/>
          </p:nvSpPr>
          <p:spPr>
            <a:xfrm>
              <a:off x="8945478"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7"/>
            <p:cNvSpPr/>
            <p:nvPr/>
          </p:nvSpPr>
          <p:spPr>
            <a:xfrm>
              <a:off x="8945478"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7"/>
            <p:cNvSpPr/>
            <p:nvPr/>
          </p:nvSpPr>
          <p:spPr>
            <a:xfrm>
              <a:off x="8945478"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7"/>
            <p:cNvSpPr/>
            <p:nvPr/>
          </p:nvSpPr>
          <p:spPr>
            <a:xfrm>
              <a:off x="283072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7"/>
            <p:cNvSpPr/>
            <p:nvPr/>
          </p:nvSpPr>
          <p:spPr>
            <a:xfrm>
              <a:off x="310940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7"/>
            <p:cNvSpPr/>
            <p:nvPr/>
          </p:nvSpPr>
          <p:spPr>
            <a:xfrm>
              <a:off x="338841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7"/>
            <p:cNvSpPr/>
            <p:nvPr/>
          </p:nvSpPr>
          <p:spPr>
            <a:xfrm>
              <a:off x="1994392" y="4738462"/>
              <a:ext cx="155103" cy="78485"/>
            </a:xfrm>
            <a:custGeom>
              <a:rect b="b" l="l" r="r" t="t"/>
              <a:pathLst>
                <a:path extrusionOk="0" h="1892" w="3739">
                  <a:moveTo>
                    <a:pt x="304" y="0"/>
                  </a:moveTo>
                  <a:lnTo>
                    <a:pt x="0" y="330"/>
                  </a:lnTo>
                  <a:lnTo>
                    <a:pt x="1722" y="1891"/>
                  </a:lnTo>
                  <a:lnTo>
                    <a:pt x="2025" y="1891"/>
                  </a:lnTo>
                  <a:lnTo>
                    <a:pt x="3738"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7"/>
            <p:cNvSpPr/>
            <p:nvPr/>
          </p:nvSpPr>
          <p:spPr>
            <a:xfrm>
              <a:off x="2273031" y="4738462"/>
              <a:ext cx="155476" cy="79978"/>
            </a:xfrm>
            <a:custGeom>
              <a:rect b="b" l="l" r="r" t="t"/>
              <a:pathLst>
                <a:path extrusionOk="0" h="1928" w="3748">
                  <a:moveTo>
                    <a:pt x="313" y="0"/>
                  </a:moveTo>
                  <a:lnTo>
                    <a:pt x="1" y="321"/>
                  </a:lnTo>
                  <a:lnTo>
                    <a:pt x="1723" y="1927"/>
                  </a:lnTo>
                  <a:lnTo>
                    <a:pt x="2026" y="1927"/>
                  </a:lnTo>
                  <a:lnTo>
                    <a:pt x="3748"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7"/>
            <p:cNvSpPr/>
            <p:nvPr/>
          </p:nvSpPr>
          <p:spPr>
            <a:xfrm>
              <a:off x="255208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7"/>
            <p:cNvSpPr/>
            <p:nvPr/>
          </p:nvSpPr>
          <p:spPr>
            <a:xfrm>
              <a:off x="1158020" y="4737342"/>
              <a:ext cx="155103" cy="78858"/>
            </a:xfrm>
            <a:custGeom>
              <a:rect b="b" l="l" r="r" t="t"/>
              <a:pathLst>
                <a:path extrusionOk="0" h="1901" w="3739">
                  <a:moveTo>
                    <a:pt x="304" y="0"/>
                  </a:moveTo>
                  <a:lnTo>
                    <a:pt x="1" y="330"/>
                  </a:lnTo>
                  <a:lnTo>
                    <a:pt x="1723" y="1901"/>
                  </a:lnTo>
                  <a:lnTo>
                    <a:pt x="2026" y="190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7"/>
            <p:cNvSpPr/>
            <p:nvPr/>
          </p:nvSpPr>
          <p:spPr>
            <a:xfrm>
              <a:off x="1436700" y="4737716"/>
              <a:ext cx="155476" cy="79978"/>
            </a:xfrm>
            <a:custGeom>
              <a:rect b="b" l="l" r="r" t="t"/>
              <a:pathLst>
                <a:path extrusionOk="0" h="1928"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7"/>
            <p:cNvSpPr/>
            <p:nvPr/>
          </p:nvSpPr>
          <p:spPr>
            <a:xfrm>
              <a:off x="1715712"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7"/>
            <p:cNvSpPr/>
            <p:nvPr/>
          </p:nvSpPr>
          <p:spPr>
            <a:xfrm>
              <a:off x="600701"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7"/>
            <p:cNvSpPr/>
            <p:nvPr/>
          </p:nvSpPr>
          <p:spPr>
            <a:xfrm>
              <a:off x="879381" y="473771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7"/>
            <p:cNvSpPr/>
            <p:nvPr/>
          </p:nvSpPr>
          <p:spPr>
            <a:xfrm>
              <a:off x="283072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7"/>
            <p:cNvSpPr/>
            <p:nvPr/>
          </p:nvSpPr>
          <p:spPr>
            <a:xfrm>
              <a:off x="310940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7"/>
            <p:cNvSpPr/>
            <p:nvPr/>
          </p:nvSpPr>
          <p:spPr>
            <a:xfrm>
              <a:off x="338841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7"/>
            <p:cNvSpPr/>
            <p:nvPr/>
          </p:nvSpPr>
          <p:spPr>
            <a:xfrm>
              <a:off x="1994392" y="4922355"/>
              <a:ext cx="155103" cy="78526"/>
            </a:xfrm>
            <a:custGeom>
              <a:rect b="b" l="l" r="r" t="t"/>
              <a:pathLst>
                <a:path extrusionOk="0" h="1893"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7"/>
            <p:cNvSpPr/>
            <p:nvPr/>
          </p:nvSpPr>
          <p:spPr>
            <a:xfrm>
              <a:off x="2273031" y="4922355"/>
              <a:ext cx="155476" cy="80352"/>
            </a:xfrm>
            <a:custGeom>
              <a:rect b="b" l="l" r="r" t="t"/>
              <a:pathLst>
                <a:path extrusionOk="0" h="1937" w="3748">
                  <a:moveTo>
                    <a:pt x="313" y="1"/>
                  </a:moveTo>
                  <a:lnTo>
                    <a:pt x="1" y="322"/>
                  </a:lnTo>
                  <a:lnTo>
                    <a:pt x="1723" y="1937"/>
                  </a:lnTo>
                  <a:lnTo>
                    <a:pt x="2026" y="1937"/>
                  </a:lnTo>
                  <a:lnTo>
                    <a:pt x="3748"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7"/>
            <p:cNvSpPr/>
            <p:nvPr/>
          </p:nvSpPr>
          <p:spPr>
            <a:xfrm>
              <a:off x="255208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7"/>
            <p:cNvSpPr/>
            <p:nvPr/>
          </p:nvSpPr>
          <p:spPr>
            <a:xfrm>
              <a:off x="1158020" y="4921276"/>
              <a:ext cx="155103" cy="78858"/>
            </a:xfrm>
            <a:custGeom>
              <a:rect b="b" l="l" r="r" t="t"/>
              <a:pathLst>
                <a:path extrusionOk="0" h="1901" w="3739">
                  <a:moveTo>
                    <a:pt x="304" y="0"/>
                  </a:moveTo>
                  <a:lnTo>
                    <a:pt x="1" y="330"/>
                  </a:lnTo>
                  <a:lnTo>
                    <a:pt x="1723" y="1900"/>
                  </a:lnTo>
                  <a:lnTo>
                    <a:pt x="2026" y="1900"/>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7"/>
            <p:cNvSpPr/>
            <p:nvPr/>
          </p:nvSpPr>
          <p:spPr>
            <a:xfrm>
              <a:off x="1436700" y="4921649"/>
              <a:ext cx="155476" cy="79937"/>
            </a:xfrm>
            <a:custGeom>
              <a:rect b="b" l="l" r="r" t="t"/>
              <a:pathLst>
                <a:path extrusionOk="0" h="1927"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7"/>
            <p:cNvSpPr/>
            <p:nvPr/>
          </p:nvSpPr>
          <p:spPr>
            <a:xfrm>
              <a:off x="1715712"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7"/>
            <p:cNvSpPr/>
            <p:nvPr/>
          </p:nvSpPr>
          <p:spPr>
            <a:xfrm>
              <a:off x="600701"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7"/>
            <p:cNvSpPr/>
            <p:nvPr/>
          </p:nvSpPr>
          <p:spPr>
            <a:xfrm>
              <a:off x="879381" y="492164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7"/>
            <p:cNvSpPr/>
            <p:nvPr/>
          </p:nvSpPr>
          <p:spPr>
            <a:xfrm>
              <a:off x="283072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7"/>
            <p:cNvSpPr/>
            <p:nvPr/>
          </p:nvSpPr>
          <p:spPr>
            <a:xfrm>
              <a:off x="310940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7"/>
            <p:cNvSpPr/>
            <p:nvPr/>
          </p:nvSpPr>
          <p:spPr>
            <a:xfrm>
              <a:off x="338841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7"/>
            <p:cNvSpPr/>
            <p:nvPr/>
          </p:nvSpPr>
          <p:spPr>
            <a:xfrm>
              <a:off x="1994392" y="5106289"/>
              <a:ext cx="155103" cy="78485"/>
            </a:xfrm>
            <a:custGeom>
              <a:rect b="b" l="l" r="r" t="t"/>
              <a:pathLst>
                <a:path extrusionOk="0" h="1892"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7"/>
            <p:cNvSpPr/>
            <p:nvPr/>
          </p:nvSpPr>
          <p:spPr>
            <a:xfrm>
              <a:off x="2273031" y="5106289"/>
              <a:ext cx="155476" cy="80352"/>
            </a:xfrm>
            <a:custGeom>
              <a:rect b="b" l="l" r="r" t="t"/>
              <a:pathLst>
                <a:path extrusionOk="0" h="1937" w="3748">
                  <a:moveTo>
                    <a:pt x="313" y="1"/>
                  </a:moveTo>
                  <a:lnTo>
                    <a:pt x="1" y="331"/>
                  </a:lnTo>
                  <a:lnTo>
                    <a:pt x="1723" y="1936"/>
                  </a:lnTo>
                  <a:lnTo>
                    <a:pt x="2026" y="1936"/>
                  </a:lnTo>
                  <a:lnTo>
                    <a:pt x="3748"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7"/>
            <p:cNvSpPr/>
            <p:nvPr/>
          </p:nvSpPr>
          <p:spPr>
            <a:xfrm>
              <a:off x="255208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7"/>
            <p:cNvSpPr/>
            <p:nvPr/>
          </p:nvSpPr>
          <p:spPr>
            <a:xfrm>
              <a:off x="1158020" y="5105169"/>
              <a:ext cx="155103" cy="78900"/>
            </a:xfrm>
            <a:custGeom>
              <a:rect b="b" l="l" r="r" t="t"/>
              <a:pathLst>
                <a:path extrusionOk="0" h="1902" w="3739">
                  <a:moveTo>
                    <a:pt x="304" y="1"/>
                  </a:moveTo>
                  <a:lnTo>
                    <a:pt x="1" y="331"/>
                  </a:lnTo>
                  <a:lnTo>
                    <a:pt x="1723" y="1901"/>
                  </a:lnTo>
                  <a:lnTo>
                    <a:pt x="2026" y="1901"/>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7"/>
            <p:cNvSpPr/>
            <p:nvPr/>
          </p:nvSpPr>
          <p:spPr>
            <a:xfrm>
              <a:off x="1436700" y="5105542"/>
              <a:ext cx="155476" cy="79978"/>
            </a:xfrm>
            <a:custGeom>
              <a:rect b="b" l="l" r="r" t="t"/>
              <a:pathLst>
                <a:path extrusionOk="0" h="1928" w="3748">
                  <a:moveTo>
                    <a:pt x="313" y="1"/>
                  </a:moveTo>
                  <a:lnTo>
                    <a:pt x="0" y="322"/>
                  </a:lnTo>
                  <a:lnTo>
                    <a:pt x="1722" y="1928"/>
                  </a:lnTo>
                  <a:lnTo>
                    <a:pt x="2025" y="1928"/>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7"/>
            <p:cNvSpPr/>
            <p:nvPr/>
          </p:nvSpPr>
          <p:spPr>
            <a:xfrm>
              <a:off x="1715712"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7"/>
            <p:cNvSpPr/>
            <p:nvPr/>
          </p:nvSpPr>
          <p:spPr>
            <a:xfrm>
              <a:off x="600701"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7"/>
            <p:cNvSpPr/>
            <p:nvPr/>
          </p:nvSpPr>
          <p:spPr>
            <a:xfrm>
              <a:off x="879381" y="510554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7"/>
            <p:cNvSpPr/>
            <p:nvPr/>
          </p:nvSpPr>
          <p:spPr>
            <a:xfrm>
              <a:off x="394197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7"/>
            <p:cNvSpPr/>
            <p:nvPr/>
          </p:nvSpPr>
          <p:spPr>
            <a:xfrm>
              <a:off x="422065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7"/>
            <p:cNvSpPr/>
            <p:nvPr/>
          </p:nvSpPr>
          <p:spPr>
            <a:xfrm>
              <a:off x="449966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7"/>
            <p:cNvSpPr/>
            <p:nvPr/>
          </p:nvSpPr>
          <p:spPr>
            <a:xfrm>
              <a:off x="366333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7"/>
            <p:cNvSpPr/>
            <p:nvPr/>
          </p:nvSpPr>
          <p:spPr>
            <a:xfrm>
              <a:off x="394197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7"/>
            <p:cNvSpPr/>
            <p:nvPr/>
          </p:nvSpPr>
          <p:spPr>
            <a:xfrm>
              <a:off x="422065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7"/>
            <p:cNvSpPr/>
            <p:nvPr/>
          </p:nvSpPr>
          <p:spPr>
            <a:xfrm>
              <a:off x="449966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7"/>
            <p:cNvSpPr/>
            <p:nvPr/>
          </p:nvSpPr>
          <p:spPr>
            <a:xfrm>
              <a:off x="366333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7"/>
            <p:cNvSpPr/>
            <p:nvPr/>
          </p:nvSpPr>
          <p:spPr>
            <a:xfrm>
              <a:off x="394197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7"/>
            <p:cNvSpPr/>
            <p:nvPr/>
          </p:nvSpPr>
          <p:spPr>
            <a:xfrm>
              <a:off x="422065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7"/>
            <p:cNvSpPr/>
            <p:nvPr/>
          </p:nvSpPr>
          <p:spPr>
            <a:xfrm>
              <a:off x="449966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7"/>
            <p:cNvSpPr/>
            <p:nvPr/>
          </p:nvSpPr>
          <p:spPr>
            <a:xfrm>
              <a:off x="366333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7"/>
            <p:cNvSpPr/>
            <p:nvPr/>
          </p:nvSpPr>
          <p:spPr>
            <a:xfrm>
              <a:off x="43401"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7"/>
            <p:cNvSpPr/>
            <p:nvPr/>
          </p:nvSpPr>
          <p:spPr>
            <a:xfrm>
              <a:off x="322081" y="473771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7"/>
            <p:cNvSpPr/>
            <p:nvPr/>
          </p:nvSpPr>
          <p:spPr>
            <a:xfrm>
              <a:off x="43401"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7"/>
            <p:cNvSpPr/>
            <p:nvPr/>
          </p:nvSpPr>
          <p:spPr>
            <a:xfrm>
              <a:off x="322081" y="492164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7"/>
            <p:cNvSpPr/>
            <p:nvPr/>
          </p:nvSpPr>
          <p:spPr>
            <a:xfrm>
              <a:off x="43401"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7"/>
            <p:cNvSpPr/>
            <p:nvPr/>
          </p:nvSpPr>
          <p:spPr>
            <a:xfrm>
              <a:off x="322081" y="510554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 name="Google Shape;1208;p7"/>
          <p:cNvGrpSpPr/>
          <p:nvPr/>
        </p:nvGrpSpPr>
        <p:grpSpPr>
          <a:xfrm>
            <a:off x="127153" y="3245713"/>
            <a:ext cx="461150" cy="1358395"/>
            <a:chOff x="6488875" y="1947200"/>
            <a:chExt cx="258275" cy="760750"/>
          </a:xfrm>
        </p:grpSpPr>
        <p:sp>
          <p:nvSpPr>
            <p:cNvPr id="1209" name="Google Shape;1209;p7"/>
            <p:cNvSpPr/>
            <p:nvPr/>
          </p:nvSpPr>
          <p:spPr>
            <a:xfrm>
              <a:off x="6612425" y="2049800"/>
              <a:ext cx="11175" cy="658150"/>
            </a:xfrm>
            <a:custGeom>
              <a:rect b="b" l="l" r="r" t="t"/>
              <a:pathLst>
                <a:path extrusionOk="0" h="26326" w="447">
                  <a:moveTo>
                    <a:pt x="0" y="0"/>
                  </a:moveTo>
                  <a:lnTo>
                    <a:pt x="0" y="26326"/>
                  </a:lnTo>
                  <a:lnTo>
                    <a:pt x="446" y="26326"/>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7"/>
            <p:cNvSpPr/>
            <p:nvPr/>
          </p:nvSpPr>
          <p:spPr>
            <a:xfrm>
              <a:off x="6574275" y="1947200"/>
              <a:ext cx="87450" cy="167075"/>
            </a:xfrm>
            <a:custGeom>
              <a:rect b="b" l="l" r="r" t="t"/>
              <a:pathLst>
                <a:path extrusionOk="0" h="6683" w="3498">
                  <a:moveTo>
                    <a:pt x="1749" y="0"/>
                  </a:moveTo>
                  <a:cubicBezTo>
                    <a:pt x="1749" y="0"/>
                    <a:pt x="1" y="1499"/>
                    <a:pt x="1" y="3346"/>
                  </a:cubicBezTo>
                  <a:cubicBezTo>
                    <a:pt x="1" y="5184"/>
                    <a:pt x="1749" y="6682"/>
                    <a:pt x="1749" y="6682"/>
                  </a:cubicBezTo>
                  <a:cubicBezTo>
                    <a:pt x="1749" y="6682"/>
                    <a:pt x="3498" y="5184"/>
                    <a:pt x="3498" y="3346"/>
                  </a:cubicBezTo>
                  <a:cubicBezTo>
                    <a:pt x="3498" y="1499"/>
                    <a:pt x="1749" y="0"/>
                    <a:pt x="17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7"/>
            <p:cNvSpPr/>
            <p:nvPr/>
          </p:nvSpPr>
          <p:spPr>
            <a:xfrm>
              <a:off x="6622675" y="2448325"/>
              <a:ext cx="124475" cy="118150"/>
            </a:xfrm>
            <a:custGeom>
              <a:rect b="b" l="l" r="r" t="t"/>
              <a:pathLst>
                <a:path extrusionOk="0" h="4726" w="4979">
                  <a:moveTo>
                    <a:pt x="4827" y="1"/>
                  </a:moveTo>
                  <a:lnTo>
                    <a:pt x="1" y="4720"/>
                  </a:lnTo>
                  <a:cubicBezTo>
                    <a:pt x="1" y="4720"/>
                    <a:pt x="84" y="4726"/>
                    <a:pt x="227" y="4726"/>
                  </a:cubicBezTo>
                  <a:cubicBezTo>
                    <a:pt x="842" y="4726"/>
                    <a:pt x="2571" y="4626"/>
                    <a:pt x="3649" y="3569"/>
                  </a:cubicBezTo>
                  <a:cubicBezTo>
                    <a:pt x="4979" y="2267"/>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7"/>
            <p:cNvSpPr/>
            <p:nvPr/>
          </p:nvSpPr>
          <p:spPr>
            <a:xfrm>
              <a:off x="6622675" y="2316525"/>
              <a:ext cx="124475" cy="118175"/>
            </a:xfrm>
            <a:custGeom>
              <a:rect b="b" l="l" r="r" t="t"/>
              <a:pathLst>
                <a:path extrusionOk="0" h="4727" w="4979">
                  <a:moveTo>
                    <a:pt x="4827" y="1"/>
                  </a:moveTo>
                  <a:lnTo>
                    <a:pt x="1" y="4720"/>
                  </a:lnTo>
                  <a:cubicBezTo>
                    <a:pt x="1" y="4720"/>
                    <a:pt x="92" y="4726"/>
                    <a:pt x="247" y="4726"/>
                  </a:cubicBezTo>
                  <a:cubicBezTo>
                    <a:pt x="880" y="4726"/>
                    <a:pt x="2583" y="4623"/>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7"/>
            <p:cNvSpPr/>
            <p:nvPr/>
          </p:nvSpPr>
          <p:spPr>
            <a:xfrm>
              <a:off x="6622675" y="2184950"/>
              <a:ext cx="124475" cy="118125"/>
            </a:xfrm>
            <a:custGeom>
              <a:rect b="b" l="l" r="r" t="t"/>
              <a:pathLst>
                <a:path extrusionOk="0" h="4725" w="4979">
                  <a:moveTo>
                    <a:pt x="4827" y="0"/>
                  </a:moveTo>
                  <a:lnTo>
                    <a:pt x="1" y="4719"/>
                  </a:lnTo>
                  <a:cubicBezTo>
                    <a:pt x="1" y="4719"/>
                    <a:pt x="84" y="4725"/>
                    <a:pt x="227" y="4725"/>
                  </a:cubicBezTo>
                  <a:cubicBezTo>
                    <a:pt x="842" y="4725"/>
                    <a:pt x="2571" y="4625"/>
                    <a:pt x="3649" y="3569"/>
                  </a:cubicBezTo>
                  <a:cubicBezTo>
                    <a:pt x="4979" y="2266"/>
                    <a:pt x="4827" y="1"/>
                    <a:pt x="48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7"/>
            <p:cNvSpPr/>
            <p:nvPr/>
          </p:nvSpPr>
          <p:spPr>
            <a:xfrm>
              <a:off x="6622675" y="2053125"/>
              <a:ext cx="124475" cy="118375"/>
            </a:xfrm>
            <a:custGeom>
              <a:rect b="b" l="l" r="r" t="t"/>
              <a:pathLst>
                <a:path extrusionOk="0" h="4735" w="4979">
                  <a:moveTo>
                    <a:pt x="4827" y="1"/>
                  </a:moveTo>
                  <a:lnTo>
                    <a:pt x="1" y="4729"/>
                  </a:lnTo>
                  <a:cubicBezTo>
                    <a:pt x="1" y="4729"/>
                    <a:pt x="84" y="4734"/>
                    <a:pt x="227" y="4734"/>
                  </a:cubicBezTo>
                  <a:cubicBezTo>
                    <a:pt x="842" y="4734"/>
                    <a:pt x="2571" y="4635"/>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7"/>
            <p:cNvSpPr/>
            <p:nvPr/>
          </p:nvSpPr>
          <p:spPr>
            <a:xfrm>
              <a:off x="6622675" y="2448325"/>
              <a:ext cx="124475" cy="118150"/>
            </a:xfrm>
            <a:custGeom>
              <a:rect b="b" l="l" r="r" t="t"/>
              <a:pathLst>
                <a:path extrusionOk="0" h="4726" w="4979">
                  <a:moveTo>
                    <a:pt x="4827" y="1"/>
                  </a:moveTo>
                  <a:lnTo>
                    <a:pt x="1" y="4720"/>
                  </a:lnTo>
                  <a:cubicBezTo>
                    <a:pt x="1" y="4720"/>
                    <a:pt x="84" y="4726"/>
                    <a:pt x="227" y="4726"/>
                  </a:cubicBezTo>
                  <a:cubicBezTo>
                    <a:pt x="842" y="4726"/>
                    <a:pt x="2571" y="4626"/>
                    <a:pt x="3649" y="3569"/>
                  </a:cubicBezTo>
                  <a:cubicBezTo>
                    <a:pt x="4979" y="2267"/>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7"/>
            <p:cNvSpPr/>
            <p:nvPr/>
          </p:nvSpPr>
          <p:spPr>
            <a:xfrm>
              <a:off x="6622675" y="2316525"/>
              <a:ext cx="124475" cy="118175"/>
            </a:xfrm>
            <a:custGeom>
              <a:rect b="b" l="l" r="r" t="t"/>
              <a:pathLst>
                <a:path extrusionOk="0" h="4727" w="4979">
                  <a:moveTo>
                    <a:pt x="4827" y="1"/>
                  </a:moveTo>
                  <a:lnTo>
                    <a:pt x="1" y="4720"/>
                  </a:lnTo>
                  <a:cubicBezTo>
                    <a:pt x="1" y="4720"/>
                    <a:pt x="92" y="4726"/>
                    <a:pt x="247" y="4726"/>
                  </a:cubicBezTo>
                  <a:cubicBezTo>
                    <a:pt x="880" y="4726"/>
                    <a:pt x="2583" y="4623"/>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7"/>
            <p:cNvSpPr/>
            <p:nvPr/>
          </p:nvSpPr>
          <p:spPr>
            <a:xfrm>
              <a:off x="6622675" y="2184950"/>
              <a:ext cx="124475" cy="118125"/>
            </a:xfrm>
            <a:custGeom>
              <a:rect b="b" l="l" r="r" t="t"/>
              <a:pathLst>
                <a:path extrusionOk="0" h="4725" w="4979">
                  <a:moveTo>
                    <a:pt x="4827" y="0"/>
                  </a:moveTo>
                  <a:lnTo>
                    <a:pt x="1" y="4719"/>
                  </a:lnTo>
                  <a:cubicBezTo>
                    <a:pt x="1" y="4719"/>
                    <a:pt x="84" y="4725"/>
                    <a:pt x="227" y="4725"/>
                  </a:cubicBezTo>
                  <a:cubicBezTo>
                    <a:pt x="842" y="4725"/>
                    <a:pt x="2571" y="4625"/>
                    <a:pt x="3649" y="3569"/>
                  </a:cubicBezTo>
                  <a:cubicBezTo>
                    <a:pt x="4979" y="2266"/>
                    <a:pt x="4827" y="1"/>
                    <a:pt x="48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7"/>
            <p:cNvSpPr/>
            <p:nvPr/>
          </p:nvSpPr>
          <p:spPr>
            <a:xfrm>
              <a:off x="6622675" y="2053125"/>
              <a:ext cx="124475" cy="118375"/>
            </a:xfrm>
            <a:custGeom>
              <a:rect b="b" l="l" r="r" t="t"/>
              <a:pathLst>
                <a:path extrusionOk="0" h="4735" w="4979">
                  <a:moveTo>
                    <a:pt x="4827" y="1"/>
                  </a:moveTo>
                  <a:lnTo>
                    <a:pt x="1" y="4729"/>
                  </a:lnTo>
                  <a:cubicBezTo>
                    <a:pt x="1" y="4729"/>
                    <a:pt x="84" y="4734"/>
                    <a:pt x="227" y="4734"/>
                  </a:cubicBezTo>
                  <a:cubicBezTo>
                    <a:pt x="842" y="4734"/>
                    <a:pt x="2571" y="4635"/>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7"/>
            <p:cNvSpPr/>
            <p:nvPr/>
          </p:nvSpPr>
          <p:spPr>
            <a:xfrm>
              <a:off x="6488875" y="2448325"/>
              <a:ext cx="124475" cy="118150"/>
            </a:xfrm>
            <a:custGeom>
              <a:rect b="b" l="l" r="r" t="t"/>
              <a:pathLst>
                <a:path extrusionOk="0" h="4726" w="4979">
                  <a:moveTo>
                    <a:pt x="161" y="1"/>
                  </a:moveTo>
                  <a:cubicBezTo>
                    <a:pt x="161" y="1"/>
                    <a:pt x="0" y="2267"/>
                    <a:pt x="1329" y="3569"/>
                  </a:cubicBezTo>
                  <a:cubicBezTo>
                    <a:pt x="2408" y="4626"/>
                    <a:pt x="4137" y="4726"/>
                    <a:pt x="4752" y="4726"/>
                  </a:cubicBezTo>
                  <a:cubicBezTo>
                    <a:pt x="4895" y="4726"/>
                    <a:pt x="4978" y="4720"/>
                    <a:pt x="4978" y="4720"/>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7"/>
            <p:cNvSpPr/>
            <p:nvPr/>
          </p:nvSpPr>
          <p:spPr>
            <a:xfrm>
              <a:off x="6488875" y="2316525"/>
              <a:ext cx="124475" cy="118175"/>
            </a:xfrm>
            <a:custGeom>
              <a:rect b="b" l="l" r="r" t="t"/>
              <a:pathLst>
                <a:path extrusionOk="0" h="4727" w="4979">
                  <a:moveTo>
                    <a:pt x="161" y="1"/>
                  </a:moveTo>
                  <a:cubicBezTo>
                    <a:pt x="161" y="1"/>
                    <a:pt x="0" y="2276"/>
                    <a:pt x="1329" y="3578"/>
                  </a:cubicBezTo>
                  <a:cubicBezTo>
                    <a:pt x="2396" y="4623"/>
                    <a:pt x="4099" y="4726"/>
                    <a:pt x="4731" y="4726"/>
                  </a:cubicBezTo>
                  <a:cubicBezTo>
                    <a:pt x="4887" y="4726"/>
                    <a:pt x="4978" y="4720"/>
                    <a:pt x="4978" y="4720"/>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7"/>
            <p:cNvSpPr/>
            <p:nvPr/>
          </p:nvSpPr>
          <p:spPr>
            <a:xfrm>
              <a:off x="6488875" y="2184950"/>
              <a:ext cx="124475" cy="118125"/>
            </a:xfrm>
            <a:custGeom>
              <a:rect b="b" l="l" r="r" t="t"/>
              <a:pathLst>
                <a:path extrusionOk="0" h="4725" w="4979">
                  <a:moveTo>
                    <a:pt x="161" y="0"/>
                  </a:moveTo>
                  <a:cubicBezTo>
                    <a:pt x="161" y="1"/>
                    <a:pt x="0" y="2266"/>
                    <a:pt x="1329" y="3569"/>
                  </a:cubicBezTo>
                  <a:cubicBezTo>
                    <a:pt x="2408" y="4625"/>
                    <a:pt x="4137" y="4725"/>
                    <a:pt x="4752" y="4725"/>
                  </a:cubicBezTo>
                  <a:cubicBezTo>
                    <a:pt x="4895" y="4725"/>
                    <a:pt x="4978" y="4719"/>
                    <a:pt x="4978" y="4719"/>
                  </a:cubicBezTo>
                  <a:lnTo>
                    <a:pt x="16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7"/>
            <p:cNvSpPr/>
            <p:nvPr/>
          </p:nvSpPr>
          <p:spPr>
            <a:xfrm>
              <a:off x="6488875" y="2053125"/>
              <a:ext cx="124475" cy="118375"/>
            </a:xfrm>
            <a:custGeom>
              <a:rect b="b" l="l" r="r" t="t"/>
              <a:pathLst>
                <a:path extrusionOk="0" h="4735" w="4979">
                  <a:moveTo>
                    <a:pt x="161" y="1"/>
                  </a:moveTo>
                  <a:cubicBezTo>
                    <a:pt x="161" y="1"/>
                    <a:pt x="0" y="2276"/>
                    <a:pt x="1329" y="3578"/>
                  </a:cubicBezTo>
                  <a:cubicBezTo>
                    <a:pt x="2408" y="4635"/>
                    <a:pt x="4137" y="4734"/>
                    <a:pt x="4752" y="4734"/>
                  </a:cubicBezTo>
                  <a:cubicBezTo>
                    <a:pt x="4895" y="4734"/>
                    <a:pt x="4978" y="4729"/>
                    <a:pt x="4978" y="4729"/>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3" name="Google Shape;1223;p7"/>
          <p:cNvSpPr txBox="1"/>
          <p:nvPr>
            <p:ph idx="1" type="body"/>
          </p:nvPr>
        </p:nvSpPr>
        <p:spPr>
          <a:xfrm>
            <a:off x="720000" y="2188675"/>
            <a:ext cx="3308100" cy="20700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AutoNum type="arabicPeriod"/>
              <a:defRPr/>
            </a:lvl1pPr>
            <a:lvl2pPr indent="-304800" lvl="1" marL="914400" rtl="0">
              <a:lnSpc>
                <a:spcPct val="115000"/>
              </a:lnSpc>
              <a:spcBef>
                <a:spcPts val="0"/>
              </a:spcBef>
              <a:spcAft>
                <a:spcPts val="0"/>
              </a:spcAft>
              <a:buSzPts val="1200"/>
              <a:buAutoNum type="alphaLcPeriod"/>
              <a:defRPr/>
            </a:lvl2pPr>
            <a:lvl3pPr indent="-304800" lvl="2" marL="1371600" rtl="0">
              <a:lnSpc>
                <a:spcPct val="115000"/>
              </a:lnSpc>
              <a:spcBef>
                <a:spcPts val="1600"/>
              </a:spcBef>
              <a:spcAft>
                <a:spcPts val="0"/>
              </a:spcAft>
              <a:buSzPts val="1200"/>
              <a:buAutoNum type="romanLcPeriod"/>
              <a:defRPr/>
            </a:lvl3pPr>
            <a:lvl4pPr indent="-304800" lvl="3" marL="1828800" rtl="0">
              <a:lnSpc>
                <a:spcPct val="115000"/>
              </a:lnSpc>
              <a:spcBef>
                <a:spcPts val="1600"/>
              </a:spcBef>
              <a:spcAft>
                <a:spcPts val="0"/>
              </a:spcAft>
              <a:buSzPts val="1200"/>
              <a:buAutoNum type="arabicPeriod"/>
              <a:defRPr/>
            </a:lvl4pPr>
            <a:lvl5pPr indent="-304800" lvl="4" marL="2286000" rtl="0">
              <a:lnSpc>
                <a:spcPct val="115000"/>
              </a:lnSpc>
              <a:spcBef>
                <a:spcPts val="1600"/>
              </a:spcBef>
              <a:spcAft>
                <a:spcPts val="0"/>
              </a:spcAft>
              <a:buSzPts val="1200"/>
              <a:buAutoNum type="alphaLcPeriod"/>
              <a:defRPr/>
            </a:lvl5pPr>
            <a:lvl6pPr indent="-304800" lvl="5" marL="2743200" rtl="0">
              <a:lnSpc>
                <a:spcPct val="115000"/>
              </a:lnSpc>
              <a:spcBef>
                <a:spcPts val="1600"/>
              </a:spcBef>
              <a:spcAft>
                <a:spcPts val="0"/>
              </a:spcAft>
              <a:buSzPts val="1200"/>
              <a:buAutoNum type="romanLcPeriod"/>
              <a:defRPr/>
            </a:lvl6pPr>
            <a:lvl7pPr indent="-304800" lvl="6" marL="3200400" rtl="0">
              <a:lnSpc>
                <a:spcPct val="115000"/>
              </a:lnSpc>
              <a:spcBef>
                <a:spcPts val="1600"/>
              </a:spcBef>
              <a:spcAft>
                <a:spcPts val="0"/>
              </a:spcAft>
              <a:buSzPts val="1200"/>
              <a:buAutoNum type="arabicPeriod"/>
              <a:defRPr/>
            </a:lvl7pPr>
            <a:lvl8pPr indent="-304800" lvl="7" marL="3657600" rtl="0">
              <a:lnSpc>
                <a:spcPct val="115000"/>
              </a:lnSpc>
              <a:spcBef>
                <a:spcPts val="1600"/>
              </a:spcBef>
              <a:spcAft>
                <a:spcPts val="0"/>
              </a:spcAft>
              <a:buSzPts val="1200"/>
              <a:buAutoNum type="alphaLcPeriod"/>
              <a:defRPr/>
            </a:lvl8pPr>
            <a:lvl9pPr indent="-304800" lvl="8" marL="4114800" rtl="0">
              <a:lnSpc>
                <a:spcPct val="115000"/>
              </a:lnSpc>
              <a:spcBef>
                <a:spcPts val="1600"/>
              </a:spcBef>
              <a:spcAft>
                <a:spcPts val="1600"/>
              </a:spcAft>
              <a:buSzPts val="1200"/>
              <a:buAutoNum type="romanLcPeriod"/>
              <a:defRPr/>
            </a:lvl9pPr>
          </a:lstStyle>
          <a:p/>
        </p:txBody>
      </p:sp>
      <p:sp>
        <p:nvSpPr>
          <p:cNvPr id="1224" name="Google Shape;1224;p7"/>
          <p:cNvSpPr txBox="1"/>
          <p:nvPr>
            <p:ph type="title"/>
          </p:nvPr>
        </p:nvSpPr>
        <p:spPr>
          <a:xfrm>
            <a:off x="720000" y="884825"/>
            <a:ext cx="3308100" cy="13038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25" name="Google Shape;1225;p7"/>
          <p:cNvSpPr/>
          <p:nvPr>
            <p:ph idx="2" type="pic"/>
          </p:nvPr>
        </p:nvSpPr>
        <p:spPr>
          <a:xfrm>
            <a:off x="5397900" y="1179000"/>
            <a:ext cx="3033000" cy="2928000"/>
          </a:xfrm>
          <a:prstGeom prst="roundRect">
            <a:avLst>
              <a:gd fmla="val 16667" name="adj"/>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226" name="Shape 1226"/>
        <p:cNvGrpSpPr/>
        <p:nvPr/>
      </p:nvGrpSpPr>
      <p:grpSpPr>
        <a:xfrm>
          <a:off x="0" y="0"/>
          <a:ext cx="0" cy="0"/>
          <a:chOff x="0" y="0"/>
          <a:chExt cx="0" cy="0"/>
        </a:xfrm>
      </p:grpSpPr>
      <p:grpSp>
        <p:nvGrpSpPr>
          <p:cNvPr id="1227" name="Google Shape;1227;p8"/>
          <p:cNvGrpSpPr/>
          <p:nvPr/>
        </p:nvGrpSpPr>
        <p:grpSpPr>
          <a:xfrm>
            <a:off x="7355088" y="652791"/>
            <a:ext cx="1787186" cy="4042445"/>
            <a:chOff x="-68302" y="1858975"/>
            <a:chExt cx="889723" cy="2012468"/>
          </a:xfrm>
        </p:grpSpPr>
        <p:sp>
          <p:nvSpPr>
            <p:cNvPr id="1228" name="Google Shape;1228;p8"/>
            <p:cNvSpPr/>
            <p:nvPr/>
          </p:nvSpPr>
          <p:spPr>
            <a:xfrm flipH="1">
              <a:off x="-68302" y="2426502"/>
              <a:ext cx="889723" cy="1444942"/>
            </a:xfrm>
            <a:custGeom>
              <a:rect b="b" l="l" r="r" t="t"/>
              <a:pathLst>
                <a:path extrusionOk="0" h="34730" w="21385">
                  <a:moveTo>
                    <a:pt x="11857" y="455"/>
                  </a:moveTo>
                  <a:lnTo>
                    <a:pt x="20742" y="33864"/>
                  </a:lnTo>
                  <a:lnTo>
                    <a:pt x="10840" y="24765"/>
                  </a:lnTo>
                  <a:lnTo>
                    <a:pt x="10536" y="24765"/>
                  </a:lnTo>
                  <a:lnTo>
                    <a:pt x="634" y="33864"/>
                  </a:lnTo>
                  <a:lnTo>
                    <a:pt x="9519" y="455"/>
                  </a:lnTo>
                  <a:close/>
                  <a:moveTo>
                    <a:pt x="9341" y="0"/>
                  </a:moveTo>
                  <a:lnTo>
                    <a:pt x="9127" y="170"/>
                  </a:lnTo>
                  <a:lnTo>
                    <a:pt x="1" y="34506"/>
                  </a:lnTo>
                  <a:lnTo>
                    <a:pt x="366" y="34729"/>
                  </a:lnTo>
                  <a:lnTo>
                    <a:pt x="10688" y="25238"/>
                  </a:lnTo>
                  <a:lnTo>
                    <a:pt x="21010" y="34729"/>
                  </a:lnTo>
                  <a:lnTo>
                    <a:pt x="21384" y="34506"/>
                  </a:lnTo>
                  <a:lnTo>
                    <a:pt x="12258" y="170"/>
                  </a:lnTo>
                  <a:lnTo>
                    <a:pt x="120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8"/>
            <p:cNvSpPr/>
            <p:nvPr/>
          </p:nvSpPr>
          <p:spPr>
            <a:xfrm flipH="1">
              <a:off x="114680" y="3192897"/>
              <a:ext cx="524140" cy="275467"/>
            </a:xfrm>
            <a:custGeom>
              <a:rect b="b" l="l" r="r" t="t"/>
              <a:pathLst>
                <a:path extrusionOk="0" h="6621" w="12598">
                  <a:moveTo>
                    <a:pt x="11892" y="456"/>
                  </a:moveTo>
                  <a:lnTo>
                    <a:pt x="6290" y="6130"/>
                  </a:lnTo>
                  <a:lnTo>
                    <a:pt x="705" y="456"/>
                  </a:lnTo>
                  <a:close/>
                  <a:moveTo>
                    <a:pt x="161" y="1"/>
                  </a:moveTo>
                  <a:lnTo>
                    <a:pt x="1" y="393"/>
                  </a:lnTo>
                  <a:lnTo>
                    <a:pt x="6129" y="6620"/>
                  </a:lnTo>
                  <a:lnTo>
                    <a:pt x="6451" y="6620"/>
                  </a:lnTo>
                  <a:lnTo>
                    <a:pt x="12597" y="393"/>
                  </a:lnTo>
                  <a:lnTo>
                    <a:pt x="1243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8"/>
            <p:cNvSpPr/>
            <p:nvPr/>
          </p:nvSpPr>
          <p:spPr>
            <a:xfrm flipH="1">
              <a:off x="367101" y="2436112"/>
              <a:ext cx="18972" cy="1428258"/>
            </a:xfrm>
            <a:custGeom>
              <a:rect b="b" l="l" r="r" t="t"/>
              <a:pathLst>
                <a:path extrusionOk="0" h="34329" w="456">
                  <a:moveTo>
                    <a:pt x="1" y="1"/>
                  </a:moveTo>
                  <a:lnTo>
                    <a:pt x="1" y="34329"/>
                  </a:lnTo>
                  <a:lnTo>
                    <a:pt x="456" y="34329"/>
                  </a:lnTo>
                  <a:lnTo>
                    <a:pt x="45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8"/>
            <p:cNvSpPr/>
            <p:nvPr/>
          </p:nvSpPr>
          <p:spPr>
            <a:xfrm flipH="1">
              <a:off x="50108" y="3451968"/>
              <a:ext cx="652907" cy="18972"/>
            </a:xfrm>
            <a:custGeom>
              <a:rect b="b" l="l" r="r" t="t"/>
              <a:pathLst>
                <a:path extrusionOk="0" h="456" w="15693">
                  <a:moveTo>
                    <a:pt x="0" y="1"/>
                  </a:moveTo>
                  <a:lnTo>
                    <a:pt x="0" y="456"/>
                  </a:lnTo>
                  <a:lnTo>
                    <a:pt x="15692" y="456"/>
                  </a:lnTo>
                  <a:lnTo>
                    <a:pt x="156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8"/>
            <p:cNvSpPr/>
            <p:nvPr/>
          </p:nvSpPr>
          <p:spPr>
            <a:xfrm flipH="1">
              <a:off x="214159" y="2845126"/>
              <a:ext cx="325185" cy="18972"/>
            </a:xfrm>
            <a:custGeom>
              <a:rect b="b" l="l" r="r" t="t"/>
              <a:pathLst>
                <a:path extrusionOk="0" h="456" w="7816">
                  <a:moveTo>
                    <a:pt x="0" y="1"/>
                  </a:moveTo>
                  <a:lnTo>
                    <a:pt x="0" y="456"/>
                  </a:lnTo>
                  <a:lnTo>
                    <a:pt x="7815" y="456"/>
                  </a:lnTo>
                  <a:lnTo>
                    <a:pt x="78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8"/>
            <p:cNvSpPr/>
            <p:nvPr/>
          </p:nvSpPr>
          <p:spPr>
            <a:xfrm flipH="1">
              <a:off x="41953" y="1858975"/>
              <a:ext cx="669591" cy="655528"/>
            </a:xfrm>
            <a:custGeom>
              <a:rect b="b" l="l" r="r" t="t"/>
              <a:pathLst>
                <a:path extrusionOk="0" h="15756" w="16094">
                  <a:moveTo>
                    <a:pt x="8047" y="1"/>
                  </a:moveTo>
                  <a:cubicBezTo>
                    <a:pt x="3604" y="1"/>
                    <a:pt x="0" y="3525"/>
                    <a:pt x="0" y="7878"/>
                  </a:cubicBezTo>
                  <a:cubicBezTo>
                    <a:pt x="0" y="12232"/>
                    <a:pt x="3604" y="15755"/>
                    <a:pt x="8047" y="15755"/>
                  </a:cubicBezTo>
                  <a:cubicBezTo>
                    <a:pt x="12490" y="15755"/>
                    <a:pt x="16094" y="12232"/>
                    <a:pt x="16094" y="7878"/>
                  </a:cubicBezTo>
                  <a:cubicBezTo>
                    <a:pt x="16094" y="3525"/>
                    <a:pt x="12490" y="1"/>
                    <a:pt x="80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8"/>
            <p:cNvSpPr/>
            <p:nvPr/>
          </p:nvSpPr>
          <p:spPr>
            <a:xfrm flipH="1">
              <a:off x="367101" y="1858975"/>
              <a:ext cx="18972" cy="655528"/>
            </a:xfrm>
            <a:custGeom>
              <a:rect b="b" l="l" r="r" t="t"/>
              <a:pathLst>
                <a:path extrusionOk="0" h="15756" w="456">
                  <a:moveTo>
                    <a:pt x="1" y="1"/>
                  </a:moveTo>
                  <a:lnTo>
                    <a:pt x="1" y="15755"/>
                  </a:lnTo>
                  <a:lnTo>
                    <a:pt x="456" y="15755"/>
                  </a:lnTo>
                  <a:lnTo>
                    <a:pt x="4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8"/>
            <p:cNvSpPr/>
            <p:nvPr/>
          </p:nvSpPr>
          <p:spPr>
            <a:xfrm flipH="1">
              <a:off x="41953" y="2177457"/>
              <a:ext cx="669591" cy="18972"/>
            </a:xfrm>
            <a:custGeom>
              <a:rect b="b" l="l" r="r" t="t"/>
              <a:pathLst>
                <a:path extrusionOk="0" h="456" w="16094">
                  <a:moveTo>
                    <a:pt x="0" y="0"/>
                  </a:moveTo>
                  <a:lnTo>
                    <a:pt x="0" y="455"/>
                  </a:lnTo>
                  <a:lnTo>
                    <a:pt x="16094" y="455"/>
                  </a:lnTo>
                  <a:lnTo>
                    <a:pt x="1609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8"/>
            <p:cNvSpPr/>
            <p:nvPr/>
          </p:nvSpPr>
          <p:spPr>
            <a:xfrm flipH="1">
              <a:off x="133236" y="1948050"/>
              <a:ext cx="486654" cy="477376"/>
            </a:xfrm>
            <a:custGeom>
              <a:rect b="b" l="l" r="r" t="t"/>
              <a:pathLst>
                <a:path extrusionOk="0" h="11474" w="11697">
                  <a:moveTo>
                    <a:pt x="313" y="1"/>
                  </a:moveTo>
                  <a:lnTo>
                    <a:pt x="1" y="331"/>
                  </a:lnTo>
                  <a:lnTo>
                    <a:pt x="11375" y="11473"/>
                  </a:lnTo>
                  <a:lnTo>
                    <a:pt x="11696" y="11143"/>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8"/>
            <p:cNvSpPr/>
            <p:nvPr/>
          </p:nvSpPr>
          <p:spPr>
            <a:xfrm flipH="1">
              <a:off x="133236" y="1948050"/>
              <a:ext cx="486654" cy="477376"/>
            </a:xfrm>
            <a:custGeom>
              <a:rect b="b" l="l" r="r" t="t"/>
              <a:pathLst>
                <a:path extrusionOk="0" h="11474" w="11697">
                  <a:moveTo>
                    <a:pt x="11375" y="1"/>
                  </a:moveTo>
                  <a:lnTo>
                    <a:pt x="1" y="11143"/>
                  </a:lnTo>
                  <a:lnTo>
                    <a:pt x="313" y="11473"/>
                  </a:lnTo>
                  <a:lnTo>
                    <a:pt x="11696" y="331"/>
                  </a:lnTo>
                  <a:lnTo>
                    <a:pt x="1137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 name="Google Shape;1238;p8"/>
          <p:cNvGrpSpPr/>
          <p:nvPr/>
        </p:nvGrpSpPr>
        <p:grpSpPr>
          <a:xfrm>
            <a:off x="-1752148" y="1083850"/>
            <a:ext cx="2465252" cy="3520244"/>
            <a:chOff x="-669075" y="576450"/>
            <a:chExt cx="2578177" cy="3681493"/>
          </a:xfrm>
        </p:grpSpPr>
        <p:sp>
          <p:nvSpPr>
            <p:cNvPr id="1239" name="Google Shape;1239;p8"/>
            <p:cNvSpPr/>
            <p:nvPr/>
          </p:nvSpPr>
          <p:spPr>
            <a:xfrm>
              <a:off x="-669075" y="1675860"/>
              <a:ext cx="1127232" cy="481160"/>
            </a:xfrm>
            <a:custGeom>
              <a:rect b="b" l="l" r="r" t="t"/>
              <a:pathLst>
                <a:path extrusionOk="0" h="9109" w="21340">
                  <a:moveTo>
                    <a:pt x="10670" y="0"/>
                  </a:moveTo>
                  <a:cubicBezTo>
                    <a:pt x="5308" y="0"/>
                    <a:pt x="0" y="3613"/>
                    <a:pt x="0" y="9108"/>
                  </a:cubicBezTo>
                  <a:lnTo>
                    <a:pt x="21339" y="9108"/>
                  </a:lnTo>
                  <a:cubicBezTo>
                    <a:pt x="21179" y="4059"/>
                    <a:pt x="16031" y="0"/>
                    <a:pt x="106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8"/>
            <p:cNvSpPr/>
            <p:nvPr/>
          </p:nvSpPr>
          <p:spPr>
            <a:xfrm>
              <a:off x="-669075" y="2156974"/>
              <a:ext cx="1127232" cy="2100804"/>
            </a:xfrm>
            <a:custGeom>
              <a:rect b="b" l="l" r="r" t="t"/>
              <a:pathLst>
                <a:path extrusionOk="0" h="39771" w="21340">
                  <a:moveTo>
                    <a:pt x="0" y="0"/>
                  </a:moveTo>
                  <a:lnTo>
                    <a:pt x="0" y="39770"/>
                  </a:lnTo>
                  <a:lnTo>
                    <a:pt x="21339" y="39770"/>
                  </a:lnTo>
                  <a:lnTo>
                    <a:pt x="2133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8"/>
            <p:cNvSpPr/>
            <p:nvPr/>
          </p:nvSpPr>
          <p:spPr>
            <a:xfrm>
              <a:off x="301185" y="576450"/>
              <a:ext cx="1607917" cy="686164"/>
            </a:xfrm>
            <a:custGeom>
              <a:rect b="b" l="l" r="r" t="t"/>
              <a:pathLst>
                <a:path extrusionOk="0" h="12990" w="30440">
                  <a:moveTo>
                    <a:pt x="15220" y="0"/>
                  </a:moveTo>
                  <a:cubicBezTo>
                    <a:pt x="7583" y="0"/>
                    <a:pt x="1" y="5148"/>
                    <a:pt x="1" y="12989"/>
                  </a:cubicBezTo>
                  <a:lnTo>
                    <a:pt x="30439" y="12989"/>
                  </a:lnTo>
                  <a:cubicBezTo>
                    <a:pt x="30207" y="5772"/>
                    <a:pt x="22865" y="0"/>
                    <a:pt x="152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8"/>
            <p:cNvSpPr/>
            <p:nvPr/>
          </p:nvSpPr>
          <p:spPr>
            <a:xfrm>
              <a:off x="301185" y="1262096"/>
              <a:ext cx="1607917" cy="2995670"/>
            </a:xfrm>
            <a:custGeom>
              <a:rect b="b" l="l" r="r" t="t"/>
              <a:pathLst>
                <a:path extrusionOk="0" h="56712" w="30440">
                  <a:moveTo>
                    <a:pt x="1" y="1"/>
                  </a:moveTo>
                  <a:lnTo>
                    <a:pt x="1" y="56711"/>
                  </a:lnTo>
                  <a:lnTo>
                    <a:pt x="30439" y="56711"/>
                  </a:lnTo>
                  <a:lnTo>
                    <a:pt x="3043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8"/>
            <p:cNvSpPr/>
            <p:nvPr/>
          </p:nvSpPr>
          <p:spPr>
            <a:xfrm>
              <a:off x="814364" y="1408205"/>
              <a:ext cx="212558" cy="371818"/>
            </a:xfrm>
            <a:custGeom>
              <a:rect b="b" l="l" r="r" t="t"/>
              <a:pathLst>
                <a:path extrusionOk="0" h="7039" w="4024">
                  <a:moveTo>
                    <a:pt x="3578" y="446"/>
                  </a:moveTo>
                  <a:lnTo>
                    <a:pt x="3578" y="6593"/>
                  </a:lnTo>
                  <a:lnTo>
                    <a:pt x="447" y="6593"/>
                  </a:lnTo>
                  <a:lnTo>
                    <a:pt x="447" y="446"/>
                  </a:lnTo>
                  <a:close/>
                  <a:moveTo>
                    <a:pt x="224" y="0"/>
                  </a:moveTo>
                  <a:lnTo>
                    <a:pt x="1" y="223"/>
                  </a:lnTo>
                  <a:lnTo>
                    <a:pt x="1" y="6816"/>
                  </a:lnTo>
                  <a:lnTo>
                    <a:pt x="224" y="7039"/>
                  </a:lnTo>
                  <a:lnTo>
                    <a:pt x="3801" y="7039"/>
                  </a:lnTo>
                  <a:lnTo>
                    <a:pt x="4024" y="6816"/>
                  </a:lnTo>
                  <a:lnTo>
                    <a:pt x="4024" y="223"/>
                  </a:lnTo>
                  <a:lnTo>
                    <a:pt x="380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8"/>
            <p:cNvSpPr/>
            <p:nvPr/>
          </p:nvSpPr>
          <p:spPr>
            <a:xfrm>
              <a:off x="1235640" y="576450"/>
              <a:ext cx="23664" cy="3681493"/>
            </a:xfrm>
            <a:custGeom>
              <a:rect b="b" l="l" r="r" t="t"/>
              <a:pathLst>
                <a:path extrusionOk="0" h="62261" w="448">
                  <a:moveTo>
                    <a:pt x="1" y="0"/>
                  </a:moveTo>
                  <a:lnTo>
                    <a:pt x="1" y="62260"/>
                  </a:lnTo>
                  <a:lnTo>
                    <a:pt x="447" y="62260"/>
                  </a:lnTo>
                  <a:lnTo>
                    <a:pt x="44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8"/>
            <p:cNvSpPr/>
            <p:nvPr/>
          </p:nvSpPr>
          <p:spPr>
            <a:xfrm>
              <a:off x="1515121" y="576450"/>
              <a:ext cx="23612" cy="3681493"/>
            </a:xfrm>
            <a:custGeom>
              <a:rect b="b" l="l" r="r" t="t"/>
              <a:pathLst>
                <a:path extrusionOk="0" h="62261" w="447">
                  <a:moveTo>
                    <a:pt x="0" y="0"/>
                  </a:moveTo>
                  <a:lnTo>
                    <a:pt x="0" y="62260"/>
                  </a:lnTo>
                  <a:lnTo>
                    <a:pt x="446" y="62260"/>
                  </a:lnTo>
                  <a:lnTo>
                    <a:pt x="44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8"/>
            <p:cNvSpPr/>
            <p:nvPr/>
          </p:nvSpPr>
          <p:spPr>
            <a:xfrm>
              <a:off x="1247463" y="1237586"/>
              <a:ext cx="279008" cy="23612"/>
            </a:xfrm>
            <a:custGeom>
              <a:rect b="b" l="l" r="r" t="t"/>
              <a:pathLst>
                <a:path extrusionOk="0" h="447" w="5282">
                  <a:moveTo>
                    <a:pt x="0" y="1"/>
                  </a:moveTo>
                  <a:lnTo>
                    <a:pt x="0" y="447"/>
                  </a:lnTo>
                  <a:lnTo>
                    <a:pt x="5281" y="447"/>
                  </a:lnTo>
                  <a:lnTo>
                    <a:pt x="52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8"/>
            <p:cNvSpPr/>
            <p:nvPr/>
          </p:nvSpPr>
          <p:spPr>
            <a:xfrm>
              <a:off x="1247463" y="1496314"/>
              <a:ext cx="279008" cy="23612"/>
            </a:xfrm>
            <a:custGeom>
              <a:rect b="b" l="l" r="r" t="t"/>
              <a:pathLst>
                <a:path extrusionOk="0" h="447" w="5282">
                  <a:moveTo>
                    <a:pt x="0" y="0"/>
                  </a:moveTo>
                  <a:lnTo>
                    <a:pt x="0" y="446"/>
                  </a:lnTo>
                  <a:lnTo>
                    <a:pt x="5281" y="446"/>
                  </a:lnTo>
                  <a:lnTo>
                    <a:pt x="52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8"/>
            <p:cNvSpPr/>
            <p:nvPr/>
          </p:nvSpPr>
          <p:spPr>
            <a:xfrm>
              <a:off x="1247463" y="1754989"/>
              <a:ext cx="279008" cy="23612"/>
            </a:xfrm>
            <a:custGeom>
              <a:rect b="b" l="l" r="r" t="t"/>
              <a:pathLst>
                <a:path extrusionOk="0" h="447" w="5282">
                  <a:moveTo>
                    <a:pt x="0" y="1"/>
                  </a:moveTo>
                  <a:lnTo>
                    <a:pt x="0" y="447"/>
                  </a:lnTo>
                  <a:lnTo>
                    <a:pt x="5281" y="447"/>
                  </a:lnTo>
                  <a:lnTo>
                    <a:pt x="52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8"/>
            <p:cNvSpPr/>
            <p:nvPr/>
          </p:nvSpPr>
          <p:spPr>
            <a:xfrm>
              <a:off x="1247463" y="978840"/>
              <a:ext cx="279008" cy="23612"/>
            </a:xfrm>
            <a:custGeom>
              <a:rect b="b" l="l" r="r" t="t"/>
              <a:pathLst>
                <a:path extrusionOk="0" h="447" w="5282">
                  <a:moveTo>
                    <a:pt x="0" y="1"/>
                  </a:moveTo>
                  <a:lnTo>
                    <a:pt x="0" y="447"/>
                  </a:lnTo>
                  <a:lnTo>
                    <a:pt x="5281" y="447"/>
                  </a:lnTo>
                  <a:lnTo>
                    <a:pt x="52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8"/>
            <p:cNvSpPr/>
            <p:nvPr/>
          </p:nvSpPr>
          <p:spPr>
            <a:xfrm>
              <a:off x="1247463" y="2013660"/>
              <a:ext cx="279008" cy="23612"/>
            </a:xfrm>
            <a:custGeom>
              <a:rect b="b" l="l" r="r" t="t"/>
              <a:pathLst>
                <a:path extrusionOk="0" h="447" w="5282">
                  <a:moveTo>
                    <a:pt x="0" y="1"/>
                  </a:moveTo>
                  <a:lnTo>
                    <a:pt x="0" y="447"/>
                  </a:lnTo>
                  <a:lnTo>
                    <a:pt x="5281" y="447"/>
                  </a:lnTo>
                  <a:lnTo>
                    <a:pt x="52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8"/>
            <p:cNvSpPr/>
            <p:nvPr/>
          </p:nvSpPr>
          <p:spPr>
            <a:xfrm>
              <a:off x="1247463" y="2272331"/>
              <a:ext cx="279008" cy="23612"/>
            </a:xfrm>
            <a:custGeom>
              <a:rect b="b" l="l" r="r" t="t"/>
              <a:pathLst>
                <a:path extrusionOk="0" h="447" w="5282">
                  <a:moveTo>
                    <a:pt x="0" y="1"/>
                  </a:moveTo>
                  <a:lnTo>
                    <a:pt x="0" y="447"/>
                  </a:lnTo>
                  <a:lnTo>
                    <a:pt x="5281" y="447"/>
                  </a:lnTo>
                  <a:lnTo>
                    <a:pt x="52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8"/>
            <p:cNvSpPr/>
            <p:nvPr/>
          </p:nvSpPr>
          <p:spPr>
            <a:xfrm>
              <a:off x="1247463" y="2531002"/>
              <a:ext cx="279008" cy="23612"/>
            </a:xfrm>
            <a:custGeom>
              <a:rect b="b" l="l" r="r" t="t"/>
              <a:pathLst>
                <a:path extrusionOk="0" h="447" w="5282">
                  <a:moveTo>
                    <a:pt x="0" y="1"/>
                  </a:moveTo>
                  <a:lnTo>
                    <a:pt x="0" y="447"/>
                  </a:lnTo>
                  <a:lnTo>
                    <a:pt x="5281" y="447"/>
                  </a:lnTo>
                  <a:lnTo>
                    <a:pt x="52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8"/>
            <p:cNvSpPr/>
            <p:nvPr/>
          </p:nvSpPr>
          <p:spPr>
            <a:xfrm>
              <a:off x="1247463" y="2789673"/>
              <a:ext cx="279008" cy="23612"/>
            </a:xfrm>
            <a:custGeom>
              <a:rect b="b" l="l" r="r" t="t"/>
              <a:pathLst>
                <a:path extrusionOk="0" h="447" w="5282">
                  <a:moveTo>
                    <a:pt x="0" y="1"/>
                  </a:moveTo>
                  <a:lnTo>
                    <a:pt x="0" y="447"/>
                  </a:lnTo>
                  <a:lnTo>
                    <a:pt x="5281" y="447"/>
                  </a:lnTo>
                  <a:lnTo>
                    <a:pt x="52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8"/>
            <p:cNvSpPr/>
            <p:nvPr/>
          </p:nvSpPr>
          <p:spPr>
            <a:xfrm>
              <a:off x="1247463" y="3048344"/>
              <a:ext cx="279008" cy="23612"/>
            </a:xfrm>
            <a:custGeom>
              <a:rect b="b" l="l" r="r" t="t"/>
              <a:pathLst>
                <a:path extrusionOk="0" h="447" w="5282">
                  <a:moveTo>
                    <a:pt x="0" y="1"/>
                  </a:moveTo>
                  <a:lnTo>
                    <a:pt x="0" y="447"/>
                  </a:lnTo>
                  <a:lnTo>
                    <a:pt x="5281" y="447"/>
                  </a:lnTo>
                  <a:lnTo>
                    <a:pt x="52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8"/>
            <p:cNvSpPr/>
            <p:nvPr/>
          </p:nvSpPr>
          <p:spPr>
            <a:xfrm>
              <a:off x="1247463" y="3307015"/>
              <a:ext cx="279008" cy="23612"/>
            </a:xfrm>
            <a:custGeom>
              <a:rect b="b" l="l" r="r" t="t"/>
              <a:pathLst>
                <a:path extrusionOk="0" h="447" w="5282">
                  <a:moveTo>
                    <a:pt x="0" y="1"/>
                  </a:moveTo>
                  <a:lnTo>
                    <a:pt x="0" y="447"/>
                  </a:lnTo>
                  <a:lnTo>
                    <a:pt x="5281" y="447"/>
                  </a:lnTo>
                  <a:lnTo>
                    <a:pt x="52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8"/>
            <p:cNvSpPr/>
            <p:nvPr/>
          </p:nvSpPr>
          <p:spPr>
            <a:xfrm>
              <a:off x="1247463" y="3565686"/>
              <a:ext cx="279008" cy="23612"/>
            </a:xfrm>
            <a:custGeom>
              <a:rect b="b" l="l" r="r" t="t"/>
              <a:pathLst>
                <a:path extrusionOk="0" h="447" w="5282">
                  <a:moveTo>
                    <a:pt x="0" y="1"/>
                  </a:moveTo>
                  <a:lnTo>
                    <a:pt x="0" y="447"/>
                  </a:lnTo>
                  <a:lnTo>
                    <a:pt x="5281" y="447"/>
                  </a:lnTo>
                  <a:lnTo>
                    <a:pt x="52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8"/>
            <p:cNvSpPr/>
            <p:nvPr/>
          </p:nvSpPr>
          <p:spPr>
            <a:xfrm>
              <a:off x="1247463" y="3824357"/>
              <a:ext cx="279008" cy="23612"/>
            </a:xfrm>
            <a:custGeom>
              <a:rect b="b" l="l" r="r" t="t"/>
              <a:pathLst>
                <a:path extrusionOk="0" h="447" w="5282">
                  <a:moveTo>
                    <a:pt x="0" y="1"/>
                  </a:moveTo>
                  <a:lnTo>
                    <a:pt x="0" y="447"/>
                  </a:lnTo>
                  <a:lnTo>
                    <a:pt x="5281" y="447"/>
                  </a:lnTo>
                  <a:lnTo>
                    <a:pt x="52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8"/>
            <p:cNvSpPr/>
            <p:nvPr/>
          </p:nvSpPr>
          <p:spPr>
            <a:xfrm>
              <a:off x="1247463" y="4083028"/>
              <a:ext cx="279008" cy="23612"/>
            </a:xfrm>
            <a:custGeom>
              <a:rect b="b" l="l" r="r" t="t"/>
              <a:pathLst>
                <a:path extrusionOk="0" h="447" w="5282">
                  <a:moveTo>
                    <a:pt x="0" y="1"/>
                  </a:moveTo>
                  <a:lnTo>
                    <a:pt x="0" y="447"/>
                  </a:lnTo>
                  <a:lnTo>
                    <a:pt x="5281" y="447"/>
                  </a:lnTo>
                  <a:lnTo>
                    <a:pt x="52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 name="Google Shape;1259;p8"/>
          <p:cNvGrpSpPr/>
          <p:nvPr/>
        </p:nvGrpSpPr>
        <p:grpSpPr>
          <a:xfrm>
            <a:off x="-50" y="4018575"/>
            <a:ext cx="9144103" cy="1124935"/>
            <a:chOff x="-50" y="4018575"/>
            <a:chExt cx="9144103" cy="1124935"/>
          </a:xfrm>
        </p:grpSpPr>
        <p:sp>
          <p:nvSpPr>
            <p:cNvPr id="1260" name="Google Shape;1260;p8"/>
            <p:cNvSpPr/>
            <p:nvPr/>
          </p:nvSpPr>
          <p:spPr>
            <a:xfrm>
              <a:off x="1875" y="4236952"/>
              <a:ext cx="4521855" cy="906558"/>
            </a:xfrm>
            <a:custGeom>
              <a:rect b="b" l="l" r="r" t="t"/>
              <a:pathLst>
                <a:path extrusionOk="0" h="21688" w="56052">
                  <a:moveTo>
                    <a:pt x="0" y="1"/>
                  </a:moveTo>
                  <a:lnTo>
                    <a:pt x="0" y="21688"/>
                  </a:lnTo>
                  <a:lnTo>
                    <a:pt x="56051" y="21688"/>
                  </a:lnTo>
                  <a:lnTo>
                    <a:pt x="560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1" name="Google Shape;1261;p8"/>
            <p:cNvGrpSpPr/>
            <p:nvPr/>
          </p:nvGrpSpPr>
          <p:grpSpPr>
            <a:xfrm>
              <a:off x="93017" y="4383874"/>
              <a:ext cx="4339573" cy="605852"/>
              <a:chOff x="93017" y="4383874"/>
              <a:chExt cx="4339573" cy="605852"/>
            </a:xfrm>
          </p:grpSpPr>
          <p:sp>
            <p:nvSpPr>
              <p:cNvPr id="1262" name="Google Shape;1262;p8"/>
              <p:cNvSpPr/>
              <p:nvPr/>
            </p:nvSpPr>
            <p:spPr>
              <a:xfrm>
                <a:off x="2844557" y="4465678"/>
                <a:ext cx="18584" cy="524048"/>
              </a:xfrm>
              <a:custGeom>
                <a:rect b="b" l="l" r="r" t="t"/>
                <a:pathLst>
                  <a:path extrusionOk="0" h="12633" w="448">
                    <a:moveTo>
                      <a:pt x="1" y="0"/>
                    </a:moveTo>
                    <a:lnTo>
                      <a:pt x="1" y="12632"/>
                    </a:lnTo>
                    <a:lnTo>
                      <a:pt x="447" y="12632"/>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8"/>
              <p:cNvSpPr/>
              <p:nvPr/>
            </p:nvSpPr>
            <p:spPr>
              <a:xfrm>
                <a:off x="2819045"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8"/>
              <p:cNvSpPr/>
              <p:nvPr/>
            </p:nvSpPr>
            <p:spPr>
              <a:xfrm>
                <a:off x="2857541" y="4782812"/>
                <a:ext cx="99226" cy="94124"/>
              </a:xfrm>
              <a:custGeom>
                <a:rect b="b" l="l" r="r" t="t"/>
                <a:pathLst>
                  <a:path extrusionOk="0" h="2269" w="2392">
                    <a:moveTo>
                      <a:pt x="2311" y="0"/>
                    </a:moveTo>
                    <a:lnTo>
                      <a:pt x="0" y="2266"/>
                    </a:lnTo>
                    <a:cubicBezTo>
                      <a:pt x="0" y="2266"/>
                      <a:pt x="39" y="2269"/>
                      <a:pt x="105" y="2269"/>
                    </a:cubicBezTo>
                    <a:cubicBezTo>
                      <a:pt x="396" y="2269"/>
                      <a:pt x="1226"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8"/>
              <p:cNvSpPr/>
              <p:nvPr/>
            </p:nvSpPr>
            <p:spPr>
              <a:xfrm>
                <a:off x="2857541" y="4678068"/>
                <a:ext cx="99226" cy="94165"/>
              </a:xfrm>
              <a:custGeom>
                <a:rect b="b" l="l" r="r" t="t"/>
                <a:pathLst>
                  <a:path extrusionOk="0" h="2270" w="2392">
                    <a:moveTo>
                      <a:pt x="2311" y="1"/>
                    </a:moveTo>
                    <a:lnTo>
                      <a:pt x="0" y="2267"/>
                    </a:lnTo>
                    <a:cubicBezTo>
                      <a:pt x="0" y="2267"/>
                      <a:pt x="39" y="2269"/>
                      <a:pt x="105" y="2269"/>
                    </a:cubicBezTo>
                    <a:cubicBezTo>
                      <a:pt x="396" y="2269"/>
                      <a:pt x="1226"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8"/>
              <p:cNvSpPr/>
              <p:nvPr/>
            </p:nvSpPr>
            <p:spPr>
              <a:xfrm>
                <a:off x="2857541" y="4573367"/>
                <a:ext cx="99226" cy="93792"/>
              </a:xfrm>
              <a:custGeom>
                <a:rect b="b" l="l" r="r" t="t"/>
                <a:pathLst>
                  <a:path extrusionOk="0" h="2261" w="2392">
                    <a:moveTo>
                      <a:pt x="2311" y="0"/>
                    </a:moveTo>
                    <a:lnTo>
                      <a:pt x="0" y="2257"/>
                    </a:lnTo>
                    <a:cubicBezTo>
                      <a:pt x="0" y="2257"/>
                      <a:pt x="47" y="2260"/>
                      <a:pt x="126" y="2260"/>
                    </a:cubicBezTo>
                    <a:cubicBezTo>
                      <a:pt x="433" y="2260"/>
                      <a:pt x="1238"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8"/>
              <p:cNvSpPr/>
              <p:nvPr/>
            </p:nvSpPr>
            <p:spPr>
              <a:xfrm>
                <a:off x="2857541" y="4468250"/>
                <a:ext cx="99226" cy="94124"/>
              </a:xfrm>
              <a:custGeom>
                <a:rect b="b" l="l" r="r" t="t"/>
                <a:pathLst>
                  <a:path extrusionOk="0" h="2269" w="2392">
                    <a:moveTo>
                      <a:pt x="2311" y="0"/>
                    </a:moveTo>
                    <a:lnTo>
                      <a:pt x="0" y="2266"/>
                    </a:lnTo>
                    <a:cubicBezTo>
                      <a:pt x="0" y="2266"/>
                      <a:pt x="39" y="2269"/>
                      <a:pt x="105" y="2269"/>
                    </a:cubicBezTo>
                    <a:cubicBezTo>
                      <a:pt x="396" y="2269"/>
                      <a:pt x="1226"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8"/>
              <p:cNvSpPr/>
              <p:nvPr/>
            </p:nvSpPr>
            <p:spPr>
              <a:xfrm>
                <a:off x="2857541" y="4782812"/>
                <a:ext cx="99226" cy="94124"/>
              </a:xfrm>
              <a:custGeom>
                <a:rect b="b" l="l" r="r" t="t"/>
                <a:pathLst>
                  <a:path extrusionOk="0" h="2269" w="2392">
                    <a:moveTo>
                      <a:pt x="2311" y="0"/>
                    </a:moveTo>
                    <a:lnTo>
                      <a:pt x="0" y="2266"/>
                    </a:lnTo>
                    <a:cubicBezTo>
                      <a:pt x="0" y="2266"/>
                      <a:pt x="39" y="2269"/>
                      <a:pt x="105" y="2269"/>
                    </a:cubicBezTo>
                    <a:cubicBezTo>
                      <a:pt x="396" y="2269"/>
                      <a:pt x="1226"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8"/>
              <p:cNvSpPr/>
              <p:nvPr/>
            </p:nvSpPr>
            <p:spPr>
              <a:xfrm>
                <a:off x="2857541" y="4678068"/>
                <a:ext cx="99226" cy="94165"/>
              </a:xfrm>
              <a:custGeom>
                <a:rect b="b" l="l" r="r" t="t"/>
                <a:pathLst>
                  <a:path extrusionOk="0" h="2270" w="2392">
                    <a:moveTo>
                      <a:pt x="2311" y="1"/>
                    </a:moveTo>
                    <a:lnTo>
                      <a:pt x="0" y="2267"/>
                    </a:lnTo>
                    <a:cubicBezTo>
                      <a:pt x="0" y="2267"/>
                      <a:pt x="39" y="2269"/>
                      <a:pt x="105" y="2269"/>
                    </a:cubicBezTo>
                    <a:cubicBezTo>
                      <a:pt x="396" y="2269"/>
                      <a:pt x="1226"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8"/>
              <p:cNvSpPr/>
              <p:nvPr/>
            </p:nvSpPr>
            <p:spPr>
              <a:xfrm>
                <a:off x="2857541" y="4573367"/>
                <a:ext cx="99226" cy="93792"/>
              </a:xfrm>
              <a:custGeom>
                <a:rect b="b" l="l" r="r" t="t"/>
                <a:pathLst>
                  <a:path extrusionOk="0" h="2261" w="2392">
                    <a:moveTo>
                      <a:pt x="2311" y="0"/>
                    </a:moveTo>
                    <a:lnTo>
                      <a:pt x="0" y="2257"/>
                    </a:lnTo>
                    <a:cubicBezTo>
                      <a:pt x="0" y="2257"/>
                      <a:pt x="47" y="2260"/>
                      <a:pt x="126" y="2260"/>
                    </a:cubicBezTo>
                    <a:cubicBezTo>
                      <a:pt x="433" y="2260"/>
                      <a:pt x="1238"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8"/>
              <p:cNvSpPr/>
              <p:nvPr/>
            </p:nvSpPr>
            <p:spPr>
              <a:xfrm>
                <a:off x="2857541" y="4468250"/>
                <a:ext cx="99226" cy="94124"/>
              </a:xfrm>
              <a:custGeom>
                <a:rect b="b" l="l" r="r" t="t"/>
                <a:pathLst>
                  <a:path extrusionOk="0" h="2269" w="2392">
                    <a:moveTo>
                      <a:pt x="2311" y="0"/>
                    </a:moveTo>
                    <a:lnTo>
                      <a:pt x="0" y="2266"/>
                    </a:lnTo>
                    <a:cubicBezTo>
                      <a:pt x="0" y="2266"/>
                      <a:pt x="39" y="2269"/>
                      <a:pt x="105" y="2269"/>
                    </a:cubicBezTo>
                    <a:cubicBezTo>
                      <a:pt x="396" y="2269"/>
                      <a:pt x="1226"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8"/>
              <p:cNvSpPr/>
              <p:nvPr/>
            </p:nvSpPr>
            <p:spPr>
              <a:xfrm>
                <a:off x="2750931" y="4782812"/>
                <a:ext cx="98853" cy="94124"/>
              </a:xfrm>
              <a:custGeom>
                <a:rect b="b" l="l" r="r" t="t"/>
                <a:pathLst>
                  <a:path extrusionOk="0" h="2269" w="2383">
                    <a:moveTo>
                      <a:pt x="72" y="0"/>
                    </a:moveTo>
                    <a:cubicBezTo>
                      <a:pt x="72" y="0"/>
                      <a:pt x="1" y="1089"/>
                      <a:pt x="634" y="1713"/>
                    </a:cubicBezTo>
                    <a:cubicBezTo>
                      <a:pt x="1157" y="2221"/>
                      <a:pt x="1987" y="2269"/>
                      <a:pt x="2278" y="2269"/>
                    </a:cubicBezTo>
                    <a:cubicBezTo>
                      <a:pt x="2345" y="2269"/>
                      <a:pt x="2383" y="2266"/>
                      <a:pt x="2383" y="2266"/>
                    </a:cubicBezTo>
                    <a:lnTo>
                      <a:pt x="7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8"/>
              <p:cNvSpPr/>
              <p:nvPr/>
            </p:nvSpPr>
            <p:spPr>
              <a:xfrm>
                <a:off x="2750931" y="4678068"/>
                <a:ext cx="98853" cy="94165"/>
              </a:xfrm>
              <a:custGeom>
                <a:rect b="b" l="l" r="r" t="t"/>
                <a:pathLst>
                  <a:path extrusionOk="0" h="2270" w="2383">
                    <a:moveTo>
                      <a:pt x="72" y="1"/>
                    </a:moveTo>
                    <a:cubicBezTo>
                      <a:pt x="72" y="1"/>
                      <a:pt x="1" y="1089"/>
                      <a:pt x="634" y="1714"/>
                    </a:cubicBezTo>
                    <a:cubicBezTo>
                      <a:pt x="1157" y="2222"/>
                      <a:pt x="1987" y="2269"/>
                      <a:pt x="2278" y="2269"/>
                    </a:cubicBezTo>
                    <a:cubicBezTo>
                      <a:pt x="2345" y="2269"/>
                      <a:pt x="2383" y="2267"/>
                      <a:pt x="2383" y="2267"/>
                    </a:cubicBezTo>
                    <a:lnTo>
                      <a:pt x="7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8"/>
              <p:cNvSpPr/>
              <p:nvPr/>
            </p:nvSpPr>
            <p:spPr>
              <a:xfrm>
                <a:off x="2750931" y="4573367"/>
                <a:ext cx="98853" cy="93792"/>
              </a:xfrm>
              <a:custGeom>
                <a:rect b="b" l="l" r="r" t="t"/>
                <a:pathLst>
                  <a:path extrusionOk="0" h="2261" w="2383">
                    <a:moveTo>
                      <a:pt x="72" y="0"/>
                    </a:moveTo>
                    <a:cubicBezTo>
                      <a:pt x="72" y="0"/>
                      <a:pt x="1" y="1079"/>
                      <a:pt x="634" y="1713"/>
                    </a:cubicBezTo>
                    <a:cubicBezTo>
                      <a:pt x="1145" y="2210"/>
                      <a:pt x="1950" y="2260"/>
                      <a:pt x="2257" y="2260"/>
                    </a:cubicBezTo>
                    <a:cubicBezTo>
                      <a:pt x="2337" y="2260"/>
                      <a:pt x="2383" y="2257"/>
                      <a:pt x="2383" y="2257"/>
                    </a:cubicBezTo>
                    <a:lnTo>
                      <a:pt x="7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8"/>
              <p:cNvSpPr/>
              <p:nvPr/>
            </p:nvSpPr>
            <p:spPr>
              <a:xfrm>
                <a:off x="2750931" y="4468250"/>
                <a:ext cx="98853" cy="94124"/>
              </a:xfrm>
              <a:custGeom>
                <a:rect b="b" l="l" r="r" t="t"/>
                <a:pathLst>
                  <a:path extrusionOk="0" h="2269" w="2383">
                    <a:moveTo>
                      <a:pt x="72" y="0"/>
                    </a:moveTo>
                    <a:cubicBezTo>
                      <a:pt x="72" y="1"/>
                      <a:pt x="1" y="1089"/>
                      <a:pt x="634" y="1713"/>
                    </a:cubicBezTo>
                    <a:cubicBezTo>
                      <a:pt x="1157" y="2222"/>
                      <a:pt x="1987" y="2269"/>
                      <a:pt x="2278" y="2269"/>
                    </a:cubicBezTo>
                    <a:cubicBezTo>
                      <a:pt x="2345" y="2269"/>
                      <a:pt x="2383" y="2266"/>
                      <a:pt x="2383" y="2266"/>
                    </a:cubicBezTo>
                    <a:lnTo>
                      <a:pt x="7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8"/>
              <p:cNvSpPr/>
              <p:nvPr/>
            </p:nvSpPr>
            <p:spPr>
              <a:xfrm>
                <a:off x="3139539"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8"/>
              <p:cNvSpPr/>
              <p:nvPr/>
            </p:nvSpPr>
            <p:spPr>
              <a:xfrm>
                <a:off x="3113986" y="4383874"/>
                <a:ext cx="69608" cy="132910"/>
              </a:xfrm>
              <a:custGeom>
                <a:rect b="b" l="l" r="r" t="t"/>
                <a:pathLst>
                  <a:path extrusionOk="0" h="3204" w="1678">
                    <a:moveTo>
                      <a:pt x="839" y="0"/>
                    </a:moveTo>
                    <a:cubicBezTo>
                      <a:pt x="839" y="0"/>
                      <a:pt x="1" y="723"/>
                      <a:pt x="1" y="1606"/>
                    </a:cubicBezTo>
                    <a:cubicBezTo>
                      <a:pt x="1"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8"/>
              <p:cNvSpPr/>
              <p:nvPr/>
            </p:nvSpPr>
            <p:spPr>
              <a:xfrm>
                <a:off x="3152481" y="4782812"/>
                <a:ext cx="99226" cy="94124"/>
              </a:xfrm>
              <a:custGeom>
                <a:rect b="b" l="l" r="r" t="t"/>
                <a:pathLst>
                  <a:path extrusionOk="0" h="2269" w="2392">
                    <a:moveTo>
                      <a:pt x="2320" y="0"/>
                    </a:moveTo>
                    <a:lnTo>
                      <a:pt x="0" y="2266"/>
                    </a:lnTo>
                    <a:cubicBezTo>
                      <a:pt x="0" y="2266"/>
                      <a:pt x="39" y="2269"/>
                      <a:pt x="106" y="2269"/>
                    </a:cubicBezTo>
                    <a:cubicBezTo>
                      <a:pt x="399" y="2269"/>
                      <a:pt x="1235" y="2221"/>
                      <a:pt x="1758" y="1713"/>
                    </a:cubicBezTo>
                    <a:cubicBezTo>
                      <a:pt x="2391" y="108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8"/>
              <p:cNvSpPr/>
              <p:nvPr/>
            </p:nvSpPr>
            <p:spPr>
              <a:xfrm>
                <a:off x="3152481" y="4678068"/>
                <a:ext cx="99226" cy="94165"/>
              </a:xfrm>
              <a:custGeom>
                <a:rect b="b" l="l" r="r" t="t"/>
                <a:pathLst>
                  <a:path extrusionOk="0" h="2270" w="2392">
                    <a:moveTo>
                      <a:pt x="2320" y="1"/>
                    </a:moveTo>
                    <a:lnTo>
                      <a:pt x="0" y="2267"/>
                    </a:lnTo>
                    <a:cubicBezTo>
                      <a:pt x="0" y="2267"/>
                      <a:pt x="39" y="2269"/>
                      <a:pt x="106" y="2269"/>
                    </a:cubicBezTo>
                    <a:cubicBezTo>
                      <a:pt x="399" y="2269"/>
                      <a:pt x="1235" y="2222"/>
                      <a:pt x="1758" y="1714"/>
                    </a:cubicBezTo>
                    <a:cubicBezTo>
                      <a:pt x="2391" y="1089"/>
                      <a:pt x="2320" y="1"/>
                      <a:pt x="23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8"/>
              <p:cNvSpPr/>
              <p:nvPr/>
            </p:nvSpPr>
            <p:spPr>
              <a:xfrm>
                <a:off x="3152481" y="4573367"/>
                <a:ext cx="99226" cy="93792"/>
              </a:xfrm>
              <a:custGeom>
                <a:rect b="b" l="l" r="r" t="t"/>
                <a:pathLst>
                  <a:path extrusionOk="0" h="2261" w="2392">
                    <a:moveTo>
                      <a:pt x="2320" y="0"/>
                    </a:moveTo>
                    <a:lnTo>
                      <a:pt x="0" y="2257"/>
                    </a:lnTo>
                    <a:cubicBezTo>
                      <a:pt x="0" y="2257"/>
                      <a:pt x="47" y="2260"/>
                      <a:pt x="127" y="2260"/>
                    </a:cubicBezTo>
                    <a:cubicBezTo>
                      <a:pt x="437" y="2260"/>
                      <a:pt x="1247" y="2210"/>
                      <a:pt x="1758" y="1713"/>
                    </a:cubicBezTo>
                    <a:cubicBezTo>
                      <a:pt x="2391" y="107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8"/>
              <p:cNvSpPr/>
              <p:nvPr/>
            </p:nvSpPr>
            <p:spPr>
              <a:xfrm>
                <a:off x="3152481" y="4468250"/>
                <a:ext cx="99226" cy="94124"/>
              </a:xfrm>
              <a:custGeom>
                <a:rect b="b" l="l" r="r" t="t"/>
                <a:pathLst>
                  <a:path extrusionOk="0" h="2269" w="2392">
                    <a:moveTo>
                      <a:pt x="2320" y="0"/>
                    </a:moveTo>
                    <a:lnTo>
                      <a:pt x="0" y="2266"/>
                    </a:lnTo>
                    <a:cubicBezTo>
                      <a:pt x="0" y="2266"/>
                      <a:pt x="39" y="2269"/>
                      <a:pt x="106" y="2269"/>
                    </a:cubicBezTo>
                    <a:cubicBezTo>
                      <a:pt x="399" y="2269"/>
                      <a:pt x="1235" y="2222"/>
                      <a:pt x="1758" y="1713"/>
                    </a:cubicBezTo>
                    <a:cubicBezTo>
                      <a:pt x="2391" y="1089"/>
                      <a:pt x="2320" y="1"/>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8"/>
              <p:cNvSpPr/>
              <p:nvPr/>
            </p:nvSpPr>
            <p:spPr>
              <a:xfrm>
                <a:off x="3152481" y="4782812"/>
                <a:ext cx="99226" cy="94124"/>
              </a:xfrm>
              <a:custGeom>
                <a:rect b="b" l="l" r="r" t="t"/>
                <a:pathLst>
                  <a:path extrusionOk="0" h="2269" w="2392">
                    <a:moveTo>
                      <a:pt x="2320" y="0"/>
                    </a:moveTo>
                    <a:lnTo>
                      <a:pt x="0" y="2266"/>
                    </a:lnTo>
                    <a:cubicBezTo>
                      <a:pt x="0" y="2266"/>
                      <a:pt x="39" y="2269"/>
                      <a:pt x="106" y="2269"/>
                    </a:cubicBezTo>
                    <a:cubicBezTo>
                      <a:pt x="399" y="2269"/>
                      <a:pt x="1235" y="2221"/>
                      <a:pt x="1758" y="1713"/>
                    </a:cubicBezTo>
                    <a:cubicBezTo>
                      <a:pt x="2391" y="108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8"/>
              <p:cNvSpPr/>
              <p:nvPr/>
            </p:nvSpPr>
            <p:spPr>
              <a:xfrm>
                <a:off x="3152481" y="4678068"/>
                <a:ext cx="99226" cy="94165"/>
              </a:xfrm>
              <a:custGeom>
                <a:rect b="b" l="l" r="r" t="t"/>
                <a:pathLst>
                  <a:path extrusionOk="0" h="2270" w="2392">
                    <a:moveTo>
                      <a:pt x="2320" y="1"/>
                    </a:moveTo>
                    <a:lnTo>
                      <a:pt x="0" y="2267"/>
                    </a:lnTo>
                    <a:cubicBezTo>
                      <a:pt x="0" y="2267"/>
                      <a:pt x="39" y="2269"/>
                      <a:pt x="106" y="2269"/>
                    </a:cubicBezTo>
                    <a:cubicBezTo>
                      <a:pt x="399" y="2269"/>
                      <a:pt x="1235" y="2222"/>
                      <a:pt x="1758" y="1714"/>
                    </a:cubicBezTo>
                    <a:cubicBezTo>
                      <a:pt x="2391" y="1089"/>
                      <a:pt x="2320" y="1"/>
                      <a:pt x="23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8"/>
              <p:cNvSpPr/>
              <p:nvPr/>
            </p:nvSpPr>
            <p:spPr>
              <a:xfrm>
                <a:off x="3152481" y="4573367"/>
                <a:ext cx="99226" cy="93792"/>
              </a:xfrm>
              <a:custGeom>
                <a:rect b="b" l="l" r="r" t="t"/>
                <a:pathLst>
                  <a:path extrusionOk="0" h="2261" w="2392">
                    <a:moveTo>
                      <a:pt x="2320" y="0"/>
                    </a:moveTo>
                    <a:lnTo>
                      <a:pt x="0" y="2257"/>
                    </a:lnTo>
                    <a:cubicBezTo>
                      <a:pt x="0" y="2257"/>
                      <a:pt x="47" y="2260"/>
                      <a:pt x="127" y="2260"/>
                    </a:cubicBezTo>
                    <a:cubicBezTo>
                      <a:pt x="437" y="2260"/>
                      <a:pt x="1247" y="2210"/>
                      <a:pt x="1758" y="1713"/>
                    </a:cubicBezTo>
                    <a:cubicBezTo>
                      <a:pt x="2391" y="107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8"/>
              <p:cNvSpPr/>
              <p:nvPr/>
            </p:nvSpPr>
            <p:spPr>
              <a:xfrm>
                <a:off x="3152481" y="4468250"/>
                <a:ext cx="99226" cy="94124"/>
              </a:xfrm>
              <a:custGeom>
                <a:rect b="b" l="l" r="r" t="t"/>
                <a:pathLst>
                  <a:path extrusionOk="0" h="2269" w="2392">
                    <a:moveTo>
                      <a:pt x="2320" y="0"/>
                    </a:moveTo>
                    <a:lnTo>
                      <a:pt x="0" y="2266"/>
                    </a:lnTo>
                    <a:cubicBezTo>
                      <a:pt x="0" y="2266"/>
                      <a:pt x="39" y="2269"/>
                      <a:pt x="106" y="2269"/>
                    </a:cubicBezTo>
                    <a:cubicBezTo>
                      <a:pt x="399" y="2269"/>
                      <a:pt x="1235" y="2222"/>
                      <a:pt x="1758" y="1713"/>
                    </a:cubicBezTo>
                    <a:cubicBezTo>
                      <a:pt x="2391" y="1089"/>
                      <a:pt x="2320" y="1"/>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8"/>
              <p:cNvSpPr/>
              <p:nvPr/>
            </p:nvSpPr>
            <p:spPr>
              <a:xfrm>
                <a:off x="3045913" y="4782812"/>
                <a:ext cx="99185" cy="94124"/>
              </a:xfrm>
              <a:custGeom>
                <a:rect b="b" l="l" r="r" t="t"/>
                <a:pathLst>
                  <a:path extrusionOk="0" h="2269" w="2391">
                    <a:moveTo>
                      <a:pt x="80" y="0"/>
                    </a:moveTo>
                    <a:cubicBezTo>
                      <a:pt x="80" y="0"/>
                      <a:pt x="0" y="1089"/>
                      <a:pt x="642" y="1713"/>
                    </a:cubicBezTo>
                    <a:cubicBezTo>
                      <a:pt x="1165" y="2221"/>
                      <a:pt x="1995" y="2269"/>
                      <a:pt x="2286" y="2269"/>
                    </a:cubicBezTo>
                    <a:cubicBezTo>
                      <a:pt x="2353" y="2269"/>
                      <a:pt x="2391" y="2266"/>
                      <a:pt x="2391" y="2266"/>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8"/>
              <p:cNvSpPr/>
              <p:nvPr/>
            </p:nvSpPr>
            <p:spPr>
              <a:xfrm>
                <a:off x="3045913" y="4678068"/>
                <a:ext cx="99185" cy="94165"/>
              </a:xfrm>
              <a:custGeom>
                <a:rect b="b" l="l" r="r" t="t"/>
                <a:pathLst>
                  <a:path extrusionOk="0" h="2270" w="2391">
                    <a:moveTo>
                      <a:pt x="80" y="1"/>
                    </a:moveTo>
                    <a:cubicBezTo>
                      <a:pt x="80" y="1"/>
                      <a:pt x="0" y="1089"/>
                      <a:pt x="642" y="1714"/>
                    </a:cubicBezTo>
                    <a:cubicBezTo>
                      <a:pt x="1165" y="2222"/>
                      <a:pt x="1995" y="2269"/>
                      <a:pt x="2286" y="2269"/>
                    </a:cubicBezTo>
                    <a:cubicBezTo>
                      <a:pt x="2353" y="2269"/>
                      <a:pt x="2391" y="2267"/>
                      <a:pt x="2391" y="2267"/>
                    </a:cubicBezTo>
                    <a:lnTo>
                      <a:pt x="8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8"/>
              <p:cNvSpPr/>
              <p:nvPr/>
            </p:nvSpPr>
            <p:spPr>
              <a:xfrm>
                <a:off x="3045913" y="4573367"/>
                <a:ext cx="99185" cy="93792"/>
              </a:xfrm>
              <a:custGeom>
                <a:rect b="b" l="l" r="r" t="t"/>
                <a:pathLst>
                  <a:path extrusionOk="0" h="2261" w="2391">
                    <a:moveTo>
                      <a:pt x="80" y="0"/>
                    </a:moveTo>
                    <a:cubicBezTo>
                      <a:pt x="80" y="0"/>
                      <a:pt x="0" y="1079"/>
                      <a:pt x="642" y="1713"/>
                    </a:cubicBezTo>
                    <a:cubicBezTo>
                      <a:pt x="1153" y="2210"/>
                      <a:pt x="1958" y="2260"/>
                      <a:pt x="2265" y="2260"/>
                    </a:cubicBezTo>
                    <a:cubicBezTo>
                      <a:pt x="2345" y="2260"/>
                      <a:pt x="2391" y="2257"/>
                      <a:pt x="2391" y="2257"/>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8"/>
              <p:cNvSpPr/>
              <p:nvPr/>
            </p:nvSpPr>
            <p:spPr>
              <a:xfrm>
                <a:off x="3045913" y="4468250"/>
                <a:ext cx="99185" cy="94124"/>
              </a:xfrm>
              <a:custGeom>
                <a:rect b="b" l="l" r="r" t="t"/>
                <a:pathLst>
                  <a:path extrusionOk="0" h="2269" w="2391">
                    <a:moveTo>
                      <a:pt x="80" y="0"/>
                    </a:moveTo>
                    <a:cubicBezTo>
                      <a:pt x="80" y="1"/>
                      <a:pt x="0" y="1089"/>
                      <a:pt x="642" y="1713"/>
                    </a:cubicBezTo>
                    <a:cubicBezTo>
                      <a:pt x="1165" y="2222"/>
                      <a:pt x="1995" y="2269"/>
                      <a:pt x="2286" y="2269"/>
                    </a:cubicBezTo>
                    <a:cubicBezTo>
                      <a:pt x="2353" y="2269"/>
                      <a:pt x="2391" y="2266"/>
                      <a:pt x="2391" y="2266"/>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8"/>
              <p:cNvSpPr/>
              <p:nvPr/>
            </p:nvSpPr>
            <p:spPr>
              <a:xfrm>
                <a:off x="3434853"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8"/>
              <p:cNvSpPr/>
              <p:nvPr/>
            </p:nvSpPr>
            <p:spPr>
              <a:xfrm>
                <a:off x="3409300" y="4383874"/>
                <a:ext cx="69608" cy="132910"/>
              </a:xfrm>
              <a:custGeom>
                <a:rect b="b" l="l" r="r" t="t"/>
                <a:pathLst>
                  <a:path extrusionOk="0" h="3204" w="1678">
                    <a:moveTo>
                      <a:pt x="839" y="0"/>
                    </a:moveTo>
                    <a:cubicBezTo>
                      <a:pt x="839" y="0"/>
                      <a:pt x="1" y="723"/>
                      <a:pt x="1" y="1606"/>
                    </a:cubicBezTo>
                    <a:cubicBezTo>
                      <a:pt x="1"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8"/>
              <p:cNvSpPr/>
              <p:nvPr/>
            </p:nvSpPr>
            <p:spPr>
              <a:xfrm>
                <a:off x="3447795" y="4782812"/>
                <a:ext cx="99226" cy="94124"/>
              </a:xfrm>
              <a:custGeom>
                <a:rect b="b" l="l" r="r" t="t"/>
                <a:pathLst>
                  <a:path extrusionOk="0" h="2269" w="2392">
                    <a:moveTo>
                      <a:pt x="2311" y="0"/>
                    </a:moveTo>
                    <a:lnTo>
                      <a:pt x="0" y="2266"/>
                    </a:lnTo>
                    <a:cubicBezTo>
                      <a:pt x="0" y="2266"/>
                      <a:pt x="39" y="2269"/>
                      <a:pt x="106" y="2269"/>
                    </a:cubicBezTo>
                    <a:cubicBezTo>
                      <a:pt x="399"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8"/>
              <p:cNvSpPr/>
              <p:nvPr/>
            </p:nvSpPr>
            <p:spPr>
              <a:xfrm>
                <a:off x="3447795" y="4678068"/>
                <a:ext cx="99226" cy="94165"/>
              </a:xfrm>
              <a:custGeom>
                <a:rect b="b" l="l" r="r" t="t"/>
                <a:pathLst>
                  <a:path extrusionOk="0" h="2270" w="2392">
                    <a:moveTo>
                      <a:pt x="2311" y="1"/>
                    </a:moveTo>
                    <a:lnTo>
                      <a:pt x="0" y="2267"/>
                    </a:lnTo>
                    <a:cubicBezTo>
                      <a:pt x="0" y="2267"/>
                      <a:pt x="39" y="2269"/>
                      <a:pt x="106" y="2269"/>
                    </a:cubicBezTo>
                    <a:cubicBezTo>
                      <a:pt x="399"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8"/>
              <p:cNvSpPr/>
              <p:nvPr/>
            </p:nvSpPr>
            <p:spPr>
              <a:xfrm>
                <a:off x="3447795"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8"/>
              <p:cNvSpPr/>
              <p:nvPr/>
            </p:nvSpPr>
            <p:spPr>
              <a:xfrm>
                <a:off x="3447795" y="4468250"/>
                <a:ext cx="99226" cy="94124"/>
              </a:xfrm>
              <a:custGeom>
                <a:rect b="b" l="l" r="r" t="t"/>
                <a:pathLst>
                  <a:path extrusionOk="0" h="2269" w="2392">
                    <a:moveTo>
                      <a:pt x="2311" y="0"/>
                    </a:moveTo>
                    <a:lnTo>
                      <a:pt x="0" y="2266"/>
                    </a:lnTo>
                    <a:cubicBezTo>
                      <a:pt x="0" y="2266"/>
                      <a:pt x="39" y="2269"/>
                      <a:pt x="106" y="2269"/>
                    </a:cubicBezTo>
                    <a:cubicBezTo>
                      <a:pt x="399"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8"/>
              <p:cNvSpPr/>
              <p:nvPr/>
            </p:nvSpPr>
            <p:spPr>
              <a:xfrm>
                <a:off x="3447795" y="4782812"/>
                <a:ext cx="99226" cy="94124"/>
              </a:xfrm>
              <a:custGeom>
                <a:rect b="b" l="l" r="r" t="t"/>
                <a:pathLst>
                  <a:path extrusionOk="0" h="2269" w="2392">
                    <a:moveTo>
                      <a:pt x="2311" y="0"/>
                    </a:moveTo>
                    <a:lnTo>
                      <a:pt x="0" y="2266"/>
                    </a:lnTo>
                    <a:cubicBezTo>
                      <a:pt x="0" y="2266"/>
                      <a:pt x="39" y="2269"/>
                      <a:pt x="106" y="2269"/>
                    </a:cubicBezTo>
                    <a:cubicBezTo>
                      <a:pt x="399"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8"/>
              <p:cNvSpPr/>
              <p:nvPr/>
            </p:nvSpPr>
            <p:spPr>
              <a:xfrm>
                <a:off x="3447795" y="4678068"/>
                <a:ext cx="99226" cy="94165"/>
              </a:xfrm>
              <a:custGeom>
                <a:rect b="b" l="l" r="r" t="t"/>
                <a:pathLst>
                  <a:path extrusionOk="0" h="2270" w="2392">
                    <a:moveTo>
                      <a:pt x="2311" y="1"/>
                    </a:moveTo>
                    <a:lnTo>
                      <a:pt x="0" y="2267"/>
                    </a:lnTo>
                    <a:cubicBezTo>
                      <a:pt x="0" y="2267"/>
                      <a:pt x="39" y="2269"/>
                      <a:pt x="106" y="2269"/>
                    </a:cubicBezTo>
                    <a:cubicBezTo>
                      <a:pt x="399"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8"/>
              <p:cNvSpPr/>
              <p:nvPr/>
            </p:nvSpPr>
            <p:spPr>
              <a:xfrm>
                <a:off x="3447795"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8"/>
              <p:cNvSpPr/>
              <p:nvPr/>
            </p:nvSpPr>
            <p:spPr>
              <a:xfrm>
                <a:off x="3447795" y="4468250"/>
                <a:ext cx="99226" cy="94124"/>
              </a:xfrm>
              <a:custGeom>
                <a:rect b="b" l="l" r="r" t="t"/>
                <a:pathLst>
                  <a:path extrusionOk="0" h="2269" w="2392">
                    <a:moveTo>
                      <a:pt x="2311" y="0"/>
                    </a:moveTo>
                    <a:lnTo>
                      <a:pt x="0" y="2266"/>
                    </a:lnTo>
                    <a:cubicBezTo>
                      <a:pt x="0" y="2266"/>
                      <a:pt x="39" y="2269"/>
                      <a:pt x="106" y="2269"/>
                    </a:cubicBezTo>
                    <a:cubicBezTo>
                      <a:pt x="399"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8"/>
              <p:cNvSpPr/>
              <p:nvPr/>
            </p:nvSpPr>
            <p:spPr>
              <a:xfrm>
                <a:off x="3341227" y="4782812"/>
                <a:ext cx="99185" cy="94124"/>
              </a:xfrm>
              <a:custGeom>
                <a:rect b="b" l="l" r="r" t="t"/>
                <a:pathLst>
                  <a:path extrusionOk="0" h="2269" w="2391">
                    <a:moveTo>
                      <a:pt x="71" y="0"/>
                    </a:moveTo>
                    <a:cubicBezTo>
                      <a:pt x="71" y="0"/>
                      <a:pt x="0" y="1089"/>
                      <a:pt x="642" y="1713"/>
                    </a:cubicBezTo>
                    <a:cubicBezTo>
                      <a:pt x="1158" y="2221"/>
                      <a:pt x="1993" y="2269"/>
                      <a:pt x="2285" y="2269"/>
                    </a:cubicBezTo>
                    <a:cubicBezTo>
                      <a:pt x="2352" y="2269"/>
                      <a:pt x="2391" y="2266"/>
                      <a:pt x="2391"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8"/>
              <p:cNvSpPr/>
              <p:nvPr/>
            </p:nvSpPr>
            <p:spPr>
              <a:xfrm>
                <a:off x="3341227" y="4678068"/>
                <a:ext cx="99185" cy="94165"/>
              </a:xfrm>
              <a:custGeom>
                <a:rect b="b" l="l" r="r" t="t"/>
                <a:pathLst>
                  <a:path extrusionOk="0" h="2270" w="2391">
                    <a:moveTo>
                      <a:pt x="71" y="1"/>
                    </a:moveTo>
                    <a:cubicBezTo>
                      <a:pt x="71" y="1"/>
                      <a:pt x="0" y="1089"/>
                      <a:pt x="642" y="1714"/>
                    </a:cubicBezTo>
                    <a:cubicBezTo>
                      <a:pt x="1158" y="2222"/>
                      <a:pt x="1993" y="2269"/>
                      <a:pt x="2285" y="2269"/>
                    </a:cubicBezTo>
                    <a:cubicBezTo>
                      <a:pt x="2352" y="2269"/>
                      <a:pt x="2391" y="2267"/>
                      <a:pt x="2391" y="2267"/>
                    </a:cubicBezTo>
                    <a:lnTo>
                      <a:pt x="7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8"/>
              <p:cNvSpPr/>
              <p:nvPr/>
            </p:nvSpPr>
            <p:spPr>
              <a:xfrm>
                <a:off x="3341227" y="4573367"/>
                <a:ext cx="99185" cy="93792"/>
              </a:xfrm>
              <a:custGeom>
                <a:rect b="b" l="l" r="r" t="t"/>
                <a:pathLst>
                  <a:path extrusionOk="0" h="2261" w="2391">
                    <a:moveTo>
                      <a:pt x="71" y="0"/>
                    </a:moveTo>
                    <a:cubicBezTo>
                      <a:pt x="71" y="0"/>
                      <a:pt x="0" y="1079"/>
                      <a:pt x="642" y="1713"/>
                    </a:cubicBezTo>
                    <a:cubicBezTo>
                      <a:pt x="1146" y="2210"/>
                      <a:pt x="1955" y="2260"/>
                      <a:pt x="2265" y="2260"/>
                    </a:cubicBezTo>
                    <a:cubicBezTo>
                      <a:pt x="2344" y="2260"/>
                      <a:pt x="2391" y="2257"/>
                      <a:pt x="2391" y="2257"/>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8"/>
              <p:cNvSpPr/>
              <p:nvPr/>
            </p:nvSpPr>
            <p:spPr>
              <a:xfrm>
                <a:off x="3341227" y="4468250"/>
                <a:ext cx="99185" cy="94124"/>
              </a:xfrm>
              <a:custGeom>
                <a:rect b="b" l="l" r="r" t="t"/>
                <a:pathLst>
                  <a:path extrusionOk="0" h="2269" w="2391">
                    <a:moveTo>
                      <a:pt x="71" y="0"/>
                    </a:moveTo>
                    <a:cubicBezTo>
                      <a:pt x="71" y="1"/>
                      <a:pt x="0" y="1089"/>
                      <a:pt x="642" y="1713"/>
                    </a:cubicBezTo>
                    <a:cubicBezTo>
                      <a:pt x="1158" y="2222"/>
                      <a:pt x="1993" y="2269"/>
                      <a:pt x="2285" y="2269"/>
                    </a:cubicBezTo>
                    <a:cubicBezTo>
                      <a:pt x="2352" y="2269"/>
                      <a:pt x="2391" y="2266"/>
                      <a:pt x="2391"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8"/>
              <p:cNvSpPr/>
              <p:nvPr/>
            </p:nvSpPr>
            <p:spPr>
              <a:xfrm>
                <a:off x="3729793"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8"/>
              <p:cNvSpPr/>
              <p:nvPr/>
            </p:nvSpPr>
            <p:spPr>
              <a:xfrm>
                <a:off x="3704240" y="4383874"/>
                <a:ext cx="69981" cy="132910"/>
              </a:xfrm>
              <a:custGeom>
                <a:rect b="b" l="l" r="r" t="t"/>
                <a:pathLst>
                  <a:path extrusionOk="0" h="3204" w="1687">
                    <a:moveTo>
                      <a:pt x="848" y="0"/>
                    </a:moveTo>
                    <a:cubicBezTo>
                      <a:pt x="848" y="0"/>
                      <a:pt x="1" y="723"/>
                      <a:pt x="1" y="1606"/>
                    </a:cubicBezTo>
                    <a:cubicBezTo>
                      <a:pt x="1" y="2489"/>
                      <a:pt x="848" y="3203"/>
                      <a:pt x="848" y="3203"/>
                    </a:cubicBezTo>
                    <a:cubicBezTo>
                      <a:pt x="848" y="3203"/>
                      <a:pt x="1687" y="2489"/>
                      <a:pt x="1687" y="1606"/>
                    </a:cubicBezTo>
                    <a:cubicBezTo>
                      <a:pt x="1687" y="723"/>
                      <a:pt x="848" y="0"/>
                      <a:pt x="8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8"/>
              <p:cNvSpPr/>
              <p:nvPr/>
            </p:nvSpPr>
            <p:spPr>
              <a:xfrm>
                <a:off x="3743109" y="4782812"/>
                <a:ext cx="98853" cy="94124"/>
              </a:xfrm>
              <a:custGeom>
                <a:rect b="b" l="l" r="r" t="t"/>
                <a:pathLst>
                  <a:path extrusionOk="0" h="2269" w="2383">
                    <a:moveTo>
                      <a:pt x="2311" y="0"/>
                    </a:moveTo>
                    <a:lnTo>
                      <a:pt x="0" y="2266"/>
                    </a:lnTo>
                    <a:cubicBezTo>
                      <a:pt x="0" y="2266"/>
                      <a:pt x="39" y="2269"/>
                      <a:pt x="105" y="2269"/>
                    </a:cubicBezTo>
                    <a:cubicBezTo>
                      <a:pt x="396" y="2269"/>
                      <a:pt x="1226" y="2221"/>
                      <a:pt x="1749" y="1713"/>
                    </a:cubicBezTo>
                    <a:cubicBezTo>
                      <a:pt x="2382"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8"/>
              <p:cNvSpPr/>
              <p:nvPr/>
            </p:nvSpPr>
            <p:spPr>
              <a:xfrm>
                <a:off x="3743109" y="4678068"/>
                <a:ext cx="98853" cy="94165"/>
              </a:xfrm>
              <a:custGeom>
                <a:rect b="b" l="l" r="r" t="t"/>
                <a:pathLst>
                  <a:path extrusionOk="0" h="2270" w="2383">
                    <a:moveTo>
                      <a:pt x="2311" y="1"/>
                    </a:moveTo>
                    <a:lnTo>
                      <a:pt x="0" y="2267"/>
                    </a:lnTo>
                    <a:cubicBezTo>
                      <a:pt x="0" y="2267"/>
                      <a:pt x="39" y="2269"/>
                      <a:pt x="105" y="2269"/>
                    </a:cubicBezTo>
                    <a:cubicBezTo>
                      <a:pt x="396" y="2269"/>
                      <a:pt x="1226" y="2222"/>
                      <a:pt x="1749" y="1714"/>
                    </a:cubicBezTo>
                    <a:cubicBezTo>
                      <a:pt x="2382"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8"/>
              <p:cNvSpPr/>
              <p:nvPr/>
            </p:nvSpPr>
            <p:spPr>
              <a:xfrm>
                <a:off x="3743109" y="4573367"/>
                <a:ext cx="98853" cy="93792"/>
              </a:xfrm>
              <a:custGeom>
                <a:rect b="b" l="l" r="r" t="t"/>
                <a:pathLst>
                  <a:path extrusionOk="0" h="2261" w="2383">
                    <a:moveTo>
                      <a:pt x="2311" y="0"/>
                    </a:moveTo>
                    <a:lnTo>
                      <a:pt x="0" y="2257"/>
                    </a:lnTo>
                    <a:cubicBezTo>
                      <a:pt x="0" y="2257"/>
                      <a:pt x="47" y="2260"/>
                      <a:pt x="126" y="2260"/>
                    </a:cubicBezTo>
                    <a:cubicBezTo>
                      <a:pt x="433" y="2260"/>
                      <a:pt x="1238" y="2210"/>
                      <a:pt x="1749" y="1713"/>
                    </a:cubicBezTo>
                    <a:cubicBezTo>
                      <a:pt x="2382"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8"/>
              <p:cNvSpPr/>
              <p:nvPr/>
            </p:nvSpPr>
            <p:spPr>
              <a:xfrm>
                <a:off x="3743109" y="4468250"/>
                <a:ext cx="98853" cy="94124"/>
              </a:xfrm>
              <a:custGeom>
                <a:rect b="b" l="l" r="r" t="t"/>
                <a:pathLst>
                  <a:path extrusionOk="0" h="2269" w="2383">
                    <a:moveTo>
                      <a:pt x="2311" y="0"/>
                    </a:moveTo>
                    <a:lnTo>
                      <a:pt x="0" y="2266"/>
                    </a:lnTo>
                    <a:cubicBezTo>
                      <a:pt x="0" y="2266"/>
                      <a:pt x="39" y="2269"/>
                      <a:pt x="105" y="2269"/>
                    </a:cubicBezTo>
                    <a:cubicBezTo>
                      <a:pt x="396" y="2269"/>
                      <a:pt x="1226" y="2222"/>
                      <a:pt x="1749" y="1713"/>
                    </a:cubicBezTo>
                    <a:cubicBezTo>
                      <a:pt x="2382"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8"/>
              <p:cNvSpPr/>
              <p:nvPr/>
            </p:nvSpPr>
            <p:spPr>
              <a:xfrm>
                <a:off x="3743109" y="4782812"/>
                <a:ext cx="98853" cy="94124"/>
              </a:xfrm>
              <a:custGeom>
                <a:rect b="b" l="l" r="r" t="t"/>
                <a:pathLst>
                  <a:path extrusionOk="0" h="2269" w="2383">
                    <a:moveTo>
                      <a:pt x="2311" y="0"/>
                    </a:moveTo>
                    <a:lnTo>
                      <a:pt x="0" y="2266"/>
                    </a:lnTo>
                    <a:cubicBezTo>
                      <a:pt x="0" y="2266"/>
                      <a:pt x="39" y="2269"/>
                      <a:pt x="105" y="2269"/>
                    </a:cubicBezTo>
                    <a:cubicBezTo>
                      <a:pt x="396" y="2269"/>
                      <a:pt x="1226" y="2221"/>
                      <a:pt x="1749" y="1713"/>
                    </a:cubicBezTo>
                    <a:cubicBezTo>
                      <a:pt x="2382"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8"/>
              <p:cNvSpPr/>
              <p:nvPr/>
            </p:nvSpPr>
            <p:spPr>
              <a:xfrm>
                <a:off x="3743109" y="4678068"/>
                <a:ext cx="98853" cy="94165"/>
              </a:xfrm>
              <a:custGeom>
                <a:rect b="b" l="l" r="r" t="t"/>
                <a:pathLst>
                  <a:path extrusionOk="0" h="2270" w="2383">
                    <a:moveTo>
                      <a:pt x="2311" y="1"/>
                    </a:moveTo>
                    <a:lnTo>
                      <a:pt x="0" y="2267"/>
                    </a:lnTo>
                    <a:cubicBezTo>
                      <a:pt x="0" y="2267"/>
                      <a:pt x="39" y="2269"/>
                      <a:pt x="105" y="2269"/>
                    </a:cubicBezTo>
                    <a:cubicBezTo>
                      <a:pt x="396" y="2269"/>
                      <a:pt x="1226" y="2222"/>
                      <a:pt x="1749" y="1714"/>
                    </a:cubicBezTo>
                    <a:cubicBezTo>
                      <a:pt x="2382"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8"/>
              <p:cNvSpPr/>
              <p:nvPr/>
            </p:nvSpPr>
            <p:spPr>
              <a:xfrm>
                <a:off x="3743109" y="4573367"/>
                <a:ext cx="98853" cy="93792"/>
              </a:xfrm>
              <a:custGeom>
                <a:rect b="b" l="l" r="r" t="t"/>
                <a:pathLst>
                  <a:path extrusionOk="0" h="2261" w="2383">
                    <a:moveTo>
                      <a:pt x="2311" y="0"/>
                    </a:moveTo>
                    <a:lnTo>
                      <a:pt x="0" y="2257"/>
                    </a:lnTo>
                    <a:cubicBezTo>
                      <a:pt x="0" y="2257"/>
                      <a:pt x="47" y="2260"/>
                      <a:pt x="126" y="2260"/>
                    </a:cubicBezTo>
                    <a:cubicBezTo>
                      <a:pt x="433" y="2260"/>
                      <a:pt x="1238" y="2210"/>
                      <a:pt x="1749" y="1713"/>
                    </a:cubicBezTo>
                    <a:cubicBezTo>
                      <a:pt x="2382"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8"/>
              <p:cNvSpPr/>
              <p:nvPr/>
            </p:nvSpPr>
            <p:spPr>
              <a:xfrm>
                <a:off x="3743109" y="4468250"/>
                <a:ext cx="98853" cy="94124"/>
              </a:xfrm>
              <a:custGeom>
                <a:rect b="b" l="l" r="r" t="t"/>
                <a:pathLst>
                  <a:path extrusionOk="0" h="2269" w="2383">
                    <a:moveTo>
                      <a:pt x="2311" y="0"/>
                    </a:moveTo>
                    <a:lnTo>
                      <a:pt x="0" y="2266"/>
                    </a:lnTo>
                    <a:cubicBezTo>
                      <a:pt x="0" y="2266"/>
                      <a:pt x="39" y="2269"/>
                      <a:pt x="105" y="2269"/>
                    </a:cubicBezTo>
                    <a:cubicBezTo>
                      <a:pt x="396" y="2269"/>
                      <a:pt x="1226" y="2222"/>
                      <a:pt x="1749" y="1713"/>
                    </a:cubicBezTo>
                    <a:cubicBezTo>
                      <a:pt x="2382"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8"/>
              <p:cNvSpPr/>
              <p:nvPr/>
            </p:nvSpPr>
            <p:spPr>
              <a:xfrm>
                <a:off x="3636541" y="4782812"/>
                <a:ext cx="98811" cy="94124"/>
              </a:xfrm>
              <a:custGeom>
                <a:rect b="b" l="l" r="r" t="t"/>
                <a:pathLst>
                  <a:path extrusionOk="0" h="2269" w="2382">
                    <a:moveTo>
                      <a:pt x="71" y="0"/>
                    </a:moveTo>
                    <a:cubicBezTo>
                      <a:pt x="71" y="0"/>
                      <a:pt x="0" y="1089"/>
                      <a:pt x="633" y="1713"/>
                    </a:cubicBezTo>
                    <a:cubicBezTo>
                      <a:pt x="1156" y="2221"/>
                      <a:pt x="1986" y="2269"/>
                      <a:pt x="2277" y="2269"/>
                    </a:cubicBezTo>
                    <a:cubicBezTo>
                      <a:pt x="2344" y="2269"/>
                      <a:pt x="2382" y="2266"/>
                      <a:pt x="2382"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8"/>
              <p:cNvSpPr/>
              <p:nvPr/>
            </p:nvSpPr>
            <p:spPr>
              <a:xfrm>
                <a:off x="3636541" y="4678068"/>
                <a:ext cx="98811" cy="94165"/>
              </a:xfrm>
              <a:custGeom>
                <a:rect b="b" l="l" r="r" t="t"/>
                <a:pathLst>
                  <a:path extrusionOk="0" h="2270" w="2382">
                    <a:moveTo>
                      <a:pt x="71" y="1"/>
                    </a:moveTo>
                    <a:cubicBezTo>
                      <a:pt x="71" y="1"/>
                      <a:pt x="0" y="1089"/>
                      <a:pt x="633" y="1714"/>
                    </a:cubicBezTo>
                    <a:cubicBezTo>
                      <a:pt x="1156" y="2222"/>
                      <a:pt x="1986" y="2269"/>
                      <a:pt x="2277" y="2269"/>
                    </a:cubicBezTo>
                    <a:cubicBezTo>
                      <a:pt x="2344" y="2269"/>
                      <a:pt x="2382" y="2267"/>
                      <a:pt x="2382" y="2267"/>
                    </a:cubicBezTo>
                    <a:lnTo>
                      <a:pt x="7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8"/>
              <p:cNvSpPr/>
              <p:nvPr/>
            </p:nvSpPr>
            <p:spPr>
              <a:xfrm>
                <a:off x="3636541" y="4573367"/>
                <a:ext cx="98811" cy="93792"/>
              </a:xfrm>
              <a:custGeom>
                <a:rect b="b" l="l" r="r" t="t"/>
                <a:pathLst>
                  <a:path extrusionOk="0" h="2261" w="2382">
                    <a:moveTo>
                      <a:pt x="71" y="0"/>
                    </a:moveTo>
                    <a:cubicBezTo>
                      <a:pt x="71" y="0"/>
                      <a:pt x="0" y="1080"/>
                      <a:pt x="633" y="1713"/>
                    </a:cubicBezTo>
                    <a:cubicBezTo>
                      <a:pt x="1144" y="2210"/>
                      <a:pt x="1949" y="2260"/>
                      <a:pt x="2257" y="2260"/>
                    </a:cubicBezTo>
                    <a:cubicBezTo>
                      <a:pt x="2336" y="2260"/>
                      <a:pt x="2382" y="2257"/>
                      <a:pt x="2382" y="2257"/>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8"/>
              <p:cNvSpPr/>
              <p:nvPr/>
            </p:nvSpPr>
            <p:spPr>
              <a:xfrm>
                <a:off x="3636541" y="4468250"/>
                <a:ext cx="98811" cy="94124"/>
              </a:xfrm>
              <a:custGeom>
                <a:rect b="b" l="l" r="r" t="t"/>
                <a:pathLst>
                  <a:path extrusionOk="0" h="2269" w="2382">
                    <a:moveTo>
                      <a:pt x="71" y="0"/>
                    </a:moveTo>
                    <a:cubicBezTo>
                      <a:pt x="71" y="1"/>
                      <a:pt x="0" y="1089"/>
                      <a:pt x="633" y="1713"/>
                    </a:cubicBezTo>
                    <a:cubicBezTo>
                      <a:pt x="1156" y="2222"/>
                      <a:pt x="1986" y="2269"/>
                      <a:pt x="2277" y="2269"/>
                    </a:cubicBezTo>
                    <a:cubicBezTo>
                      <a:pt x="2344" y="2269"/>
                      <a:pt x="2382" y="2266"/>
                      <a:pt x="2382"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8"/>
              <p:cNvSpPr/>
              <p:nvPr/>
            </p:nvSpPr>
            <p:spPr>
              <a:xfrm>
                <a:off x="2549284"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8"/>
              <p:cNvSpPr/>
              <p:nvPr/>
            </p:nvSpPr>
            <p:spPr>
              <a:xfrm>
                <a:off x="2523731"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8"/>
              <p:cNvSpPr/>
              <p:nvPr/>
            </p:nvSpPr>
            <p:spPr>
              <a:xfrm>
                <a:off x="25622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8"/>
              <p:cNvSpPr/>
              <p:nvPr/>
            </p:nvSpPr>
            <p:spPr>
              <a:xfrm>
                <a:off x="25622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8"/>
              <p:cNvSpPr/>
              <p:nvPr/>
            </p:nvSpPr>
            <p:spPr>
              <a:xfrm>
                <a:off x="25622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8"/>
              <p:cNvSpPr/>
              <p:nvPr/>
            </p:nvSpPr>
            <p:spPr>
              <a:xfrm>
                <a:off x="25622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8"/>
              <p:cNvSpPr/>
              <p:nvPr/>
            </p:nvSpPr>
            <p:spPr>
              <a:xfrm>
                <a:off x="25622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8"/>
              <p:cNvSpPr/>
              <p:nvPr/>
            </p:nvSpPr>
            <p:spPr>
              <a:xfrm>
                <a:off x="25622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8"/>
              <p:cNvSpPr/>
              <p:nvPr/>
            </p:nvSpPr>
            <p:spPr>
              <a:xfrm>
                <a:off x="25622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8"/>
              <p:cNvSpPr/>
              <p:nvPr/>
            </p:nvSpPr>
            <p:spPr>
              <a:xfrm>
                <a:off x="25622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8"/>
              <p:cNvSpPr/>
              <p:nvPr/>
            </p:nvSpPr>
            <p:spPr>
              <a:xfrm>
                <a:off x="2455617"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8"/>
              <p:cNvSpPr/>
              <p:nvPr/>
            </p:nvSpPr>
            <p:spPr>
              <a:xfrm>
                <a:off x="2455617"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8"/>
              <p:cNvSpPr/>
              <p:nvPr/>
            </p:nvSpPr>
            <p:spPr>
              <a:xfrm>
                <a:off x="2455617"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8"/>
              <p:cNvSpPr/>
              <p:nvPr/>
            </p:nvSpPr>
            <p:spPr>
              <a:xfrm>
                <a:off x="2455617"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8"/>
              <p:cNvSpPr/>
              <p:nvPr/>
            </p:nvSpPr>
            <p:spPr>
              <a:xfrm>
                <a:off x="4025107"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8"/>
              <p:cNvSpPr/>
              <p:nvPr/>
            </p:nvSpPr>
            <p:spPr>
              <a:xfrm>
                <a:off x="3999554" y="4383874"/>
                <a:ext cx="69608" cy="132910"/>
              </a:xfrm>
              <a:custGeom>
                <a:rect b="b" l="l" r="r" t="t"/>
                <a:pathLst>
                  <a:path extrusionOk="0" h="3204" w="1678">
                    <a:moveTo>
                      <a:pt x="839" y="0"/>
                    </a:moveTo>
                    <a:cubicBezTo>
                      <a:pt x="839" y="0"/>
                      <a:pt x="1" y="723"/>
                      <a:pt x="1" y="1606"/>
                    </a:cubicBezTo>
                    <a:cubicBezTo>
                      <a:pt x="1"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8"/>
              <p:cNvSpPr/>
              <p:nvPr/>
            </p:nvSpPr>
            <p:spPr>
              <a:xfrm>
                <a:off x="4038050" y="4782812"/>
                <a:ext cx="99226" cy="94124"/>
              </a:xfrm>
              <a:custGeom>
                <a:rect b="b" l="l" r="r" t="t"/>
                <a:pathLst>
                  <a:path extrusionOk="0" h="2269" w="2392">
                    <a:moveTo>
                      <a:pt x="2320" y="0"/>
                    </a:moveTo>
                    <a:lnTo>
                      <a:pt x="0" y="2266"/>
                    </a:lnTo>
                    <a:cubicBezTo>
                      <a:pt x="0" y="2266"/>
                      <a:pt x="39" y="2269"/>
                      <a:pt x="106" y="2269"/>
                    </a:cubicBezTo>
                    <a:cubicBezTo>
                      <a:pt x="399" y="2269"/>
                      <a:pt x="1233" y="2221"/>
                      <a:pt x="1749" y="1713"/>
                    </a:cubicBezTo>
                    <a:cubicBezTo>
                      <a:pt x="2391" y="108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8"/>
              <p:cNvSpPr/>
              <p:nvPr/>
            </p:nvSpPr>
            <p:spPr>
              <a:xfrm>
                <a:off x="4038050" y="4678068"/>
                <a:ext cx="99226" cy="94165"/>
              </a:xfrm>
              <a:custGeom>
                <a:rect b="b" l="l" r="r" t="t"/>
                <a:pathLst>
                  <a:path extrusionOk="0" h="2270" w="2392">
                    <a:moveTo>
                      <a:pt x="2320" y="1"/>
                    </a:moveTo>
                    <a:lnTo>
                      <a:pt x="0" y="2267"/>
                    </a:lnTo>
                    <a:cubicBezTo>
                      <a:pt x="0" y="2267"/>
                      <a:pt x="39" y="2269"/>
                      <a:pt x="106" y="2269"/>
                    </a:cubicBezTo>
                    <a:cubicBezTo>
                      <a:pt x="399" y="2269"/>
                      <a:pt x="1233" y="2222"/>
                      <a:pt x="1749" y="1714"/>
                    </a:cubicBezTo>
                    <a:cubicBezTo>
                      <a:pt x="2391" y="1089"/>
                      <a:pt x="2320" y="1"/>
                      <a:pt x="23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8"/>
              <p:cNvSpPr/>
              <p:nvPr/>
            </p:nvSpPr>
            <p:spPr>
              <a:xfrm>
                <a:off x="4038050" y="4573367"/>
                <a:ext cx="99226" cy="93792"/>
              </a:xfrm>
              <a:custGeom>
                <a:rect b="b" l="l" r="r" t="t"/>
                <a:pathLst>
                  <a:path extrusionOk="0" h="2261" w="2392">
                    <a:moveTo>
                      <a:pt x="2320" y="0"/>
                    </a:moveTo>
                    <a:lnTo>
                      <a:pt x="0" y="2257"/>
                    </a:lnTo>
                    <a:cubicBezTo>
                      <a:pt x="0" y="2257"/>
                      <a:pt x="47" y="2260"/>
                      <a:pt x="127" y="2260"/>
                    </a:cubicBezTo>
                    <a:cubicBezTo>
                      <a:pt x="436" y="2260"/>
                      <a:pt x="1245" y="2210"/>
                      <a:pt x="1749" y="1713"/>
                    </a:cubicBezTo>
                    <a:cubicBezTo>
                      <a:pt x="2391" y="1080"/>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8"/>
              <p:cNvSpPr/>
              <p:nvPr/>
            </p:nvSpPr>
            <p:spPr>
              <a:xfrm>
                <a:off x="4038050" y="4468250"/>
                <a:ext cx="99226" cy="94124"/>
              </a:xfrm>
              <a:custGeom>
                <a:rect b="b" l="l" r="r" t="t"/>
                <a:pathLst>
                  <a:path extrusionOk="0" h="2269" w="2392">
                    <a:moveTo>
                      <a:pt x="2320" y="0"/>
                    </a:moveTo>
                    <a:lnTo>
                      <a:pt x="0" y="2266"/>
                    </a:lnTo>
                    <a:cubicBezTo>
                      <a:pt x="0" y="2266"/>
                      <a:pt x="39" y="2269"/>
                      <a:pt x="106" y="2269"/>
                    </a:cubicBezTo>
                    <a:cubicBezTo>
                      <a:pt x="399" y="2269"/>
                      <a:pt x="1233" y="2222"/>
                      <a:pt x="1749" y="1713"/>
                    </a:cubicBezTo>
                    <a:cubicBezTo>
                      <a:pt x="2391" y="1089"/>
                      <a:pt x="2320" y="1"/>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8"/>
              <p:cNvSpPr/>
              <p:nvPr/>
            </p:nvSpPr>
            <p:spPr>
              <a:xfrm>
                <a:off x="4038050" y="4782812"/>
                <a:ext cx="99226" cy="94124"/>
              </a:xfrm>
              <a:custGeom>
                <a:rect b="b" l="l" r="r" t="t"/>
                <a:pathLst>
                  <a:path extrusionOk="0" h="2269" w="2392">
                    <a:moveTo>
                      <a:pt x="2320" y="0"/>
                    </a:moveTo>
                    <a:lnTo>
                      <a:pt x="0" y="2266"/>
                    </a:lnTo>
                    <a:cubicBezTo>
                      <a:pt x="0" y="2266"/>
                      <a:pt x="39" y="2269"/>
                      <a:pt x="106" y="2269"/>
                    </a:cubicBezTo>
                    <a:cubicBezTo>
                      <a:pt x="399" y="2269"/>
                      <a:pt x="1233" y="2221"/>
                      <a:pt x="1749" y="1713"/>
                    </a:cubicBezTo>
                    <a:cubicBezTo>
                      <a:pt x="2391" y="108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8"/>
              <p:cNvSpPr/>
              <p:nvPr/>
            </p:nvSpPr>
            <p:spPr>
              <a:xfrm>
                <a:off x="4038050" y="4678068"/>
                <a:ext cx="99226" cy="94165"/>
              </a:xfrm>
              <a:custGeom>
                <a:rect b="b" l="l" r="r" t="t"/>
                <a:pathLst>
                  <a:path extrusionOk="0" h="2270" w="2392">
                    <a:moveTo>
                      <a:pt x="2320" y="1"/>
                    </a:moveTo>
                    <a:lnTo>
                      <a:pt x="0" y="2267"/>
                    </a:lnTo>
                    <a:cubicBezTo>
                      <a:pt x="0" y="2267"/>
                      <a:pt x="39" y="2269"/>
                      <a:pt x="106" y="2269"/>
                    </a:cubicBezTo>
                    <a:cubicBezTo>
                      <a:pt x="399" y="2269"/>
                      <a:pt x="1233" y="2222"/>
                      <a:pt x="1749" y="1714"/>
                    </a:cubicBezTo>
                    <a:cubicBezTo>
                      <a:pt x="2391" y="1089"/>
                      <a:pt x="2320" y="1"/>
                      <a:pt x="23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8"/>
              <p:cNvSpPr/>
              <p:nvPr/>
            </p:nvSpPr>
            <p:spPr>
              <a:xfrm>
                <a:off x="4038050" y="4573367"/>
                <a:ext cx="99226" cy="93792"/>
              </a:xfrm>
              <a:custGeom>
                <a:rect b="b" l="l" r="r" t="t"/>
                <a:pathLst>
                  <a:path extrusionOk="0" h="2261" w="2392">
                    <a:moveTo>
                      <a:pt x="2320" y="0"/>
                    </a:moveTo>
                    <a:lnTo>
                      <a:pt x="0" y="2257"/>
                    </a:lnTo>
                    <a:cubicBezTo>
                      <a:pt x="0" y="2257"/>
                      <a:pt x="47" y="2260"/>
                      <a:pt x="127" y="2260"/>
                    </a:cubicBezTo>
                    <a:cubicBezTo>
                      <a:pt x="436" y="2260"/>
                      <a:pt x="1245" y="2210"/>
                      <a:pt x="1749" y="1713"/>
                    </a:cubicBezTo>
                    <a:cubicBezTo>
                      <a:pt x="2391" y="1080"/>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8"/>
              <p:cNvSpPr/>
              <p:nvPr/>
            </p:nvSpPr>
            <p:spPr>
              <a:xfrm>
                <a:off x="4038050" y="4468250"/>
                <a:ext cx="99226" cy="94124"/>
              </a:xfrm>
              <a:custGeom>
                <a:rect b="b" l="l" r="r" t="t"/>
                <a:pathLst>
                  <a:path extrusionOk="0" h="2269" w="2392">
                    <a:moveTo>
                      <a:pt x="2320" y="0"/>
                    </a:moveTo>
                    <a:lnTo>
                      <a:pt x="0" y="2266"/>
                    </a:lnTo>
                    <a:cubicBezTo>
                      <a:pt x="0" y="2266"/>
                      <a:pt x="39" y="2269"/>
                      <a:pt x="106" y="2269"/>
                    </a:cubicBezTo>
                    <a:cubicBezTo>
                      <a:pt x="399" y="2269"/>
                      <a:pt x="1233" y="2222"/>
                      <a:pt x="1749" y="1713"/>
                    </a:cubicBezTo>
                    <a:cubicBezTo>
                      <a:pt x="2391" y="1089"/>
                      <a:pt x="2320" y="1"/>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8"/>
              <p:cNvSpPr/>
              <p:nvPr/>
            </p:nvSpPr>
            <p:spPr>
              <a:xfrm>
                <a:off x="3931481" y="4782812"/>
                <a:ext cx="99185" cy="94124"/>
              </a:xfrm>
              <a:custGeom>
                <a:rect b="b" l="l" r="r" t="t"/>
                <a:pathLst>
                  <a:path extrusionOk="0" h="2269" w="2391">
                    <a:moveTo>
                      <a:pt x="80" y="0"/>
                    </a:moveTo>
                    <a:cubicBezTo>
                      <a:pt x="80" y="0"/>
                      <a:pt x="0" y="1089"/>
                      <a:pt x="642" y="1713"/>
                    </a:cubicBezTo>
                    <a:cubicBezTo>
                      <a:pt x="1158" y="2221"/>
                      <a:pt x="1993" y="2269"/>
                      <a:pt x="2285" y="2269"/>
                    </a:cubicBezTo>
                    <a:cubicBezTo>
                      <a:pt x="2352" y="2269"/>
                      <a:pt x="2391" y="2266"/>
                      <a:pt x="2391" y="2266"/>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8"/>
              <p:cNvSpPr/>
              <p:nvPr/>
            </p:nvSpPr>
            <p:spPr>
              <a:xfrm>
                <a:off x="3931481" y="4678068"/>
                <a:ext cx="99185" cy="94165"/>
              </a:xfrm>
              <a:custGeom>
                <a:rect b="b" l="l" r="r" t="t"/>
                <a:pathLst>
                  <a:path extrusionOk="0" h="2270" w="2391">
                    <a:moveTo>
                      <a:pt x="80" y="1"/>
                    </a:moveTo>
                    <a:cubicBezTo>
                      <a:pt x="80" y="1"/>
                      <a:pt x="0" y="1089"/>
                      <a:pt x="642" y="1714"/>
                    </a:cubicBezTo>
                    <a:cubicBezTo>
                      <a:pt x="1158" y="2222"/>
                      <a:pt x="1993" y="2269"/>
                      <a:pt x="2285" y="2269"/>
                    </a:cubicBezTo>
                    <a:cubicBezTo>
                      <a:pt x="2352" y="2269"/>
                      <a:pt x="2391" y="2267"/>
                      <a:pt x="2391" y="2267"/>
                    </a:cubicBezTo>
                    <a:lnTo>
                      <a:pt x="8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8"/>
              <p:cNvSpPr/>
              <p:nvPr/>
            </p:nvSpPr>
            <p:spPr>
              <a:xfrm>
                <a:off x="3931481" y="4573367"/>
                <a:ext cx="99185" cy="93792"/>
              </a:xfrm>
              <a:custGeom>
                <a:rect b="b" l="l" r="r" t="t"/>
                <a:pathLst>
                  <a:path extrusionOk="0" h="2261" w="2391">
                    <a:moveTo>
                      <a:pt x="80" y="0"/>
                    </a:moveTo>
                    <a:lnTo>
                      <a:pt x="80" y="0"/>
                    </a:lnTo>
                    <a:cubicBezTo>
                      <a:pt x="80" y="0"/>
                      <a:pt x="0" y="1080"/>
                      <a:pt x="642" y="1713"/>
                    </a:cubicBezTo>
                    <a:cubicBezTo>
                      <a:pt x="1146" y="2210"/>
                      <a:pt x="1955" y="2260"/>
                      <a:pt x="2265" y="2260"/>
                    </a:cubicBezTo>
                    <a:cubicBezTo>
                      <a:pt x="2344" y="2260"/>
                      <a:pt x="2391" y="2257"/>
                      <a:pt x="2391" y="2257"/>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8"/>
              <p:cNvSpPr/>
              <p:nvPr/>
            </p:nvSpPr>
            <p:spPr>
              <a:xfrm>
                <a:off x="3931481" y="4468250"/>
                <a:ext cx="99185" cy="94124"/>
              </a:xfrm>
              <a:custGeom>
                <a:rect b="b" l="l" r="r" t="t"/>
                <a:pathLst>
                  <a:path extrusionOk="0" h="2269" w="2391">
                    <a:moveTo>
                      <a:pt x="80" y="0"/>
                    </a:moveTo>
                    <a:cubicBezTo>
                      <a:pt x="80" y="1"/>
                      <a:pt x="0" y="1089"/>
                      <a:pt x="642" y="1713"/>
                    </a:cubicBezTo>
                    <a:cubicBezTo>
                      <a:pt x="1158" y="2222"/>
                      <a:pt x="1993" y="2269"/>
                      <a:pt x="2285" y="2269"/>
                    </a:cubicBezTo>
                    <a:cubicBezTo>
                      <a:pt x="2352" y="2269"/>
                      <a:pt x="2391" y="2266"/>
                      <a:pt x="2391" y="2266"/>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8"/>
              <p:cNvSpPr/>
              <p:nvPr/>
            </p:nvSpPr>
            <p:spPr>
              <a:xfrm>
                <a:off x="4320421"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8"/>
              <p:cNvSpPr/>
              <p:nvPr/>
            </p:nvSpPr>
            <p:spPr>
              <a:xfrm>
                <a:off x="4294868" y="4383874"/>
                <a:ext cx="69608" cy="132910"/>
              </a:xfrm>
              <a:custGeom>
                <a:rect b="b" l="l" r="r" t="t"/>
                <a:pathLst>
                  <a:path extrusionOk="0" h="3204" w="1678">
                    <a:moveTo>
                      <a:pt x="839" y="0"/>
                    </a:moveTo>
                    <a:cubicBezTo>
                      <a:pt x="839" y="0"/>
                      <a:pt x="1" y="723"/>
                      <a:pt x="1" y="1606"/>
                    </a:cubicBezTo>
                    <a:cubicBezTo>
                      <a:pt x="1"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8"/>
              <p:cNvSpPr/>
              <p:nvPr/>
            </p:nvSpPr>
            <p:spPr>
              <a:xfrm>
                <a:off x="4333364" y="4782812"/>
                <a:ext cx="99226" cy="94124"/>
              </a:xfrm>
              <a:custGeom>
                <a:rect b="b" l="l" r="r" t="t"/>
                <a:pathLst>
                  <a:path extrusionOk="0" h="2269" w="2392">
                    <a:moveTo>
                      <a:pt x="2311" y="0"/>
                    </a:moveTo>
                    <a:lnTo>
                      <a:pt x="0" y="2266"/>
                    </a:lnTo>
                    <a:cubicBezTo>
                      <a:pt x="0" y="2266"/>
                      <a:pt x="39" y="2269"/>
                      <a:pt x="106" y="2269"/>
                    </a:cubicBezTo>
                    <a:cubicBezTo>
                      <a:pt x="399"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8"/>
              <p:cNvSpPr/>
              <p:nvPr/>
            </p:nvSpPr>
            <p:spPr>
              <a:xfrm>
                <a:off x="4333364" y="4678068"/>
                <a:ext cx="99226" cy="94165"/>
              </a:xfrm>
              <a:custGeom>
                <a:rect b="b" l="l" r="r" t="t"/>
                <a:pathLst>
                  <a:path extrusionOk="0" h="2270" w="2392">
                    <a:moveTo>
                      <a:pt x="2311" y="1"/>
                    </a:moveTo>
                    <a:lnTo>
                      <a:pt x="0" y="2267"/>
                    </a:lnTo>
                    <a:cubicBezTo>
                      <a:pt x="0" y="2267"/>
                      <a:pt x="39" y="2269"/>
                      <a:pt x="106" y="2269"/>
                    </a:cubicBezTo>
                    <a:cubicBezTo>
                      <a:pt x="399"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8"/>
              <p:cNvSpPr/>
              <p:nvPr/>
            </p:nvSpPr>
            <p:spPr>
              <a:xfrm>
                <a:off x="4333364"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8"/>
              <p:cNvSpPr/>
              <p:nvPr/>
            </p:nvSpPr>
            <p:spPr>
              <a:xfrm>
                <a:off x="4333364" y="4468250"/>
                <a:ext cx="99226" cy="94124"/>
              </a:xfrm>
              <a:custGeom>
                <a:rect b="b" l="l" r="r" t="t"/>
                <a:pathLst>
                  <a:path extrusionOk="0" h="2269" w="2392">
                    <a:moveTo>
                      <a:pt x="2311" y="0"/>
                    </a:moveTo>
                    <a:lnTo>
                      <a:pt x="0" y="2266"/>
                    </a:lnTo>
                    <a:cubicBezTo>
                      <a:pt x="0" y="2266"/>
                      <a:pt x="39" y="2269"/>
                      <a:pt x="106" y="2269"/>
                    </a:cubicBezTo>
                    <a:cubicBezTo>
                      <a:pt x="399"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8"/>
              <p:cNvSpPr/>
              <p:nvPr/>
            </p:nvSpPr>
            <p:spPr>
              <a:xfrm>
                <a:off x="4333364" y="4782812"/>
                <a:ext cx="99226" cy="94124"/>
              </a:xfrm>
              <a:custGeom>
                <a:rect b="b" l="l" r="r" t="t"/>
                <a:pathLst>
                  <a:path extrusionOk="0" h="2269" w="2392">
                    <a:moveTo>
                      <a:pt x="2311" y="0"/>
                    </a:moveTo>
                    <a:lnTo>
                      <a:pt x="0" y="2266"/>
                    </a:lnTo>
                    <a:cubicBezTo>
                      <a:pt x="0" y="2266"/>
                      <a:pt x="39" y="2269"/>
                      <a:pt x="106" y="2269"/>
                    </a:cubicBezTo>
                    <a:cubicBezTo>
                      <a:pt x="399"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8"/>
              <p:cNvSpPr/>
              <p:nvPr/>
            </p:nvSpPr>
            <p:spPr>
              <a:xfrm>
                <a:off x="4333364" y="4678068"/>
                <a:ext cx="99226" cy="94165"/>
              </a:xfrm>
              <a:custGeom>
                <a:rect b="b" l="l" r="r" t="t"/>
                <a:pathLst>
                  <a:path extrusionOk="0" h="2270" w="2392">
                    <a:moveTo>
                      <a:pt x="2311" y="1"/>
                    </a:moveTo>
                    <a:lnTo>
                      <a:pt x="0" y="2267"/>
                    </a:lnTo>
                    <a:cubicBezTo>
                      <a:pt x="0" y="2267"/>
                      <a:pt x="39" y="2269"/>
                      <a:pt x="106" y="2269"/>
                    </a:cubicBezTo>
                    <a:cubicBezTo>
                      <a:pt x="399"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8"/>
              <p:cNvSpPr/>
              <p:nvPr/>
            </p:nvSpPr>
            <p:spPr>
              <a:xfrm>
                <a:off x="4333364"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8"/>
              <p:cNvSpPr/>
              <p:nvPr/>
            </p:nvSpPr>
            <p:spPr>
              <a:xfrm>
                <a:off x="4333364" y="4468250"/>
                <a:ext cx="99226" cy="94124"/>
              </a:xfrm>
              <a:custGeom>
                <a:rect b="b" l="l" r="r" t="t"/>
                <a:pathLst>
                  <a:path extrusionOk="0" h="2269" w="2392">
                    <a:moveTo>
                      <a:pt x="2311" y="0"/>
                    </a:moveTo>
                    <a:lnTo>
                      <a:pt x="0" y="2266"/>
                    </a:lnTo>
                    <a:cubicBezTo>
                      <a:pt x="0" y="2266"/>
                      <a:pt x="39" y="2269"/>
                      <a:pt x="106" y="2269"/>
                    </a:cubicBezTo>
                    <a:cubicBezTo>
                      <a:pt x="399"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8"/>
              <p:cNvSpPr/>
              <p:nvPr/>
            </p:nvSpPr>
            <p:spPr>
              <a:xfrm>
                <a:off x="4226795" y="4782812"/>
                <a:ext cx="99185" cy="94124"/>
              </a:xfrm>
              <a:custGeom>
                <a:rect b="b" l="l" r="r" t="t"/>
                <a:pathLst>
                  <a:path extrusionOk="0" h="2269" w="2391">
                    <a:moveTo>
                      <a:pt x="71" y="0"/>
                    </a:moveTo>
                    <a:cubicBezTo>
                      <a:pt x="71" y="0"/>
                      <a:pt x="0" y="1089"/>
                      <a:pt x="642" y="1713"/>
                    </a:cubicBezTo>
                    <a:cubicBezTo>
                      <a:pt x="1158" y="2221"/>
                      <a:pt x="1993" y="2269"/>
                      <a:pt x="2285" y="2269"/>
                    </a:cubicBezTo>
                    <a:cubicBezTo>
                      <a:pt x="2352" y="2269"/>
                      <a:pt x="2391" y="2266"/>
                      <a:pt x="2391"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8"/>
              <p:cNvSpPr/>
              <p:nvPr/>
            </p:nvSpPr>
            <p:spPr>
              <a:xfrm>
                <a:off x="4226795" y="4678068"/>
                <a:ext cx="99185" cy="94165"/>
              </a:xfrm>
              <a:custGeom>
                <a:rect b="b" l="l" r="r" t="t"/>
                <a:pathLst>
                  <a:path extrusionOk="0" h="2270" w="2391">
                    <a:moveTo>
                      <a:pt x="71" y="1"/>
                    </a:moveTo>
                    <a:cubicBezTo>
                      <a:pt x="71" y="1"/>
                      <a:pt x="0" y="1089"/>
                      <a:pt x="642" y="1714"/>
                    </a:cubicBezTo>
                    <a:cubicBezTo>
                      <a:pt x="1158" y="2222"/>
                      <a:pt x="1993" y="2269"/>
                      <a:pt x="2285" y="2269"/>
                    </a:cubicBezTo>
                    <a:cubicBezTo>
                      <a:pt x="2352" y="2269"/>
                      <a:pt x="2391" y="2267"/>
                      <a:pt x="2391" y="2267"/>
                    </a:cubicBezTo>
                    <a:lnTo>
                      <a:pt x="7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8"/>
              <p:cNvSpPr/>
              <p:nvPr/>
            </p:nvSpPr>
            <p:spPr>
              <a:xfrm>
                <a:off x="4226795" y="4573367"/>
                <a:ext cx="99185" cy="93792"/>
              </a:xfrm>
              <a:custGeom>
                <a:rect b="b" l="l" r="r" t="t"/>
                <a:pathLst>
                  <a:path extrusionOk="0" h="2261" w="2391">
                    <a:moveTo>
                      <a:pt x="71" y="0"/>
                    </a:moveTo>
                    <a:cubicBezTo>
                      <a:pt x="71" y="0"/>
                      <a:pt x="0" y="1080"/>
                      <a:pt x="642" y="1713"/>
                    </a:cubicBezTo>
                    <a:cubicBezTo>
                      <a:pt x="1146" y="2210"/>
                      <a:pt x="1955" y="2260"/>
                      <a:pt x="2265" y="2260"/>
                    </a:cubicBezTo>
                    <a:cubicBezTo>
                      <a:pt x="2344" y="2260"/>
                      <a:pt x="2391" y="2257"/>
                      <a:pt x="2391" y="2257"/>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8"/>
              <p:cNvSpPr/>
              <p:nvPr/>
            </p:nvSpPr>
            <p:spPr>
              <a:xfrm>
                <a:off x="4226795" y="4468250"/>
                <a:ext cx="99185" cy="94124"/>
              </a:xfrm>
              <a:custGeom>
                <a:rect b="b" l="l" r="r" t="t"/>
                <a:pathLst>
                  <a:path extrusionOk="0" h="2269" w="2391">
                    <a:moveTo>
                      <a:pt x="71" y="0"/>
                    </a:moveTo>
                    <a:cubicBezTo>
                      <a:pt x="71" y="1"/>
                      <a:pt x="0" y="1089"/>
                      <a:pt x="642" y="1713"/>
                    </a:cubicBezTo>
                    <a:cubicBezTo>
                      <a:pt x="1158" y="2222"/>
                      <a:pt x="1993" y="2269"/>
                      <a:pt x="2285" y="2269"/>
                    </a:cubicBezTo>
                    <a:cubicBezTo>
                      <a:pt x="2352" y="2269"/>
                      <a:pt x="2391" y="2266"/>
                      <a:pt x="2391"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8"/>
              <p:cNvSpPr/>
              <p:nvPr/>
            </p:nvSpPr>
            <p:spPr>
              <a:xfrm>
                <a:off x="2253959"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8"/>
              <p:cNvSpPr/>
              <p:nvPr/>
            </p:nvSpPr>
            <p:spPr>
              <a:xfrm>
                <a:off x="2228406"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8"/>
              <p:cNvSpPr/>
              <p:nvPr/>
            </p:nvSpPr>
            <p:spPr>
              <a:xfrm>
                <a:off x="226690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8"/>
              <p:cNvSpPr/>
              <p:nvPr/>
            </p:nvSpPr>
            <p:spPr>
              <a:xfrm>
                <a:off x="226690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8"/>
              <p:cNvSpPr/>
              <p:nvPr/>
            </p:nvSpPr>
            <p:spPr>
              <a:xfrm>
                <a:off x="226690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8"/>
              <p:cNvSpPr/>
              <p:nvPr/>
            </p:nvSpPr>
            <p:spPr>
              <a:xfrm>
                <a:off x="226690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8"/>
              <p:cNvSpPr/>
              <p:nvPr/>
            </p:nvSpPr>
            <p:spPr>
              <a:xfrm>
                <a:off x="226690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8"/>
              <p:cNvSpPr/>
              <p:nvPr/>
            </p:nvSpPr>
            <p:spPr>
              <a:xfrm>
                <a:off x="226690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8"/>
              <p:cNvSpPr/>
              <p:nvPr/>
            </p:nvSpPr>
            <p:spPr>
              <a:xfrm>
                <a:off x="226690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8"/>
              <p:cNvSpPr/>
              <p:nvPr/>
            </p:nvSpPr>
            <p:spPr>
              <a:xfrm>
                <a:off x="226690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8"/>
              <p:cNvSpPr/>
              <p:nvPr/>
            </p:nvSpPr>
            <p:spPr>
              <a:xfrm>
                <a:off x="2160292"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8"/>
              <p:cNvSpPr/>
              <p:nvPr/>
            </p:nvSpPr>
            <p:spPr>
              <a:xfrm>
                <a:off x="2160292"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8"/>
              <p:cNvSpPr/>
              <p:nvPr/>
            </p:nvSpPr>
            <p:spPr>
              <a:xfrm>
                <a:off x="2160292"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8"/>
              <p:cNvSpPr/>
              <p:nvPr/>
            </p:nvSpPr>
            <p:spPr>
              <a:xfrm>
                <a:off x="2160292"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8"/>
              <p:cNvSpPr/>
              <p:nvPr/>
            </p:nvSpPr>
            <p:spPr>
              <a:xfrm>
                <a:off x="1958634"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8"/>
              <p:cNvSpPr/>
              <p:nvPr/>
            </p:nvSpPr>
            <p:spPr>
              <a:xfrm>
                <a:off x="1933081"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8"/>
              <p:cNvSpPr/>
              <p:nvPr/>
            </p:nvSpPr>
            <p:spPr>
              <a:xfrm>
                <a:off x="197157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8"/>
              <p:cNvSpPr/>
              <p:nvPr/>
            </p:nvSpPr>
            <p:spPr>
              <a:xfrm>
                <a:off x="197157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8"/>
              <p:cNvSpPr/>
              <p:nvPr/>
            </p:nvSpPr>
            <p:spPr>
              <a:xfrm>
                <a:off x="197157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8"/>
              <p:cNvSpPr/>
              <p:nvPr/>
            </p:nvSpPr>
            <p:spPr>
              <a:xfrm>
                <a:off x="197157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8"/>
              <p:cNvSpPr/>
              <p:nvPr/>
            </p:nvSpPr>
            <p:spPr>
              <a:xfrm>
                <a:off x="197157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8"/>
              <p:cNvSpPr/>
              <p:nvPr/>
            </p:nvSpPr>
            <p:spPr>
              <a:xfrm>
                <a:off x="197157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8"/>
              <p:cNvSpPr/>
              <p:nvPr/>
            </p:nvSpPr>
            <p:spPr>
              <a:xfrm>
                <a:off x="197157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8"/>
              <p:cNvSpPr/>
              <p:nvPr/>
            </p:nvSpPr>
            <p:spPr>
              <a:xfrm>
                <a:off x="197157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8"/>
              <p:cNvSpPr/>
              <p:nvPr/>
            </p:nvSpPr>
            <p:spPr>
              <a:xfrm>
                <a:off x="1864967"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8"/>
              <p:cNvSpPr/>
              <p:nvPr/>
            </p:nvSpPr>
            <p:spPr>
              <a:xfrm>
                <a:off x="1864967"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8"/>
              <p:cNvSpPr/>
              <p:nvPr/>
            </p:nvSpPr>
            <p:spPr>
              <a:xfrm>
                <a:off x="1864967"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8"/>
              <p:cNvSpPr/>
              <p:nvPr/>
            </p:nvSpPr>
            <p:spPr>
              <a:xfrm>
                <a:off x="1864967"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8"/>
              <p:cNvSpPr/>
              <p:nvPr/>
            </p:nvSpPr>
            <p:spPr>
              <a:xfrm>
                <a:off x="1663309"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8"/>
              <p:cNvSpPr/>
              <p:nvPr/>
            </p:nvSpPr>
            <p:spPr>
              <a:xfrm>
                <a:off x="1637756"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8"/>
              <p:cNvSpPr/>
              <p:nvPr/>
            </p:nvSpPr>
            <p:spPr>
              <a:xfrm>
                <a:off x="167625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8"/>
              <p:cNvSpPr/>
              <p:nvPr/>
            </p:nvSpPr>
            <p:spPr>
              <a:xfrm>
                <a:off x="167625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8"/>
              <p:cNvSpPr/>
              <p:nvPr/>
            </p:nvSpPr>
            <p:spPr>
              <a:xfrm>
                <a:off x="167625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8"/>
              <p:cNvSpPr/>
              <p:nvPr/>
            </p:nvSpPr>
            <p:spPr>
              <a:xfrm>
                <a:off x="167625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8"/>
              <p:cNvSpPr/>
              <p:nvPr/>
            </p:nvSpPr>
            <p:spPr>
              <a:xfrm>
                <a:off x="167625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8"/>
              <p:cNvSpPr/>
              <p:nvPr/>
            </p:nvSpPr>
            <p:spPr>
              <a:xfrm>
                <a:off x="167625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8"/>
              <p:cNvSpPr/>
              <p:nvPr/>
            </p:nvSpPr>
            <p:spPr>
              <a:xfrm>
                <a:off x="167625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8"/>
              <p:cNvSpPr/>
              <p:nvPr/>
            </p:nvSpPr>
            <p:spPr>
              <a:xfrm>
                <a:off x="167625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8"/>
              <p:cNvSpPr/>
              <p:nvPr/>
            </p:nvSpPr>
            <p:spPr>
              <a:xfrm>
                <a:off x="1569642"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8"/>
              <p:cNvSpPr/>
              <p:nvPr/>
            </p:nvSpPr>
            <p:spPr>
              <a:xfrm>
                <a:off x="1569642"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8"/>
              <p:cNvSpPr/>
              <p:nvPr/>
            </p:nvSpPr>
            <p:spPr>
              <a:xfrm>
                <a:off x="1569642"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8"/>
              <p:cNvSpPr/>
              <p:nvPr/>
            </p:nvSpPr>
            <p:spPr>
              <a:xfrm>
                <a:off x="1569642"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8"/>
              <p:cNvSpPr/>
              <p:nvPr/>
            </p:nvSpPr>
            <p:spPr>
              <a:xfrm>
                <a:off x="1367984"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8"/>
              <p:cNvSpPr/>
              <p:nvPr/>
            </p:nvSpPr>
            <p:spPr>
              <a:xfrm>
                <a:off x="1342431"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8"/>
              <p:cNvSpPr/>
              <p:nvPr/>
            </p:nvSpPr>
            <p:spPr>
              <a:xfrm>
                <a:off x="13809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8"/>
              <p:cNvSpPr/>
              <p:nvPr/>
            </p:nvSpPr>
            <p:spPr>
              <a:xfrm>
                <a:off x="13809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8"/>
              <p:cNvSpPr/>
              <p:nvPr/>
            </p:nvSpPr>
            <p:spPr>
              <a:xfrm>
                <a:off x="13809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8"/>
              <p:cNvSpPr/>
              <p:nvPr/>
            </p:nvSpPr>
            <p:spPr>
              <a:xfrm>
                <a:off x="13809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8"/>
              <p:cNvSpPr/>
              <p:nvPr/>
            </p:nvSpPr>
            <p:spPr>
              <a:xfrm>
                <a:off x="13809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8"/>
              <p:cNvSpPr/>
              <p:nvPr/>
            </p:nvSpPr>
            <p:spPr>
              <a:xfrm>
                <a:off x="13809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8"/>
              <p:cNvSpPr/>
              <p:nvPr/>
            </p:nvSpPr>
            <p:spPr>
              <a:xfrm>
                <a:off x="13809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8"/>
              <p:cNvSpPr/>
              <p:nvPr/>
            </p:nvSpPr>
            <p:spPr>
              <a:xfrm>
                <a:off x="13809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8"/>
              <p:cNvSpPr/>
              <p:nvPr/>
            </p:nvSpPr>
            <p:spPr>
              <a:xfrm>
                <a:off x="1274317"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8"/>
              <p:cNvSpPr/>
              <p:nvPr/>
            </p:nvSpPr>
            <p:spPr>
              <a:xfrm>
                <a:off x="1274317"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8"/>
              <p:cNvSpPr/>
              <p:nvPr/>
            </p:nvSpPr>
            <p:spPr>
              <a:xfrm>
                <a:off x="1274317"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8"/>
              <p:cNvSpPr/>
              <p:nvPr/>
            </p:nvSpPr>
            <p:spPr>
              <a:xfrm>
                <a:off x="1274317"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8"/>
              <p:cNvSpPr/>
              <p:nvPr/>
            </p:nvSpPr>
            <p:spPr>
              <a:xfrm>
                <a:off x="1072659"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8"/>
              <p:cNvSpPr/>
              <p:nvPr/>
            </p:nvSpPr>
            <p:spPr>
              <a:xfrm>
                <a:off x="1047106"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8"/>
              <p:cNvSpPr/>
              <p:nvPr/>
            </p:nvSpPr>
            <p:spPr>
              <a:xfrm>
                <a:off x="108560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8"/>
              <p:cNvSpPr/>
              <p:nvPr/>
            </p:nvSpPr>
            <p:spPr>
              <a:xfrm>
                <a:off x="108560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8"/>
              <p:cNvSpPr/>
              <p:nvPr/>
            </p:nvSpPr>
            <p:spPr>
              <a:xfrm>
                <a:off x="108560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8"/>
              <p:cNvSpPr/>
              <p:nvPr/>
            </p:nvSpPr>
            <p:spPr>
              <a:xfrm>
                <a:off x="108560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8"/>
              <p:cNvSpPr/>
              <p:nvPr/>
            </p:nvSpPr>
            <p:spPr>
              <a:xfrm>
                <a:off x="108560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8"/>
              <p:cNvSpPr/>
              <p:nvPr/>
            </p:nvSpPr>
            <p:spPr>
              <a:xfrm>
                <a:off x="108560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8"/>
              <p:cNvSpPr/>
              <p:nvPr/>
            </p:nvSpPr>
            <p:spPr>
              <a:xfrm>
                <a:off x="108560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8"/>
              <p:cNvSpPr/>
              <p:nvPr/>
            </p:nvSpPr>
            <p:spPr>
              <a:xfrm>
                <a:off x="108560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8"/>
              <p:cNvSpPr/>
              <p:nvPr/>
            </p:nvSpPr>
            <p:spPr>
              <a:xfrm>
                <a:off x="978992"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8"/>
              <p:cNvSpPr/>
              <p:nvPr/>
            </p:nvSpPr>
            <p:spPr>
              <a:xfrm>
                <a:off x="978992"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8"/>
              <p:cNvSpPr/>
              <p:nvPr/>
            </p:nvSpPr>
            <p:spPr>
              <a:xfrm>
                <a:off x="978992"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8"/>
              <p:cNvSpPr/>
              <p:nvPr/>
            </p:nvSpPr>
            <p:spPr>
              <a:xfrm>
                <a:off x="978992"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8"/>
              <p:cNvSpPr/>
              <p:nvPr/>
            </p:nvSpPr>
            <p:spPr>
              <a:xfrm>
                <a:off x="777334"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8"/>
              <p:cNvSpPr/>
              <p:nvPr/>
            </p:nvSpPr>
            <p:spPr>
              <a:xfrm>
                <a:off x="751781"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8"/>
              <p:cNvSpPr/>
              <p:nvPr/>
            </p:nvSpPr>
            <p:spPr>
              <a:xfrm>
                <a:off x="79027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8"/>
              <p:cNvSpPr/>
              <p:nvPr/>
            </p:nvSpPr>
            <p:spPr>
              <a:xfrm>
                <a:off x="79027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8"/>
              <p:cNvSpPr/>
              <p:nvPr/>
            </p:nvSpPr>
            <p:spPr>
              <a:xfrm>
                <a:off x="79027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8"/>
              <p:cNvSpPr/>
              <p:nvPr/>
            </p:nvSpPr>
            <p:spPr>
              <a:xfrm>
                <a:off x="79027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8"/>
              <p:cNvSpPr/>
              <p:nvPr/>
            </p:nvSpPr>
            <p:spPr>
              <a:xfrm>
                <a:off x="79027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8"/>
              <p:cNvSpPr/>
              <p:nvPr/>
            </p:nvSpPr>
            <p:spPr>
              <a:xfrm>
                <a:off x="79027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8"/>
              <p:cNvSpPr/>
              <p:nvPr/>
            </p:nvSpPr>
            <p:spPr>
              <a:xfrm>
                <a:off x="79027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8"/>
              <p:cNvSpPr/>
              <p:nvPr/>
            </p:nvSpPr>
            <p:spPr>
              <a:xfrm>
                <a:off x="79027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8"/>
              <p:cNvSpPr/>
              <p:nvPr/>
            </p:nvSpPr>
            <p:spPr>
              <a:xfrm>
                <a:off x="683667"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8"/>
              <p:cNvSpPr/>
              <p:nvPr/>
            </p:nvSpPr>
            <p:spPr>
              <a:xfrm>
                <a:off x="683667"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8"/>
              <p:cNvSpPr/>
              <p:nvPr/>
            </p:nvSpPr>
            <p:spPr>
              <a:xfrm>
                <a:off x="683667"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8"/>
              <p:cNvSpPr/>
              <p:nvPr/>
            </p:nvSpPr>
            <p:spPr>
              <a:xfrm>
                <a:off x="683667"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8"/>
              <p:cNvSpPr/>
              <p:nvPr/>
            </p:nvSpPr>
            <p:spPr>
              <a:xfrm>
                <a:off x="482009"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8"/>
              <p:cNvSpPr/>
              <p:nvPr/>
            </p:nvSpPr>
            <p:spPr>
              <a:xfrm>
                <a:off x="456456"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8"/>
              <p:cNvSpPr/>
              <p:nvPr/>
            </p:nvSpPr>
            <p:spPr>
              <a:xfrm>
                <a:off x="49495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8"/>
              <p:cNvSpPr/>
              <p:nvPr/>
            </p:nvSpPr>
            <p:spPr>
              <a:xfrm>
                <a:off x="49495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8"/>
              <p:cNvSpPr/>
              <p:nvPr/>
            </p:nvSpPr>
            <p:spPr>
              <a:xfrm>
                <a:off x="49495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8"/>
              <p:cNvSpPr/>
              <p:nvPr/>
            </p:nvSpPr>
            <p:spPr>
              <a:xfrm>
                <a:off x="49495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8"/>
              <p:cNvSpPr/>
              <p:nvPr/>
            </p:nvSpPr>
            <p:spPr>
              <a:xfrm>
                <a:off x="49495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8"/>
              <p:cNvSpPr/>
              <p:nvPr/>
            </p:nvSpPr>
            <p:spPr>
              <a:xfrm>
                <a:off x="49495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8"/>
              <p:cNvSpPr/>
              <p:nvPr/>
            </p:nvSpPr>
            <p:spPr>
              <a:xfrm>
                <a:off x="49495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8"/>
              <p:cNvSpPr/>
              <p:nvPr/>
            </p:nvSpPr>
            <p:spPr>
              <a:xfrm>
                <a:off x="49495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8"/>
              <p:cNvSpPr/>
              <p:nvPr/>
            </p:nvSpPr>
            <p:spPr>
              <a:xfrm>
                <a:off x="388342"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8"/>
              <p:cNvSpPr/>
              <p:nvPr/>
            </p:nvSpPr>
            <p:spPr>
              <a:xfrm>
                <a:off x="388342"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8"/>
              <p:cNvSpPr/>
              <p:nvPr/>
            </p:nvSpPr>
            <p:spPr>
              <a:xfrm>
                <a:off x="388342"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8"/>
              <p:cNvSpPr/>
              <p:nvPr/>
            </p:nvSpPr>
            <p:spPr>
              <a:xfrm>
                <a:off x="388342"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8"/>
              <p:cNvSpPr/>
              <p:nvPr/>
            </p:nvSpPr>
            <p:spPr>
              <a:xfrm>
                <a:off x="186684"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8"/>
              <p:cNvSpPr/>
              <p:nvPr/>
            </p:nvSpPr>
            <p:spPr>
              <a:xfrm>
                <a:off x="161131"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8"/>
              <p:cNvSpPr/>
              <p:nvPr/>
            </p:nvSpPr>
            <p:spPr>
              <a:xfrm>
                <a:off x="1996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8"/>
              <p:cNvSpPr/>
              <p:nvPr/>
            </p:nvSpPr>
            <p:spPr>
              <a:xfrm>
                <a:off x="1996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8"/>
              <p:cNvSpPr/>
              <p:nvPr/>
            </p:nvSpPr>
            <p:spPr>
              <a:xfrm>
                <a:off x="1996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8"/>
              <p:cNvSpPr/>
              <p:nvPr/>
            </p:nvSpPr>
            <p:spPr>
              <a:xfrm>
                <a:off x="1996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8"/>
              <p:cNvSpPr/>
              <p:nvPr/>
            </p:nvSpPr>
            <p:spPr>
              <a:xfrm>
                <a:off x="1996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8"/>
              <p:cNvSpPr/>
              <p:nvPr/>
            </p:nvSpPr>
            <p:spPr>
              <a:xfrm>
                <a:off x="1996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8"/>
              <p:cNvSpPr/>
              <p:nvPr/>
            </p:nvSpPr>
            <p:spPr>
              <a:xfrm>
                <a:off x="1996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8"/>
              <p:cNvSpPr/>
              <p:nvPr/>
            </p:nvSpPr>
            <p:spPr>
              <a:xfrm>
                <a:off x="1996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8"/>
              <p:cNvSpPr/>
              <p:nvPr/>
            </p:nvSpPr>
            <p:spPr>
              <a:xfrm>
                <a:off x="93017"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8"/>
              <p:cNvSpPr/>
              <p:nvPr/>
            </p:nvSpPr>
            <p:spPr>
              <a:xfrm>
                <a:off x="93017"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8"/>
              <p:cNvSpPr/>
              <p:nvPr/>
            </p:nvSpPr>
            <p:spPr>
              <a:xfrm>
                <a:off x="93017"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8"/>
              <p:cNvSpPr/>
              <p:nvPr/>
            </p:nvSpPr>
            <p:spPr>
              <a:xfrm>
                <a:off x="93017"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2" name="Google Shape;1472;p8"/>
            <p:cNvSpPr/>
            <p:nvPr/>
          </p:nvSpPr>
          <p:spPr>
            <a:xfrm>
              <a:off x="4522024" y="4236750"/>
              <a:ext cx="4622028" cy="906558"/>
            </a:xfrm>
            <a:custGeom>
              <a:rect b="b" l="l" r="r" t="t"/>
              <a:pathLst>
                <a:path extrusionOk="0" h="21688" w="79389">
                  <a:moveTo>
                    <a:pt x="0" y="1"/>
                  </a:moveTo>
                  <a:lnTo>
                    <a:pt x="0" y="21688"/>
                  </a:lnTo>
                  <a:lnTo>
                    <a:pt x="79388" y="21688"/>
                  </a:lnTo>
                  <a:lnTo>
                    <a:pt x="793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8"/>
            <p:cNvSpPr/>
            <p:nvPr/>
          </p:nvSpPr>
          <p:spPr>
            <a:xfrm>
              <a:off x="6927436" y="437111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8"/>
            <p:cNvSpPr/>
            <p:nvPr/>
          </p:nvSpPr>
          <p:spPr>
            <a:xfrm>
              <a:off x="7206116" y="437111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8"/>
            <p:cNvSpPr/>
            <p:nvPr/>
          </p:nvSpPr>
          <p:spPr>
            <a:xfrm>
              <a:off x="7485128" y="437111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8"/>
            <p:cNvSpPr/>
            <p:nvPr/>
          </p:nvSpPr>
          <p:spPr>
            <a:xfrm>
              <a:off x="6091105" y="4371112"/>
              <a:ext cx="155103" cy="78485"/>
            </a:xfrm>
            <a:custGeom>
              <a:rect b="b" l="l" r="r" t="t"/>
              <a:pathLst>
                <a:path extrusionOk="0" h="1892" w="3739">
                  <a:moveTo>
                    <a:pt x="304" y="0"/>
                  </a:moveTo>
                  <a:lnTo>
                    <a:pt x="0" y="330"/>
                  </a:lnTo>
                  <a:lnTo>
                    <a:pt x="1722" y="1891"/>
                  </a:lnTo>
                  <a:lnTo>
                    <a:pt x="2025" y="1891"/>
                  </a:lnTo>
                  <a:lnTo>
                    <a:pt x="3738"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8"/>
            <p:cNvSpPr/>
            <p:nvPr/>
          </p:nvSpPr>
          <p:spPr>
            <a:xfrm>
              <a:off x="6369744" y="4371112"/>
              <a:ext cx="155476" cy="79978"/>
            </a:xfrm>
            <a:custGeom>
              <a:rect b="b" l="l" r="r" t="t"/>
              <a:pathLst>
                <a:path extrusionOk="0" h="1928" w="3748">
                  <a:moveTo>
                    <a:pt x="313" y="0"/>
                  </a:moveTo>
                  <a:lnTo>
                    <a:pt x="1" y="321"/>
                  </a:lnTo>
                  <a:lnTo>
                    <a:pt x="1723" y="1927"/>
                  </a:lnTo>
                  <a:lnTo>
                    <a:pt x="2026" y="1927"/>
                  </a:lnTo>
                  <a:lnTo>
                    <a:pt x="3748"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8"/>
            <p:cNvSpPr/>
            <p:nvPr/>
          </p:nvSpPr>
          <p:spPr>
            <a:xfrm>
              <a:off x="6648797" y="437111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8"/>
            <p:cNvSpPr/>
            <p:nvPr/>
          </p:nvSpPr>
          <p:spPr>
            <a:xfrm>
              <a:off x="5254732" y="4369992"/>
              <a:ext cx="155103" cy="78858"/>
            </a:xfrm>
            <a:custGeom>
              <a:rect b="b" l="l" r="r" t="t"/>
              <a:pathLst>
                <a:path extrusionOk="0" h="1901" w="3739">
                  <a:moveTo>
                    <a:pt x="304" y="0"/>
                  </a:moveTo>
                  <a:lnTo>
                    <a:pt x="1" y="330"/>
                  </a:lnTo>
                  <a:lnTo>
                    <a:pt x="1723" y="1901"/>
                  </a:lnTo>
                  <a:lnTo>
                    <a:pt x="2026" y="190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8"/>
            <p:cNvSpPr/>
            <p:nvPr/>
          </p:nvSpPr>
          <p:spPr>
            <a:xfrm>
              <a:off x="5533413" y="4370366"/>
              <a:ext cx="155476" cy="79978"/>
            </a:xfrm>
            <a:custGeom>
              <a:rect b="b" l="l" r="r" t="t"/>
              <a:pathLst>
                <a:path extrusionOk="0" h="1928"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8"/>
            <p:cNvSpPr/>
            <p:nvPr/>
          </p:nvSpPr>
          <p:spPr>
            <a:xfrm>
              <a:off x="5812425" y="437036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8"/>
            <p:cNvSpPr/>
            <p:nvPr/>
          </p:nvSpPr>
          <p:spPr>
            <a:xfrm>
              <a:off x="4697414" y="437036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8"/>
            <p:cNvSpPr/>
            <p:nvPr/>
          </p:nvSpPr>
          <p:spPr>
            <a:xfrm>
              <a:off x="4976094" y="437036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8"/>
            <p:cNvSpPr/>
            <p:nvPr/>
          </p:nvSpPr>
          <p:spPr>
            <a:xfrm>
              <a:off x="6927436" y="455500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8"/>
            <p:cNvSpPr/>
            <p:nvPr/>
          </p:nvSpPr>
          <p:spPr>
            <a:xfrm>
              <a:off x="7206116" y="455500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8"/>
            <p:cNvSpPr/>
            <p:nvPr/>
          </p:nvSpPr>
          <p:spPr>
            <a:xfrm>
              <a:off x="7485128" y="455500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8"/>
            <p:cNvSpPr/>
            <p:nvPr/>
          </p:nvSpPr>
          <p:spPr>
            <a:xfrm>
              <a:off x="6091105" y="4555005"/>
              <a:ext cx="155103" cy="78526"/>
            </a:xfrm>
            <a:custGeom>
              <a:rect b="b" l="l" r="r" t="t"/>
              <a:pathLst>
                <a:path extrusionOk="0" h="1893"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8"/>
            <p:cNvSpPr/>
            <p:nvPr/>
          </p:nvSpPr>
          <p:spPr>
            <a:xfrm>
              <a:off x="6369744" y="4555005"/>
              <a:ext cx="155476" cy="80352"/>
            </a:xfrm>
            <a:custGeom>
              <a:rect b="b" l="l" r="r" t="t"/>
              <a:pathLst>
                <a:path extrusionOk="0" h="1937" w="3748">
                  <a:moveTo>
                    <a:pt x="313" y="1"/>
                  </a:moveTo>
                  <a:lnTo>
                    <a:pt x="1" y="322"/>
                  </a:lnTo>
                  <a:lnTo>
                    <a:pt x="1723" y="1937"/>
                  </a:lnTo>
                  <a:lnTo>
                    <a:pt x="2026" y="1937"/>
                  </a:lnTo>
                  <a:lnTo>
                    <a:pt x="3748"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8"/>
            <p:cNvSpPr/>
            <p:nvPr/>
          </p:nvSpPr>
          <p:spPr>
            <a:xfrm>
              <a:off x="6648797" y="455500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8"/>
            <p:cNvSpPr/>
            <p:nvPr/>
          </p:nvSpPr>
          <p:spPr>
            <a:xfrm>
              <a:off x="5254732" y="4553926"/>
              <a:ext cx="155103" cy="78858"/>
            </a:xfrm>
            <a:custGeom>
              <a:rect b="b" l="l" r="r" t="t"/>
              <a:pathLst>
                <a:path extrusionOk="0" h="1901" w="3739">
                  <a:moveTo>
                    <a:pt x="304" y="0"/>
                  </a:moveTo>
                  <a:lnTo>
                    <a:pt x="1" y="330"/>
                  </a:lnTo>
                  <a:lnTo>
                    <a:pt x="1723" y="1900"/>
                  </a:lnTo>
                  <a:lnTo>
                    <a:pt x="2026" y="1900"/>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8"/>
            <p:cNvSpPr/>
            <p:nvPr/>
          </p:nvSpPr>
          <p:spPr>
            <a:xfrm>
              <a:off x="5533413" y="4554299"/>
              <a:ext cx="155476" cy="79937"/>
            </a:xfrm>
            <a:custGeom>
              <a:rect b="b" l="l" r="r" t="t"/>
              <a:pathLst>
                <a:path extrusionOk="0" h="1927"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8"/>
            <p:cNvSpPr/>
            <p:nvPr/>
          </p:nvSpPr>
          <p:spPr>
            <a:xfrm>
              <a:off x="5812425" y="455429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8"/>
            <p:cNvSpPr/>
            <p:nvPr/>
          </p:nvSpPr>
          <p:spPr>
            <a:xfrm>
              <a:off x="4697414" y="455429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8"/>
            <p:cNvSpPr/>
            <p:nvPr/>
          </p:nvSpPr>
          <p:spPr>
            <a:xfrm>
              <a:off x="4976094" y="455429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8"/>
            <p:cNvSpPr/>
            <p:nvPr/>
          </p:nvSpPr>
          <p:spPr>
            <a:xfrm>
              <a:off x="6927436" y="473893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8"/>
            <p:cNvSpPr/>
            <p:nvPr/>
          </p:nvSpPr>
          <p:spPr>
            <a:xfrm>
              <a:off x="7206116" y="473893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8"/>
            <p:cNvSpPr/>
            <p:nvPr/>
          </p:nvSpPr>
          <p:spPr>
            <a:xfrm>
              <a:off x="7485128" y="473893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8"/>
            <p:cNvSpPr/>
            <p:nvPr/>
          </p:nvSpPr>
          <p:spPr>
            <a:xfrm>
              <a:off x="6091105" y="4738939"/>
              <a:ext cx="155103" cy="78485"/>
            </a:xfrm>
            <a:custGeom>
              <a:rect b="b" l="l" r="r" t="t"/>
              <a:pathLst>
                <a:path extrusionOk="0" h="1892"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8"/>
            <p:cNvSpPr/>
            <p:nvPr/>
          </p:nvSpPr>
          <p:spPr>
            <a:xfrm>
              <a:off x="6369744" y="4738939"/>
              <a:ext cx="155476" cy="80352"/>
            </a:xfrm>
            <a:custGeom>
              <a:rect b="b" l="l" r="r" t="t"/>
              <a:pathLst>
                <a:path extrusionOk="0" h="1937" w="3748">
                  <a:moveTo>
                    <a:pt x="313" y="1"/>
                  </a:moveTo>
                  <a:lnTo>
                    <a:pt x="1" y="331"/>
                  </a:lnTo>
                  <a:lnTo>
                    <a:pt x="1723" y="1936"/>
                  </a:lnTo>
                  <a:lnTo>
                    <a:pt x="2026" y="1936"/>
                  </a:lnTo>
                  <a:lnTo>
                    <a:pt x="3748"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8"/>
            <p:cNvSpPr/>
            <p:nvPr/>
          </p:nvSpPr>
          <p:spPr>
            <a:xfrm>
              <a:off x="6648797" y="473893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8"/>
            <p:cNvSpPr/>
            <p:nvPr/>
          </p:nvSpPr>
          <p:spPr>
            <a:xfrm>
              <a:off x="5254732" y="4737819"/>
              <a:ext cx="155103" cy="78900"/>
            </a:xfrm>
            <a:custGeom>
              <a:rect b="b" l="l" r="r" t="t"/>
              <a:pathLst>
                <a:path extrusionOk="0" h="1902" w="3739">
                  <a:moveTo>
                    <a:pt x="304" y="1"/>
                  </a:moveTo>
                  <a:lnTo>
                    <a:pt x="1" y="331"/>
                  </a:lnTo>
                  <a:lnTo>
                    <a:pt x="1723" y="1901"/>
                  </a:lnTo>
                  <a:lnTo>
                    <a:pt x="2026" y="1901"/>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8"/>
            <p:cNvSpPr/>
            <p:nvPr/>
          </p:nvSpPr>
          <p:spPr>
            <a:xfrm>
              <a:off x="5533413" y="4738192"/>
              <a:ext cx="155476" cy="79978"/>
            </a:xfrm>
            <a:custGeom>
              <a:rect b="b" l="l" r="r" t="t"/>
              <a:pathLst>
                <a:path extrusionOk="0" h="1928" w="3748">
                  <a:moveTo>
                    <a:pt x="313" y="1"/>
                  </a:moveTo>
                  <a:lnTo>
                    <a:pt x="0" y="322"/>
                  </a:lnTo>
                  <a:lnTo>
                    <a:pt x="1722" y="1928"/>
                  </a:lnTo>
                  <a:lnTo>
                    <a:pt x="2025" y="1928"/>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8"/>
            <p:cNvSpPr/>
            <p:nvPr/>
          </p:nvSpPr>
          <p:spPr>
            <a:xfrm>
              <a:off x="5812425" y="473819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8"/>
            <p:cNvSpPr/>
            <p:nvPr/>
          </p:nvSpPr>
          <p:spPr>
            <a:xfrm>
              <a:off x="4697414" y="473819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8"/>
            <p:cNvSpPr/>
            <p:nvPr/>
          </p:nvSpPr>
          <p:spPr>
            <a:xfrm>
              <a:off x="4976094" y="473819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8"/>
            <p:cNvSpPr/>
            <p:nvPr/>
          </p:nvSpPr>
          <p:spPr>
            <a:xfrm>
              <a:off x="6927436" y="4922872"/>
              <a:ext cx="155103" cy="78485"/>
            </a:xfrm>
            <a:custGeom>
              <a:rect b="b" l="l" r="r" t="t"/>
              <a:pathLst>
                <a:path extrusionOk="0" h="1892" w="3739">
                  <a:moveTo>
                    <a:pt x="304" y="0"/>
                  </a:moveTo>
                  <a:lnTo>
                    <a:pt x="1" y="330"/>
                  </a:lnTo>
                  <a:lnTo>
                    <a:pt x="1723" y="1892"/>
                  </a:lnTo>
                  <a:lnTo>
                    <a:pt x="2026" y="1892"/>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8"/>
            <p:cNvSpPr/>
            <p:nvPr/>
          </p:nvSpPr>
          <p:spPr>
            <a:xfrm>
              <a:off x="7206116" y="4922872"/>
              <a:ext cx="155476" cy="80352"/>
            </a:xfrm>
            <a:custGeom>
              <a:rect b="b" l="l" r="r" t="t"/>
              <a:pathLst>
                <a:path extrusionOk="0" h="1937" w="3748">
                  <a:moveTo>
                    <a:pt x="313" y="0"/>
                  </a:moveTo>
                  <a:lnTo>
                    <a:pt x="0" y="330"/>
                  </a:lnTo>
                  <a:lnTo>
                    <a:pt x="1722" y="1936"/>
                  </a:lnTo>
                  <a:lnTo>
                    <a:pt x="2026" y="1936"/>
                  </a:lnTo>
                  <a:lnTo>
                    <a:pt x="3747" y="330"/>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8"/>
            <p:cNvSpPr/>
            <p:nvPr/>
          </p:nvSpPr>
          <p:spPr>
            <a:xfrm>
              <a:off x="7485128" y="4922872"/>
              <a:ext cx="155103" cy="80352"/>
            </a:xfrm>
            <a:custGeom>
              <a:rect b="b" l="l" r="r" t="t"/>
              <a:pathLst>
                <a:path extrusionOk="0" h="1937" w="3739">
                  <a:moveTo>
                    <a:pt x="304" y="0"/>
                  </a:moveTo>
                  <a:lnTo>
                    <a:pt x="1" y="330"/>
                  </a:lnTo>
                  <a:lnTo>
                    <a:pt x="1714" y="1936"/>
                  </a:lnTo>
                  <a:lnTo>
                    <a:pt x="2017" y="1936"/>
                  </a:lnTo>
                  <a:lnTo>
                    <a:pt x="3739" y="330"/>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8"/>
            <p:cNvSpPr/>
            <p:nvPr/>
          </p:nvSpPr>
          <p:spPr>
            <a:xfrm>
              <a:off x="6091105" y="4922872"/>
              <a:ext cx="155103" cy="78485"/>
            </a:xfrm>
            <a:custGeom>
              <a:rect b="b" l="l" r="r" t="t"/>
              <a:pathLst>
                <a:path extrusionOk="0" h="1892" w="3739">
                  <a:moveTo>
                    <a:pt x="304" y="0"/>
                  </a:moveTo>
                  <a:lnTo>
                    <a:pt x="0" y="330"/>
                  </a:lnTo>
                  <a:lnTo>
                    <a:pt x="1722" y="1892"/>
                  </a:lnTo>
                  <a:lnTo>
                    <a:pt x="2025" y="1892"/>
                  </a:lnTo>
                  <a:lnTo>
                    <a:pt x="3738"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8"/>
            <p:cNvSpPr/>
            <p:nvPr/>
          </p:nvSpPr>
          <p:spPr>
            <a:xfrm>
              <a:off x="6369744" y="4922872"/>
              <a:ext cx="155476" cy="80352"/>
            </a:xfrm>
            <a:custGeom>
              <a:rect b="b" l="l" r="r" t="t"/>
              <a:pathLst>
                <a:path extrusionOk="0" h="1937" w="3748">
                  <a:moveTo>
                    <a:pt x="313" y="0"/>
                  </a:moveTo>
                  <a:lnTo>
                    <a:pt x="1" y="330"/>
                  </a:lnTo>
                  <a:lnTo>
                    <a:pt x="1723" y="1936"/>
                  </a:lnTo>
                  <a:lnTo>
                    <a:pt x="2026" y="1936"/>
                  </a:lnTo>
                  <a:lnTo>
                    <a:pt x="3748" y="330"/>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8"/>
            <p:cNvSpPr/>
            <p:nvPr/>
          </p:nvSpPr>
          <p:spPr>
            <a:xfrm>
              <a:off x="6648797" y="4922872"/>
              <a:ext cx="155103" cy="80352"/>
            </a:xfrm>
            <a:custGeom>
              <a:rect b="b" l="l" r="r" t="t"/>
              <a:pathLst>
                <a:path extrusionOk="0" h="1937" w="3739">
                  <a:moveTo>
                    <a:pt x="304" y="0"/>
                  </a:moveTo>
                  <a:lnTo>
                    <a:pt x="0" y="330"/>
                  </a:lnTo>
                  <a:lnTo>
                    <a:pt x="1713" y="1936"/>
                  </a:lnTo>
                  <a:lnTo>
                    <a:pt x="2017" y="1936"/>
                  </a:lnTo>
                  <a:lnTo>
                    <a:pt x="3738" y="330"/>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8"/>
            <p:cNvSpPr/>
            <p:nvPr/>
          </p:nvSpPr>
          <p:spPr>
            <a:xfrm>
              <a:off x="5254732" y="4922126"/>
              <a:ext cx="155103" cy="78485"/>
            </a:xfrm>
            <a:custGeom>
              <a:rect b="b" l="l" r="r" t="t"/>
              <a:pathLst>
                <a:path extrusionOk="0" h="1892" w="3739">
                  <a:moveTo>
                    <a:pt x="304" y="1"/>
                  </a:moveTo>
                  <a:lnTo>
                    <a:pt x="1" y="322"/>
                  </a:lnTo>
                  <a:lnTo>
                    <a:pt x="1723" y="1892"/>
                  </a:lnTo>
                  <a:lnTo>
                    <a:pt x="2026" y="1892"/>
                  </a:lnTo>
                  <a:lnTo>
                    <a:pt x="3739" y="322"/>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8"/>
            <p:cNvSpPr/>
            <p:nvPr/>
          </p:nvSpPr>
          <p:spPr>
            <a:xfrm>
              <a:off x="5533413" y="4922126"/>
              <a:ext cx="155476" cy="79978"/>
            </a:xfrm>
            <a:custGeom>
              <a:rect b="b" l="l" r="r" t="t"/>
              <a:pathLst>
                <a:path extrusionOk="0" h="1928" w="3748">
                  <a:moveTo>
                    <a:pt x="313" y="1"/>
                  </a:moveTo>
                  <a:lnTo>
                    <a:pt x="0" y="322"/>
                  </a:lnTo>
                  <a:lnTo>
                    <a:pt x="1722" y="1927"/>
                  </a:lnTo>
                  <a:lnTo>
                    <a:pt x="2025" y="192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8"/>
            <p:cNvSpPr/>
            <p:nvPr/>
          </p:nvSpPr>
          <p:spPr>
            <a:xfrm>
              <a:off x="5812425" y="4922126"/>
              <a:ext cx="155103" cy="79978"/>
            </a:xfrm>
            <a:custGeom>
              <a:rect b="b" l="l" r="r" t="t"/>
              <a:pathLst>
                <a:path extrusionOk="0" h="1928" w="3739">
                  <a:moveTo>
                    <a:pt x="304" y="1"/>
                  </a:moveTo>
                  <a:lnTo>
                    <a:pt x="1" y="322"/>
                  </a:lnTo>
                  <a:lnTo>
                    <a:pt x="1714" y="1927"/>
                  </a:lnTo>
                  <a:lnTo>
                    <a:pt x="2017" y="1927"/>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8"/>
            <p:cNvSpPr/>
            <p:nvPr/>
          </p:nvSpPr>
          <p:spPr>
            <a:xfrm>
              <a:off x="4697414" y="4922126"/>
              <a:ext cx="155103" cy="79978"/>
            </a:xfrm>
            <a:custGeom>
              <a:rect b="b" l="l" r="r" t="t"/>
              <a:pathLst>
                <a:path extrusionOk="0" h="1928" w="3739">
                  <a:moveTo>
                    <a:pt x="304" y="1"/>
                  </a:moveTo>
                  <a:lnTo>
                    <a:pt x="1" y="322"/>
                  </a:lnTo>
                  <a:lnTo>
                    <a:pt x="1714" y="1927"/>
                  </a:lnTo>
                  <a:lnTo>
                    <a:pt x="2017" y="1927"/>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8"/>
            <p:cNvSpPr/>
            <p:nvPr/>
          </p:nvSpPr>
          <p:spPr>
            <a:xfrm>
              <a:off x="4976094" y="4922126"/>
              <a:ext cx="155103" cy="79978"/>
            </a:xfrm>
            <a:custGeom>
              <a:rect b="b" l="l" r="r" t="t"/>
              <a:pathLst>
                <a:path extrusionOk="0" h="1928" w="3739">
                  <a:moveTo>
                    <a:pt x="304" y="1"/>
                  </a:moveTo>
                  <a:lnTo>
                    <a:pt x="0" y="322"/>
                  </a:lnTo>
                  <a:lnTo>
                    <a:pt x="1713" y="1927"/>
                  </a:lnTo>
                  <a:lnTo>
                    <a:pt x="2016" y="192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8"/>
            <p:cNvSpPr/>
            <p:nvPr/>
          </p:nvSpPr>
          <p:spPr>
            <a:xfrm>
              <a:off x="8038686" y="437111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8"/>
            <p:cNvSpPr/>
            <p:nvPr/>
          </p:nvSpPr>
          <p:spPr>
            <a:xfrm>
              <a:off x="8317366" y="437111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8"/>
            <p:cNvSpPr/>
            <p:nvPr/>
          </p:nvSpPr>
          <p:spPr>
            <a:xfrm>
              <a:off x="8596378" y="437111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8"/>
            <p:cNvSpPr/>
            <p:nvPr/>
          </p:nvSpPr>
          <p:spPr>
            <a:xfrm>
              <a:off x="7760047" y="437111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8"/>
            <p:cNvSpPr/>
            <p:nvPr/>
          </p:nvSpPr>
          <p:spPr>
            <a:xfrm>
              <a:off x="8038686" y="455500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8"/>
            <p:cNvSpPr/>
            <p:nvPr/>
          </p:nvSpPr>
          <p:spPr>
            <a:xfrm>
              <a:off x="8317366" y="455500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8"/>
            <p:cNvSpPr/>
            <p:nvPr/>
          </p:nvSpPr>
          <p:spPr>
            <a:xfrm>
              <a:off x="8596378" y="455500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8"/>
            <p:cNvSpPr/>
            <p:nvPr/>
          </p:nvSpPr>
          <p:spPr>
            <a:xfrm>
              <a:off x="7760047" y="455500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8"/>
            <p:cNvSpPr/>
            <p:nvPr/>
          </p:nvSpPr>
          <p:spPr>
            <a:xfrm>
              <a:off x="8038686" y="473893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8"/>
            <p:cNvSpPr/>
            <p:nvPr/>
          </p:nvSpPr>
          <p:spPr>
            <a:xfrm>
              <a:off x="8317366" y="473893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8"/>
            <p:cNvSpPr/>
            <p:nvPr/>
          </p:nvSpPr>
          <p:spPr>
            <a:xfrm>
              <a:off x="8596378" y="473893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8"/>
            <p:cNvSpPr/>
            <p:nvPr/>
          </p:nvSpPr>
          <p:spPr>
            <a:xfrm>
              <a:off x="7760047" y="473893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8"/>
            <p:cNvSpPr/>
            <p:nvPr/>
          </p:nvSpPr>
          <p:spPr>
            <a:xfrm>
              <a:off x="8038686" y="4922872"/>
              <a:ext cx="155103" cy="78485"/>
            </a:xfrm>
            <a:custGeom>
              <a:rect b="b" l="l" r="r" t="t"/>
              <a:pathLst>
                <a:path extrusionOk="0" h="1892" w="3739">
                  <a:moveTo>
                    <a:pt x="304" y="0"/>
                  </a:moveTo>
                  <a:lnTo>
                    <a:pt x="1" y="330"/>
                  </a:lnTo>
                  <a:lnTo>
                    <a:pt x="1723" y="1892"/>
                  </a:lnTo>
                  <a:lnTo>
                    <a:pt x="2026" y="1892"/>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8"/>
            <p:cNvSpPr/>
            <p:nvPr/>
          </p:nvSpPr>
          <p:spPr>
            <a:xfrm>
              <a:off x="8317366" y="4922872"/>
              <a:ext cx="155476" cy="80352"/>
            </a:xfrm>
            <a:custGeom>
              <a:rect b="b" l="l" r="r" t="t"/>
              <a:pathLst>
                <a:path extrusionOk="0" h="1937" w="3748">
                  <a:moveTo>
                    <a:pt x="313" y="0"/>
                  </a:moveTo>
                  <a:lnTo>
                    <a:pt x="0" y="330"/>
                  </a:lnTo>
                  <a:lnTo>
                    <a:pt x="1722" y="1936"/>
                  </a:lnTo>
                  <a:lnTo>
                    <a:pt x="2026" y="1936"/>
                  </a:lnTo>
                  <a:lnTo>
                    <a:pt x="3747" y="330"/>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8"/>
            <p:cNvSpPr/>
            <p:nvPr/>
          </p:nvSpPr>
          <p:spPr>
            <a:xfrm>
              <a:off x="8596378" y="4922872"/>
              <a:ext cx="155103" cy="80352"/>
            </a:xfrm>
            <a:custGeom>
              <a:rect b="b" l="l" r="r" t="t"/>
              <a:pathLst>
                <a:path extrusionOk="0" h="1937" w="3739">
                  <a:moveTo>
                    <a:pt x="304" y="0"/>
                  </a:moveTo>
                  <a:lnTo>
                    <a:pt x="1" y="330"/>
                  </a:lnTo>
                  <a:lnTo>
                    <a:pt x="1714" y="1936"/>
                  </a:lnTo>
                  <a:lnTo>
                    <a:pt x="2017" y="1936"/>
                  </a:lnTo>
                  <a:lnTo>
                    <a:pt x="3739" y="330"/>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8"/>
            <p:cNvSpPr/>
            <p:nvPr/>
          </p:nvSpPr>
          <p:spPr>
            <a:xfrm>
              <a:off x="7760047" y="4922872"/>
              <a:ext cx="155103" cy="80352"/>
            </a:xfrm>
            <a:custGeom>
              <a:rect b="b" l="l" r="r" t="t"/>
              <a:pathLst>
                <a:path extrusionOk="0" h="1937" w="3739">
                  <a:moveTo>
                    <a:pt x="304" y="0"/>
                  </a:moveTo>
                  <a:lnTo>
                    <a:pt x="0" y="330"/>
                  </a:lnTo>
                  <a:lnTo>
                    <a:pt x="1713" y="1936"/>
                  </a:lnTo>
                  <a:lnTo>
                    <a:pt x="2017" y="1936"/>
                  </a:lnTo>
                  <a:lnTo>
                    <a:pt x="3738" y="330"/>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8"/>
            <p:cNvSpPr/>
            <p:nvPr/>
          </p:nvSpPr>
          <p:spPr>
            <a:xfrm>
              <a:off x="8875041" y="437111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8"/>
            <p:cNvSpPr/>
            <p:nvPr/>
          </p:nvSpPr>
          <p:spPr>
            <a:xfrm>
              <a:off x="8875041" y="455500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8"/>
            <p:cNvSpPr/>
            <p:nvPr/>
          </p:nvSpPr>
          <p:spPr>
            <a:xfrm>
              <a:off x="8875041" y="473893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8"/>
            <p:cNvSpPr/>
            <p:nvPr/>
          </p:nvSpPr>
          <p:spPr>
            <a:xfrm>
              <a:off x="8875041" y="4922872"/>
              <a:ext cx="155103" cy="80352"/>
            </a:xfrm>
            <a:custGeom>
              <a:rect b="b" l="l" r="r" t="t"/>
              <a:pathLst>
                <a:path extrusionOk="0" h="1937" w="3739">
                  <a:moveTo>
                    <a:pt x="304" y="0"/>
                  </a:moveTo>
                  <a:lnTo>
                    <a:pt x="1" y="330"/>
                  </a:lnTo>
                  <a:lnTo>
                    <a:pt x="1714" y="1936"/>
                  </a:lnTo>
                  <a:lnTo>
                    <a:pt x="2017" y="1936"/>
                  </a:lnTo>
                  <a:lnTo>
                    <a:pt x="3739" y="330"/>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7" name="Google Shape;1537;p8"/>
            <p:cNvGrpSpPr/>
            <p:nvPr/>
          </p:nvGrpSpPr>
          <p:grpSpPr>
            <a:xfrm>
              <a:off x="-50" y="4018575"/>
              <a:ext cx="9144103" cy="218169"/>
              <a:chOff x="-50" y="4018575"/>
              <a:chExt cx="9144103" cy="218169"/>
            </a:xfrm>
          </p:grpSpPr>
          <p:sp>
            <p:nvSpPr>
              <p:cNvPr id="1538" name="Google Shape;1538;p8"/>
              <p:cNvSpPr/>
              <p:nvPr/>
            </p:nvSpPr>
            <p:spPr>
              <a:xfrm>
                <a:off x="-50" y="4166374"/>
                <a:ext cx="9144103" cy="13250"/>
              </a:xfrm>
              <a:custGeom>
                <a:rect b="b" l="l" r="r" t="t"/>
                <a:pathLst>
                  <a:path extrusionOk="0" h="447" w="89523">
                    <a:moveTo>
                      <a:pt x="0" y="1"/>
                    </a:moveTo>
                    <a:lnTo>
                      <a:pt x="0" y="447"/>
                    </a:lnTo>
                    <a:lnTo>
                      <a:pt x="89523" y="447"/>
                    </a:lnTo>
                    <a:lnTo>
                      <a:pt x="895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8"/>
              <p:cNvSpPr/>
              <p:nvPr/>
            </p:nvSpPr>
            <p:spPr>
              <a:xfrm>
                <a:off x="-50" y="4052125"/>
                <a:ext cx="9144103" cy="13280"/>
              </a:xfrm>
              <a:custGeom>
                <a:rect b="b" l="l" r="r" t="t"/>
                <a:pathLst>
                  <a:path extrusionOk="0" h="448" w="89523">
                    <a:moveTo>
                      <a:pt x="0" y="1"/>
                    </a:moveTo>
                    <a:lnTo>
                      <a:pt x="0" y="447"/>
                    </a:lnTo>
                    <a:lnTo>
                      <a:pt x="89523" y="447"/>
                    </a:lnTo>
                    <a:lnTo>
                      <a:pt x="895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8"/>
              <p:cNvSpPr/>
              <p:nvPr/>
            </p:nvSpPr>
            <p:spPr>
              <a:xfrm>
                <a:off x="211699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8"/>
              <p:cNvSpPr/>
              <p:nvPr/>
            </p:nvSpPr>
            <p:spPr>
              <a:xfrm>
                <a:off x="1872112" y="4018575"/>
                <a:ext cx="13280" cy="218169"/>
              </a:xfrm>
              <a:custGeom>
                <a:rect b="b" l="l" r="r" t="t"/>
                <a:pathLst>
                  <a:path extrusionOk="0" h="7360" w="448">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8"/>
              <p:cNvSpPr/>
              <p:nvPr/>
            </p:nvSpPr>
            <p:spPr>
              <a:xfrm>
                <a:off x="1626992"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8"/>
              <p:cNvSpPr/>
              <p:nvPr/>
            </p:nvSpPr>
            <p:spPr>
              <a:xfrm>
                <a:off x="1382110"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8"/>
              <p:cNvSpPr/>
              <p:nvPr/>
            </p:nvSpPr>
            <p:spPr>
              <a:xfrm>
                <a:off x="1137227"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8"/>
              <p:cNvSpPr/>
              <p:nvPr/>
            </p:nvSpPr>
            <p:spPr>
              <a:xfrm>
                <a:off x="892344"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8"/>
              <p:cNvSpPr/>
              <p:nvPr/>
            </p:nvSpPr>
            <p:spPr>
              <a:xfrm>
                <a:off x="402579"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8"/>
              <p:cNvSpPr/>
              <p:nvPr/>
            </p:nvSpPr>
            <p:spPr>
              <a:xfrm>
                <a:off x="157430"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8"/>
              <p:cNvSpPr/>
              <p:nvPr/>
            </p:nvSpPr>
            <p:spPr>
              <a:xfrm>
                <a:off x="23618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8"/>
              <p:cNvSpPr/>
              <p:nvPr/>
            </p:nvSpPr>
            <p:spPr>
              <a:xfrm>
                <a:off x="647462"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8"/>
              <p:cNvSpPr/>
              <p:nvPr/>
            </p:nvSpPr>
            <p:spPr>
              <a:xfrm>
                <a:off x="26070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8"/>
              <p:cNvSpPr/>
              <p:nvPr/>
            </p:nvSpPr>
            <p:spPr>
              <a:xfrm>
                <a:off x="285139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8"/>
              <p:cNvSpPr/>
              <p:nvPr/>
            </p:nvSpPr>
            <p:spPr>
              <a:xfrm>
                <a:off x="30962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8"/>
              <p:cNvSpPr/>
              <p:nvPr/>
            </p:nvSpPr>
            <p:spPr>
              <a:xfrm>
                <a:off x="33414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8"/>
              <p:cNvSpPr/>
              <p:nvPr/>
            </p:nvSpPr>
            <p:spPr>
              <a:xfrm>
                <a:off x="530074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8"/>
              <p:cNvSpPr/>
              <p:nvPr/>
            </p:nvSpPr>
            <p:spPr>
              <a:xfrm>
                <a:off x="5055862" y="4018575"/>
                <a:ext cx="13280" cy="218169"/>
              </a:xfrm>
              <a:custGeom>
                <a:rect b="b" l="l" r="r" t="t"/>
                <a:pathLst>
                  <a:path extrusionOk="0" h="7360" w="448">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8"/>
              <p:cNvSpPr/>
              <p:nvPr/>
            </p:nvSpPr>
            <p:spPr>
              <a:xfrm>
                <a:off x="4810742"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8"/>
              <p:cNvSpPr/>
              <p:nvPr/>
            </p:nvSpPr>
            <p:spPr>
              <a:xfrm>
                <a:off x="4565860"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8"/>
              <p:cNvSpPr/>
              <p:nvPr/>
            </p:nvSpPr>
            <p:spPr>
              <a:xfrm>
                <a:off x="4320977"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8"/>
              <p:cNvSpPr/>
              <p:nvPr/>
            </p:nvSpPr>
            <p:spPr>
              <a:xfrm>
                <a:off x="4076094"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8"/>
              <p:cNvSpPr/>
              <p:nvPr/>
            </p:nvSpPr>
            <p:spPr>
              <a:xfrm>
                <a:off x="3586329"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8"/>
              <p:cNvSpPr/>
              <p:nvPr/>
            </p:nvSpPr>
            <p:spPr>
              <a:xfrm>
                <a:off x="55456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8"/>
              <p:cNvSpPr/>
              <p:nvPr/>
            </p:nvSpPr>
            <p:spPr>
              <a:xfrm>
                <a:off x="3831212"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8"/>
              <p:cNvSpPr/>
              <p:nvPr/>
            </p:nvSpPr>
            <p:spPr>
              <a:xfrm>
                <a:off x="57907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8"/>
              <p:cNvSpPr/>
              <p:nvPr/>
            </p:nvSpPr>
            <p:spPr>
              <a:xfrm>
                <a:off x="603514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8"/>
              <p:cNvSpPr/>
              <p:nvPr/>
            </p:nvSpPr>
            <p:spPr>
              <a:xfrm>
                <a:off x="62800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8"/>
              <p:cNvSpPr/>
              <p:nvPr/>
            </p:nvSpPr>
            <p:spPr>
              <a:xfrm>
                <a:off x="65251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8"/>
              <p:cNvSpPr/>
              <p:nvPr/>
            </p:nvSpPr>
            <p:spPr>
              <a:xfrm>
                <a:off x="701469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8"/>
              <p:cNvSpPr/>
              <p:nvPr/>
            </p:nvSpPr>
            <p:spPr>
              <a:xfrm>
                <a:off x="6769812" y="4018575"/>
                <a:ext cx="13280" cy="218169"/>
              </a:xfrm>
              <a:custGeom>
                <a:rect b="b" l="l" r="r" t="t"/>
                <a:pathLst>
                  <a:path extrusionOk="0" h="7360" w="448">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8"/>
              <p:cNvSpPr/>
              <p:nvPr/>
            </p:nvSpPr>
            <p:spPr>
              <a:xfrm>
                <a:off x="72595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8"/>
              <p:cNvSpPr/>
              <p:nvPr/>
            </p:nvSpPr>
            <p:spPr>
              <a:xfrm>
                <a:off x="75047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8"/>
              <p:cNvSpPr/>
              <p:nvPr/>
            </p:nvSpPr>
            <p:spPr>
              <a:xfrm>
                <a:off x="774909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8"/>
              <p:cNvSpPr/>
              <p:nvPr/>
            </p:nvSpPr>
            <p:spPr>
              <a:xfrm>
                <a:off x="79939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8"/>
              <p:cNvSpPr/>
              <p:nvPr/>
            </p:nvSpPr>
            <p:spPr>
              <a:xfrm>
                <a:off x="82391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8"/>
              <p:cNvSpPr/>
              <p:nvPr/>
            </p:nvSpPr>
            <p:spPr>
              <a:xfrm>
                <a:off x="8483802"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8"/>
              <p:cNvSpPr/>
              <p:nvPr/>
            </p:nvSpPr>
            <p:spPr>
              <a:xfrm>
                <a:off x="8728952"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8"/>
              <p:cNvSpPr/>
              <p:nvPr/>
            </p:nvSpPr>
            <p:spPr>
              <a:xfrm>
                <a:off x="8973320"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577" name="Google Shape;1577;p8"/>
          <p:cNvSpPr txBox="1"/>
          <p:nvPr>
            <p:ph type="title"/>
          </p:nvPr>
        </p:nvSpPr>
        <p:spPr>
          <a:xfrm>
            <a:off x="1788900" y="933150"/>
            <a:ext cx="5566200" cy="2529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578" name="Shape 1578"/>
        <p:cNvGrpSpPr/>
        <p:nvPr/>
      </p:nvGrpSpPr>
      <p:grpSpPr>
        <a:xfrm>
          <a:off x="0" y="0"/>
          <a:ext cx="0" cy="0"/>
          <a:chOff x="0" y="0"/>
          <a:chExt cx="0" cy="0"/>
        </a:xfrm>
      </p:grpSpPr>
      <p:grpSp>
        <p:nvGrpSpPr>
          <p:cNvPr id="1579" name="Google Shape;1579;p9"/>
          <p:cNvGrpSpPr/>
          <p:nvPr/>
        </p:nvGrpSpPr>
        <p:grpSpPr>
          <a:xfrm>
            <a:off x="7915176" y="539384"/>
            <a:ext cx="1392257" cy="3830439"/>
            <a:chOff x="-744926" y="1607551"/>
            <a:chExt cx="1339223" cy="3684531"/>
          </a:xfrm>
        </p:grpSpPr>
        <p:sp>
          <p:nvSpPr>
            <p:cNvPr id="1580" name="Google Shape;1580;p9"/>
            <p:cNvSpPr/>
            <p:nvPr/>
          </p:nvSpPr>
          <p:spPr>
            <a:xfrm flipH="1">
              <a:off x="-744926" y="1607551"/>
              <a:ext cx="1339223" cy="591290"/>
            </a:xfrm>
            <a:custGeom>
              <a:rect b="b" l="l" r="r" t="t"/>
              <a:pathLst>
                <a:path extrusionOk="0" h="14212" w="32189">
                  <a:moveTo>
                    <a:pt x="16094" y="1"/>
                  </a:moveTo>
                  <a:cubicBezTo>
                    <a:pt x="8012" y="1"/>
                    <a:pt x="251" y="6326"/>
                    <a:pt x="1" y="14212"/>
                  </a:cubicBezTo>
                  <a:lnTo>
                    <a:pt x="32188" y="14212"/>
                  </a:lnTo>
                  <a:cubicBezTo>
                    <a:pt x="32188" y="5630"/>
                    <a:pt x="24177" y="1"/>
                    <a:pt x="160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9"/>
            <p:cNvSpPr/>
            <p:nvPr/>
          </p:nvSpPr>
          <p:spPr>
            <a:xfrm flipH="1">
              <a:off x="-744926" y="2198793"/>
              <a:ext cx="1339223" cy="3093290"/>
            </a:xfrm>
            <a:custGeom>
              <a:rect b="b" l="l" r="r" t="t"/>
              <a:pathLst>
                <a:path extrusionOk="0" h="74349" w="32189">
                  <a:moveTo>
                    <a:pt x="1" y="1"/>
                  </a:moveTo>
                  <a:lnTo>
                    <a:pt x="1" y="74348"/>
                  </a:lnTo>
                  <a:lnTo>
                    <a:pt x="32188" y="74348"/>
                  </a:lnTo>
                  <a:lnTo>
                    <a:pt x="3218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9"/>
            <p:cNvSpPr/>
            <p:nvPr/>
          </p:nvSpPr>
          <p:spPr>
            <a:xfrm flipH="1">
              <a:off x="-302114" y="2324979"/>
              <a:ext cx="181564" cy="318861"/>
            </a:xfrm>
            <a:custGeom>
              <a:rect b="b" l="l" r="r" t="t"/>
              <a:pathLst>
                <a:path extrusionOk="0" h="7664" w="4364">
                  <a:moveTo>
                    <a:pt x="3908" y="456"/>
                  </a:moveTo>
                  <a:lnTo>
                    <a:pt x="3908" y="7209"/>
                  </a:lnTo>
                  <a:lnTo>
                    <a:pt x="456" y="7209"/>
                  </a:lnTo>
                  <a:lnTo>
                    <a:pt x="456" y="456"/>
                  </a:lnTo>
                  <a:close/>
                  <a:moveTo>
                    <a:pt x="224" y="1"/>
                  </a:moveTo>
                  <a:lnTo>
                    <a:pt x="1" y="233"/>
                  </a:lnTo>
                  <a:lnTo>
                    <a:pt x="1" y="7441"/>
                  </a:lnTo>
                  <a:lnTo>
                    <a:pt x="224" y="7664"/>
                  </a:lnTo>
                  <a:lnTo>
                    <a:pt x="4140" y="7664"/>
                  </a:lnTo>
                  <a:lnTo>
                    <a:pt x="4363" y="7441"/>
                  </a:lnTo>
                  <a:lnTo>
                    <a:pt x="4363" y="233"/>
                  </a:lnTo>
                  <a:lnTo>
                    <a:pt x="414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9"/>
            <p:cNvSpPr/>
            <p:nvPr/>
          </p:nvSpPr>
          <p:spPr>
            <a:xfrm flipH="1">
              <a:off x="60512" y="2198793"/>
              <a:ext cx="18972" cy="2996392"/>
            </a:xfrm>
            <a:custGeom>
              <a:rect b="b" l="l" r="r" t="t"/>
              <a:pathLst>
                <a:path extrusionOk="0" h="72020" w="456">
                  <a:moveTo>
                    <a:pt x="0" y="1"/>
                  </a:moveTo>
                  <a:lnTo>
                    <a:pt x="0" y="72020"/>
                  </a:lnTo>
                  <a:lnTo>
                    <a:pt x="455" y="72020"/>
                  </a:lnTo>
                  <a:lnTo>
                    <a:pt x="4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9"/>
            <p:cNvSpPr/>
            <p:nvPr/>
          </p:nvSpPr>
          <p:spPr>
            <a:xfrm flipH="1">
              <a:off x="301028" y="2198793"/>
              <a:ext cx="18972" cy="2996392"/>
            </a:xfrm>
            <a:custGeom>
              <a:rect b="b" l="l" r="r" t="t"/>
              <a:pathLst>
                <a:path extrusionOk="0" h="72020" w="456">
                  <a:moveTo>
                    <a:pt x="1" y="1"/>
                  </a:moveTo>
                  <a:lnTo>
                    <a:pt x="1" y="72020"/>
                  </a:lnTo>
                  <a:lnTo>
                    <a:pt x="456" y="72020"/>
                  </a:lnTo>
                  <a:lnTo>
                    <a:pt x="45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9"/>
            <p:cNvSpPr/>
            <p:nvPr/>
          </p:nvSpPr>
          <p:spPr>
            <a:xfrm flipH="1">
              <a:off x="69787" y="2294940"/>
              <a:ext cx="240560" cy="18972"/>
            </a:xfrm>
            <a:custGeom>
              <a:rect b="b" l="l" r="r" t="t"/>
              <a:pathLst>
                <a:path extrusionOk="0" h="456" w="5782">
                  <a:moveTo>
                    <a:pt x="1" y="0"/>
                  </a:moveTo>
                  <a:lnTo>
                    <a:pt x="1" y="455"/>
                  </a:lnTo>
                  <a:lnTo>
                    <a:pt x="5781" y="455"/>
                  </a:lnTo>
                  <a:lnTo>
                    <a:pt x="57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9"/>
            <p:cNvSpPr/>
            <p:nvPr/>
          </p:nvSpPr>
          <p:spPr>
            <a:xfrm flipH="1">
              <a:off x="69787" y="2517982"/>
              <a:ext cx="240560" cy="18972"/>
            </a:xfrm>
            <a:custGeom>
              <a:rect b="b" l="l" r="r" t="t"/>
              <a:pathLst>
                <a:path extrusionOk="0" h="456" w="5782">
                  <a:moveTo>
                    <a:pt x="1" y="1"/>
                  </a:moveTo>
                  <a:lnTo>
                    <a:pt x="1" y="456"/>
                  </a:lnTo>
                  <a:lnTo>
                    <a:pt x="5781" y="456"/>
                  </a:lnTo>
                  <a:lnTo>
                    <a:pt x="57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9"/>
            <p:cNvSpPr/>
            <p:nvPr/>
          </p:nvSpPr>
          <p:spPr>
            <a:xfrm flipH="1">
              <a:off x="69787" y="2740691"/>
              <a:ext cx="240560" cy="18972"/>
            </a:xfrm>
            <a:custGeom>
              <a:rect b="b" l="l" r="r" t="t"/>
              <a:pathLst>
                <a:path extrusionOk="0" h="456" w="5782">
                  <a:moveTo>
                    <a:pt x="1" y="0"/>
                  </a:moveTo>
                  <a:lnTo>
                    <a:pt x="1" y="455"/>
                  </a:lnTo>
                  <a:lnTo>
                    <a:pt x="5781" y="455"/>
                  </a:lnTo>
                  <a:lnTo>
                    <a:pt x="57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9"/>
            <p:cNvSpPr/>
            <p:nvPr/>
          </p:nvSpPr>
          <p:spPr>
            <a:xfrm flipH="1">
              <a:off x="69787" y="2963732"/>
              <a:ext cx="240560" cy="18972"/>
            </a:xfrm>
            <a:custGeom>
              <a:rect b="b" l="l" r="r" t="t"/>
              <a:pathLst>
                <a:path extrusionOk="0" h="456" w="5782">
                  <a:moveTo>
                    <a:pt x="1" y="1"/>
                  </a:moveTo>
                  <a:lnTo>
                    <a:pt x="1" y="456"/>
                  </a:lnTo>
                  <a:lnTo>
                    <a:pt x="5781" y="456"/>
                  </a:lnTo>
                  <a:lnTo>
                    <a:pt x="57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9"/>
            <p:cNvSpPr/>
            <p:nvPr/>
          </p:nvSpPr>
          <p:spPr>
            <a:xfrm flipH="1">
              <a:off x="69787" y="3186441"/>
              <a:ext cx="240560" cy="18972"/>
            </a:xfrm>
            <a:custGeom>
              <a:rect b="b" l="l" r="r" t="t"/>
              <a:pathLst>
                <a:path extrusionOk="0" h="456" w="5782">
                  <a:moveTo>
                    <a:pt x="1" y="0"/>
                  </a:moveTo>
                  <a:lnTo>
                    <a:pt x="1" y="455"/>
                  </a:lnTo>
                  <a:lnTo>
                    <a:pt x="5781" y="455"/>
                  </a:lnTo>
                  <a:lnTo>
                    <a:pt x="57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9"/>
            <p:cNvSpPr/>
            <p:nvPr/>
          </p:nvSpPr>
          <p:spPr>
            <a:xfrm flipH="1">
              <a:off x="69787" y="3409483"/>
              <a:ext cx="240560" cy="18972"/>
            </a:xfrm>
            <a:custGeom>
              <a:rect b="b" l="l" r="r" t="t"/>
              <a:pathLst>
                <a:path extrusionOk="0" h="456" w="5782">
                  <a:moveTo>
                    <a:pt x="1" y="1"/>
                  </a:moveTo>
                  <a:lnTo>
                    <a:pt x="1" y="456"/>
                  </a:lnTo>
                  <a:lnTo>
                    <a:pt x="5781" y="456"/>
                  </a:lnTo>
                  <a:lnTo>
                    <a:pt x="57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9"/>
            <p:cNvSpPr/>
            <p:nvPr/>
          </p:nvSpPr>
          <p:spPr>
            <a:xfrm flipH="1">
              <a:off x="69787" y="4077942"/>
              <a:ext cx="240560" cy="18972"/>
            </a:xfrm>
            <a:custGeom>
              <a:rect b="b" l="l" r="r" t="t"/>
              <a:pathLst>
                <a:path extrusionOk="0" h="456" w="5782">
                  <a:moveTo>
                    <a:pt x="1" y="1"/>
                  </a:moveTo>
                  <a:lnTo>
                    <a:pt x="1" y="456"/>
                  </a:lnTo>
                  <a:lnTo>
                    <a:pt x="5781" y="456"/>
                  </a:lnTo>
                  <a:lnTo>
                    <a:pt x="57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9"/>
            <p:cNvSpPr/>
            <p:nvPr/>
          </p:nvSpPr>
          <p:spPr>
            <a:xfrm flipH="1">
              <a:off x="69787" y="4301025"/>
              <a:ext cx="240560" cy="18972"/>
            </a:xfrm>
            <a:custGeom>
              <a:rect b="b" l="l" r="r" t="t"/>
              <a:pathLst>
                <a:path extrusionOk="0" h="456" w="5782">
                  <a:moveTo>
                    <a:pt x="1" y="0"/>
                  </a:moveTo>
                  <a:lnTo>
                    <a:pt x="1" y="455"/>
                  </a:lnTo>
                  <a:lnTo>
                    <a:pt x="5781" y="455"/>
                  </a:lnTo>
                  <a:lnTo>
                    <a:pt x="57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9"/>
            <p:cNvSpPr/>
            <p:nvPr/>
          </p:nvSpPr>
          <p:spPr>
            <a:xfrm flipH="1">
              <a:off x="69787" y="3632191"/>
              <a:ext cx="240560" cy="18972"/>
            </a:xfrm>
            <a:custGeom>
              <a:rect b="b" l="l" r="r" t="t"/>
              <a:pathLst>
                <a:path extrusionOk="0" h="456" w="5782">
                  <a:moveTo>
                    <a:pt x="1" y="1"/>
                  </a:moveTo>
                  <a:lnTo>
                    <a:pt x="1" y="456"/>
                  </a:lnTo>
                  <a:lnTo>
                    <a:pt x="5781" y="456"/>
                  </a:lnTo>
                  <a:lnTo>
                    <a:pt x="57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9"/>
            <p:cNvSpPr/>
            <p:nvPr/>
          </p:nvSpPr>
          <p:spPr>
            <a:xfrm flipH="1">
              <a:off x="69787" y="3855274"/>
              <a:ext cx="240560" cy="18972"/>
            </a:xfrm>
            <a:custGeom>
              <a:rect b="b" l="l" r="r" t="t"/>
              <a:pathLst>
                <a:path extrusionOk="0" h="456" w="5782">
                  <a:moveTo>
                    <a:pt x="1" y="0"/>
                  </a:moveTo>
                  <a:lnTo>
                    <a:pt x="1" y="455"/>
                  </a:lnTo>
                  <a:lnTo>
                    <a:pt x="5781" y="455"/>
                  </a:lnTo>
                  <a:lnTo>
                    <a:pt x="57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9"/>
            <p:cNvSpPr/>
            <p:nvPr/>
          </p:nvSpPr>
          <p:spPr>
            <a:xfrm flipH="1">
              <a:off x="69787" y="4523692"/>
              <a:ext cx="240560" cy="18972"/>
            </a:xfrm>
            <a:custGeom>
              <a:rect b="b" l="l" r="r" t="t"/>
              <a:pathLst>
                <a:path extrusionOk="0" h="456" w="5782">
                  <a:moveTo>
                    <a:pt x="1" y="1"/>
                  </a:moveTo>
                  <a:lnTo>
                    <a:pt x="1" y="456"/>
                  </a:lnTo>
                  <a:lnTo>
                    <a:pt x="5781" y="456"/>
                  </a:lnTo>
                  <a:lnTo>
                    <a:pt x="57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9"/>
            <p:cNvSpPr/>
            <p:nvPr/>
          </p:nvSpPr>
          <p:spPr>
            <a:xfrm flipH="1">
              <a:off x="69787" y="4746775"/>
              <a:ext cx="240560" cy="18972"/>
            </a:xfrm>
            <a:custGeom>
              <a:rect b="b" l="l" r="r" t="t"/>
              <a:pathLst>
                <a:path extrusionOk="0" h="456" w="5782">
                  <a:moveTo>
                    <a:pt x="1" y="0"/>
                  </a:moveTo>
                  <a:lnTo>
                    <a:pt x="1" y="455"/>
                  </a:lnTo>
                  <a:lnTo>
                    <a:pt x="5781" y="455"/>
                  </a:lnTo>
                  <a:lnTo>
                    <a:pt x="57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9"/>
            <p:cNvSpPr/>
            <p:nvPr/>
          </p:nvSpPr>
          <p:spPr>
            <a:xfrm flipH="1">
              <a:off x="69787" y="4969850"/>
              <a:ext cx="240560" cy="18972"/>
            </a:xfrm>
            <a:custGeom>
              <a:rect b="b" l="l" r="r" t="t"/>
              <a:pathLst>
                <a:path extrusionOk="0" h="456" w="5782">
                  <a:moveTo>
                    <a:pt x="1" y="0"/>
                  </a:moveTo>
                  <a:lnTo>
                    <a:pt x="1" y="455"/>
                  </a:lnTo>
                  <a:lnTo>
                    <a:pt x="5781" y="455"/>
                  </a:lnTo>
                  <a:lnTo>
                    <a:pt x="57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8" name="Google Shape;1598;p9"/>
          <p:cNvGrpSpPr/>
          <p:nvPr/>
        </p:nvGrpSpPr>
        <p:grpSpPr>
          <a:xfrm>
            <a:off x="127153" y="2878563"/>
            <a:ext cx="461150" cy="1358395"/>
            <a:chOff x="6488875" y="1947200"/>
            <a:chExt cx="258275" cy="760750"/>
          </a:xfrm>
        </p:grpSpPr>
        <p:sp>
          <p:nvSpPr>
            <p:cNvPr id="1599" name="Google Shape;1599;p9"/>
            <p:cNvSpPr/>
            <p:nvPr/>
          </p:nvSpPr>
          <p:spPr>
            <a:xfrm>
              <a:off x="6612425" y="2049800"/>
              <a:ext cx="11175" cy="658150"/>
            </a:xfrm>
            <a:custGeom>
              <a:rect b="b" l="l" r="r" t="t"/>
              <a:pathLst>
                <a:path extrusionOk="0" h="26326" w="447">
                  <a:moveTo>
                    <a:pt x="0" y="0"/>
                  </a:moveTo>
                  <a:lnTo>
                    <a:pt x="0" y="26326"/>
                  </a:lnTo>
                  <a:lnTo>
                    <a:pt x="446" y="26326"/>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9"/>
            <p:cNvSpPr/>
            <p:nvPr/>
          </p:nvSpPr>
          <p:spPr>
            <a:xfrm>
              <a:off x="6574275" y="1947200"/>
              <a:ext cx="87450" cy="167075"/>
            </a:xfrm>
            <a:custGeom>
              <a:rect b="b" l="l" r="r" t="t"/>
              <a:pathLst>
                <a:path extrusionOk="0" h="6683" w="3498">
                  <a:moveTo>
                    <a:pt x="1749" y="0"/>
                  </a:moveTo>
                  <a:cubicBezTo>
                    <a:pt x="1749" y="0"/>
                    <a:pt x="1" y="1499"/>
                    <a:pt x="1" y="3346"/>
                  </a:cubicBezTo>
                  <a:cubicBezTo>
                    <a:pt x="1" y="5184"/>
                    <a:pt x="1749" y="6682"/>
                    <a:pt x="1749" y="6682"/>
                  </a:cubicBezTo>
                  <a:cubicBezTo>
                    <a:pt x="1749" y="6682"/>
                    <a:pt x="3498" y="5184"/>
                    <a:pt x="3498" y="3346"/>
                  </a:cubicBezTo>
                  <a:cubicBezTo>
                    <a:pt x="3498" y="1499"/>
                    <a:pt x="1749" y="0"/>
                    <a:pt x="17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9"/>
            <p:cNvSpPr/>
            <p:nvPr/>
          </p:nvSpPr>
          <p:spPr>
            <a:xfrm>
              <a:off x="6622675" y="2448325"/>
              <a:ext cx="124475" cy="118150"/>
            </a:xfrm>
            <a:custGeom>
              <a:rect b="b" l="l" r="r" t="t"/>
              <a:pathLst>
                <a:path extrusionOk="0" h="4726" w="4979">
                  <a:moveTo>
                    <a:pt x="4827" y="1"/>
                  </a:moveTo>
                  <a:lnTo>
                    <a:pt x="1" y="4720"/>
                  </a:lnTo>
                  <a:cubicBezTo>
                    <a:pt x="1" y="4720"/>
                    <a:pt x="84" y="4726"/>
                    <a:pt x="227" y="4726"/>
                  </a:cubicBezTo>
                  <a:cubicBezTo>
                    <a:pt x="842" y="4726"/>
                    <a:pt x="2571" y="4626"/>
                    <a:pt x="3649" y="3569"/>
                  </a:cubicBezTo>
                  <a:cubicBezTo>
                    <a:pt x="4979" y="2267"/>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9"/>
            <p:cNvSpPr/>
            <p:nvPr/>
          </p:nvSpPr>
          <p:spPr>
            <a:xfrm>
              <a:off x="6622675" y="2316525"/>
              <a:ext cx="124475" cy="118175"/>
            </a:xfrm>
            <a:custGeom>
              <a:rect b="b" l="l" r="r" t="t"/>
              <a:pathLst>
                <a:path extrusionOk="0" h="4727" w="4979">
                  <a:moveTo>
                    <a:pt x="4827" y="1"/>
                  </a:moveTo>
                  <a:lnTo>
                    <a:pt x="1" y="4720"/>
                  </a:lnTo>
                  <a:cubicBezTo>
                    <a:pt x="1" y="4720"/>
                    <a:pt x="92" y="4726"/>
                    <a:pt x="247" y="4726"/>
                  </a:cubicBezTo>
                  <a:cubicBezTo>
                    <a:pt x="880" y="4726"/>
                    <a:pt x="2583" y="4623"/>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9"/>
            <p:cNvSpPr/>
            <p:nvPr/>
          </p:nvSpPr>
          <p:spPr>
            <a:xfrm>
              <a:off x="6622675" y="2184950"/>
              <a:ext cx="124475" cy="118125"/>
            </a:xfrm>
            <a:custGeom>
              <a:rect b="b" l="l" r="r" t="t"/>
              <a:pathLst>
                <a:path extrusionOk="0" h="4725" w="4979">
                  <a:moveTo>
                    <a:pt x="4827" y="0"/>
                  </a:moveTo>
                  <a:lnTo>
                    <a:pt x="1" y="4719"/>
                  </a:lnTo>
                  <a:cubicBezTo>
                    <a:pt x="1" y="4719"/>
                    <a:pt x="84" y="4725"/>
                    <a:pt x="227" y="4725"/>
                  </a:cubicBezTo>
                  <a:cubicBezTo>
                    <a:pt x="842" y="4725"/>
                    <a:pt x="2571" y="4625"/>
                    <a:pt x="3649" y="3569"/>
                  </a:cubicBezTo>
                  <a:cubicBezTo>
                    <a:pt x="4979" y="2266"/>
                    <a:pt x="4827" y="1"/>
                    <a:pt x="48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9"/>
            <p:cNvSpPr/>
            <p:nvPr/>
          </p:nvSpPr>
          <p:spPr>
            <a:xfrm>
              <a:off x="6622675" y="2053125"/>
              <a:ext cx="124475" cy="118375"/>
            </a:xfrm>
            <a:custGeom>
              <a:rect b="b" l="l" r="r" t="t"/>
              <a:pathLst>
                <a:path extrusionOk="0" h="4735" w="4979">
                  <a:moveTo>
                    <a:pt x="4827" y="1"/>
                  </a:moveTo>
                  <a:lnTo>
                    <a:pt x="1" y="4729"/>
                  </a:lnTo>
                  <a:cubicBezTo>
                    <a:pt x="1" y="4729"/>
                    <a:pt x="84" y="4734"/>
                    <a:pt x="227" y="4734"/>
                  </a:cubicBezTo>
                  <a:cubicBezTo>
                    <a:pt x="842" y="4734"/>
                    <a:pt x="2571" y="4635"/>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9"/>
            <p:cNvSpPr/>
            <p:nvPr/>
          </p:nvSpPr>
          <p:spPr>
            <a:xfrm>
              <a:off x="6622675" y="2448325"/>
              <a:ext cx="124475" cy="118150"/>
            </a:xfrm>
            <a:custGeom>
              <a:rect b="b" l="l" r="r" t="t"/>
              <a:pathLst>
                <a:path extrusionOk="0" h="4726" w="4979">
                  <a:moveTo>
                    <a:pt x="4827" y="1"/>
                  </a:moveTo>
                  <a:lnTo>
                    <a:pt x="1" y="4720"/>
                  </a:lnTo>
                  <a:cubicBezTo>
                    <a:pt x="1" y="4720"/>
                    <a:pt x="84" y="4726"/>
                    <a:pt x="227" y="4726"/>
                  </a:cubicBezTo>
                  <a:cubicBezTo>
                    <a:pt x="842" y="4726"/>
                    <a:pt x="2571" y="4626"/>
                    <a:pt x="3649" y="3569"/>
                  </a:cubicBezTo>
                  <a:cubicBezTo>
                    <a:pt x="4979" y="2267"/>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9"/>
            <p:cNvSpPr/>
            <p:nvPr/>
          </p:nvSpPr>
          <p:spPr>
            <a:xfrm>
              <a:off x="6622675" y="2316525"/>
              <a:ext cx="124475" cy="118175"/>
            </a:xfrm>
            <a:custGeom>
              <a:rect b="b" l="l" r="r" t="t"/>
              <a:pathLst>
                <a:path extrusionOk="0" h="4727" w="4979">
                  <a:moveTo>
                    <a:pt x="4827" y="1"/>
                  </a:moveTo>
                  <a:lnTo>
                    <a:pt x="1" y="4720"/>
                  </a:lnTo>
                  <a:cubicBezTo>
                    <a:pt x="1" y="4720"/>
                    <a:pt x="92" y="4726"/>
                    <a:pt x="247" y="4726"/>
                  </a:cubicBezTo>
                  <a:cubicBezTo>
                    <a:pt x="880" y="4726"/>
                    <a:pt x="2583" y="4623"/>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9"/>
            <p:cNvSpPr/>
            <p:nvPr/>
          </p:nvSpPr>
          <p:spPr>
            <a:xfrm>
              <a:off x="6622675" y="2184950"/>
              <a:ext cx="124475" cy="118125"/>
            </a:xfrm>
            <a:custGeom>
              <a:rect b="b" l="l" r="r" t="t"/>
              <a:pathLst>
                <a:path extrusionOk="0" h="4725" w="4979">
                  <a:moveTo>
                    <a:pt x="4827" y="0"/>
                  </a:moveTo>
                  <a:lnTo>
                    <a:pt x="1" y="4719"/>
                  </a:lnTo>
                  <a:cubicBezTo>
                    <a:pt x="1" y="4719"/>
                    <a:pt x="84" y="4725"/>
                    <a:pt x="227" y="4725"/>
                  </a:cubicBezTo>
                  <a:cubicBezTo>
                    <a:pt x="842" y="4725"/>
                    <a:pt x="2571" y="4625"/>
                    <a:pt x="3649" y="3569"/>
                  </a:cubicBezTo>
                  <a:cubicBezTo>
                    <a:pt x="4979" y="2266"/>
                    <a:pt x="4827" y="1"/>
                    <a:pt x="48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9"/>
            <p:cNvSpPr/>
            <p:nvPr/>
          </p:nvSpPr>
          <p:spPr>
            <a:xfrm>
              <a:off x="6622675" y="2053125"/>
              <a:ext cx="124475" cy="118375"/>
            </a:xfrm>
            <a:custGeom>
              <a:rect b="b" l="l" r="r" t="t"/>
              <a:pathLst>
                <a:path extrusionOk="0" h="4735" w="4979">
                  <a:moveTo>
                    <a:pt x="4827" y="1"/>
                  </a:moveTo>
                  <a:lnTo>
                    <a:pt x="1" y="4729"/>
                  </a:lnTo>
                  <a:cubicBezTo>
                    <a:pt x="1" y="4729"/>
                    <a:pt x="84" y="4734"/>
                    <a:pt x="227" y="4734"/>
                  </a:cubicBezTo>
                  <a:cubicBezTo>
                    <a:pt x="842" y="4734"/>
                    <a:pt x="2571" y="4635"/>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9"/>
            <p:cNvSpPr/>
            <p:nvPr/>
          </p:nvSpPr>
          <p:spPr>
            <a:xfrm>
              <a:off x="6488875" y="2448325"/>
              <a:ext cx="124475" cy="118150"/>
            </a:xfrm>
            <a:custGeom>
              <a:rect b="b" l="l" r="r" t="t"/>
              <a:pathLst>
                <a:path extrusionOk="0" h="4726" w="4979">
                  <a:moveTo>
                    <a:pt x="161" y="1"/>
                  </a:moveTo>
                  <a:cubicBezTo>
                    <a:pt x="161" y="1"/>
                    <a:pt x="0" y="2267"/>
                    <a:pt x="1329" y="3569"/>
                  </a:cubicBezTo>
                  <a:cubicBezTo>
                    <a:pt x="2408" y="4626"/>
                    <a:pt x="4137" y="4726"/>
                    <a:pt x="4752" y="4726"/>
                  </a:cubicBezTo>
                  <a:cubicBezTo>
                    <a:pt x="4895" y="4726"/>
                    <a:pt x="4978" y="4720"/>
                    <a:pt x="4978" y="4720"/>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9"/>
            <p:cNvSpPr/>
            <p:nvPr/>
          </p:nvSpPr>
          <p:spPr>
            <a:xfrm>
              <a:off x="6488875" y="2316525"/>
              <a:ext cx="124475" cy="118175"/>
            </a:xfrm>
            <a:custGeom>
              <a:rect b="b" l="l" r="r" t="t"/>
              <a:pathLst>
                <a:path extrusionOk="0" h="4727" w="4979">
                  <a:moveTo>
                    <a:pt x="161" y="1"/>
                  </a:moveTo>
                  <a:cubicBezTo>
                    <a:pt x="161" y="1"/>
                    <a:pt x="0" y="2276"/>
                    <a:pt x="1329" y="3578"/>
                  </a:cubicBezTo>
                  <a:cubicBezTo>
                    <a:pt x="2396" y="4623"/>
                    <a:pt x="4099" y="4726"/>
                    <a:pt x="4731" y="4726"/>
                  </a:cubicBezTo>
                  <a:cubicBezTo>
                    <a:pt x="4887" y="4726"/>
                    <a:pt x="4978" y="4720"/>
                    <a:pt x="4978" y="4720"/>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9"/>
            <p:cNvSpPr/>
            <p:nvPr/>
          </p:nvSpPr>
          <p:spPr>
            <a:xfrm>
              <a:off x="6488875" y="2184950"/>
              <a:ext cx="124475" cy="118125"/>
            </a:xfrm>
            <a:custGeom>
              <a:rect b="b" l="l" r="r" t="t"/>
              <a:pathLst>
                <a:path extrusionOk="0" h="4725" w="4979">
                  <a:moveTo>
                    <a:pt x="161" y="0"/>
                  </a:moveTo>
                  <a:cubicBezTo>
                    <a:pt x="161" y="1"/>
                    <a:pt x="0" y="2266"/>
                    <a:pt x="1329" y="3569"/>
                  </a:cubicBezTo>
                  <a:cubicBezTo>
                    <a:pt x="2408" y="4625"/>
                    <a:pt x="4137" y="4725"/>
                    <a:pt x="4752" y="4725"/>
                  </a:cubicBezTo>
                  <a:cubicBezTo>
                    <a:pt x="4895" y="4725"/>
                    <a:pt x="4978" y="4719"/>
                    <a:pt x="4978" y="4719"/>
                  </a:cubicBezTo>
                  <a:lnTo>
                    <a:pt x="16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9"/>
            <p:cNvSpPr/>
            <p:nvPr/>
          </p:nvSpPr>
          <p:spPr>
            <a:xfrm>
              <a:off x="6488875" y="2053125"/>
              <a:ext cx="124475" cy="118375"/>
            </a:xfrm>
            <a:custGeom>
              <a:rect b="b" l="l" r="r" t="t"/>
              <a:pathLst>
                <a:path extrusionOk="0" h="4735" w="4979">
                  <a:moveTo>
                    <a:pt x="161" y="1"/>
                  </a:moveTo>
                  <a:cubicBezTo>
                    <a:pt x="161" y="1"/>
                    <a:pt x="0" y="2276"/>
                    <a:pt x="1329" y="3578"/>
                  </a:cubicBezTo>
                  <a:cubicBezTo>
                    <a:pt x="2408" y="4635"/>
                    <a:pt x="4137" y="4734"/>
                    <a:pt x="4752" y="4734"/>
                  </a:cubicBezTo>
                  <a:cubicBezTo>
                    <a:pt x="4895" y="4734"/>
                    <a:pt x="4978" y="4729"/>
                    <a:pt x="4978" y="4729"/>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3" name="Google Shape;1613;p9"/>
          <p:cNvGrpSpPr/>
          <p:nvPr/>
        </p:nvGrpSpPr>
        <p:grpSpPr>
          <a:xfrm>
            <a:off x="-50" y="4018575"/>
            <a:ext cx="9144103" cy="1124935"/>
            <a:chOff x="-50" y="4018575"/>
            <a:chExt cx="9144103" cy="1124935"/>
          </a:xfrm>
        </p:grpSpPr>
        <p:sp>
          <p:nvSpPr>
            <p:cNvPr id="1614" name="Google Shape;1614;p9"/>
            <p:cNvSpPr/>
            <p:nvPr/>
          </p:nvSpPr>
          <p:spPr>
            <a:xfrm>
              <a:off x="1875" y="4236952"/>
              <a:ext cx="4521855" cy="906558"/>
            </a:xfrm>
            <a:custGeom>
              <a:rect b="b" l="l" r="r" t="t"/>
              <a:pathLst>
                <a:path extrusionOk="0" h="21688" w="56052">
                  <a:moveTo>
                    <a:pt x="0" y="1"/>
                  </a:moveTo>
                  <a:lnTo>
                    <a:pt x="0" y="21688"/>
                  </a:lnTo>
                  <a:lnTo>
                    <a:pt x="56051" y="21688"/>
                  </a:lnTo>
                  <a:lnTo>
                    <a:pt x="560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5" name="Google Shape;1615;p9"/>
            <p:cNvGrpSpPr/>
            <p:nvPr/>
          </p:nvGrpSpPr>
          <p:grpSpPr>
            <a:xfrm>
              <a:off x="93017" y="4383874"/>
              <a:ext cx="4339573" cy="605852"/>
              <a:chOff x="93017" y="4383874"/>
              <a:chExt cx="4339573" cy="605852"/>
            </a:xfrm>
          </p:grpSpPr>
          <p:sp>
            <p:nvSpPr>
              <p:cNvPr id="1616" name="Google Shape;1616;p9"/>
              <p:cNvSpPr/>
              <p:nvPr/>
            </p:nvSpPr>
            <p:spPr>
              <a:xfrm>
                <a:off x="2844557" y="4465678"/>
                <a:ext cx="18584" cy="524048"/>
              </a:xfrm>
              <a:custGeom>
                <a:rect b="b" l="l" r="r" t="t"/>
                <a:pathLst>
                  <a:path extrusionOk="0" h="12633" w="448">
                    <a:moveTo>
                      <a:pt x="1" y="0"/>
                    </a:moveTo>
                    <a:lnTo>
                      <a:pt x="1" y="12632"/>
                    </a:lnTo>
                    <a:lnTo>
                      <a:pt x="447" y="12632"/>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9"/>
              <p:cNvSpPr/>
              <p:nvPr/>
            </p:nvSpPr>
            <p:spPr>
              <a:xfrm>
                <a:off x="2819045"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9"/>
              <p:cNvSpPr/>
              <p:nvPr/>
            </p:nvSpPr>
            <p:spPr>
              <a:xfrm>
                <a:off x="2857541" y="4782812"/>
                <a:ext cx="99226" cy="94124"/>
              </a:xfrm>
              <a:custGeom>
                <a:rect b="b" l="l" r="r" t="t"/>
                <a:pathLst>
                  <a:path extrusionOk="0" h="2269" w="2392">
                    <a:moveTo>
                      <a:pt x="2311" y="0"/>
                    </a:moveTo>
                    <a:lnTo>
                      <a:pt x="0" y="2266"/>
                    </a:lnTo>
                    <a:cubicBezTo>
                      <a:pt x="0" y="2266"/>
                      <a:pt x="39" y="2269"/>
                      <a:pt x="105" y="2269"/>
                    </a:cubicBezTo>
                    <a:cubicBezTo>
                      <a:pt x="396" y="2269"/>
                      <a:pt x="1226"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9"/>
              <p:cNvSpPr/>
              <p:nvPr/>
            </p:nvSpPr>
            <p:spPr>
              <a:xfrm>
                <a:off x="2857541" y="4678068"/>
                <a:ext cx="99226" cy="94165"/>
              </a:xfrm>
              <a:custGeom>
                <a:rect b="b" l="l" r="r" t="t"/>
                <a:pathLst>
                  <a:path extrusionOk="0" h="2270" w="2392">
                    <a:moveTo>
                      <a:pt x="2311" y="1"/>
                    </a:moveTo>
                    <a:lnTo>
                      <a:pt x="0" y="2267"/>
                    </a:lnTo>
                    <a:cubicBezTo>
                      <a:pt x="0" y="2267"/>
                      <a:pt x="39" y="2269"/>
                      <a:pt x="105" y="2269"/>
                    </a:cubicBezTo>
                    <a:cubicBezTo>
                      <a:pt x="396" y="2269"/>
                      <a:pt x="1226"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9"/>
              <p:cNvSpPr/>
              <p:nvPr/>
            </p:nvSpPr>
            <p:spPr>
              <a:xfrm>
                <a:off x="2857541" y="4573367"/>
                <a:ext cx="99226" cy="93792"/>
              </a:xfrm>
              <a:custGeom>
                <a:rect b="b" l="l" r="r" t="t"/>
                <a:pathLst>
                  <a:path extrusionOk="0" h="2261" w="2392">
                    <a:moveTo>
                      <a:pt x="2311" y="0"/>
                    </a:moveTo>
                    <a:lnTo>
                      <a:pt x="0" y="2257"/>
                    </a:lnTo>
                    <a:cubicBezTo>
                      <a:pt x="0" y="2257"/>
                      <a:pt x="47" y="2260"/>
                      <a:pt x="126" y="2260"/>
                    </a:cubicBezTo>
                    <a:cubicBezTo>
                      <a:pt x="433" y="2260"/>
                      <a:pt x="1238"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9"/>
              <p:cNvSpPr/>
              <p:nvPr/>
            </p:nvSpPr>
            <p:spPr>
              <a:xfrm>
                <a:off x="2857541" y="4468250"/>
                <a:ext cx="99226" cy="94124"/>
              </a:xfrm>
              <a:custGeom>
                <a:rect b="b" l="l" r="r" t="t"/>
                <a:pathLst>
                  <a:path extrusionOk="0" h="2269" w="2392">
                    <a:moveTo>
                      <a:pt x="2311" y="0"/>
                    </a:moveTo>
                    <a:lnTo>
                      <a:pt x="0" y="2266"/>
                    </a:lnTo>
                    <a:cubicBezTo>
                      <a:pt x="0" y="2266"/>
                      <a:pt x="39" y="2269"/>
                      <a:pt x="105" y="2269"/>
                    </a:cubicBezTo>
                    <a:cubicBezTo>
                      <a:pt x="396" y="2269"/>
                      <a:pt x="1226"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9"/>
              <p:cNvSpPr/>
              <p:nvPr/>
            </p:nvSpPr>
            <p:spPr>
              <a:xfrm>
                <a:off x="2857541" y="4782812"/>
                <a:ext cx="99226" cy="94124"/>
              </a:xfrm>
              <a:custGeom>
                <a:rect b="b" l="l" r="r" t="t"/>
                <a:pathLst>
                  <a:path extrusionOk="0" h="2269" w="2392">
                    <a:moveTo>
                      <a:pt x="2311" y="0"/>
                    </a:moveTo>
                    <a:lnTo>
                      <a:pt x="0" y="2266"/>
                    </a:lnTo>
                    <a:cubicBezTo>
                      <a:pt x="0" y="2266"/>
                      <a:pt x="39" y="2269"/>
                      <a:pt x="105" y="2269"/>
                    </a:cubicBezTo>
                    <a:cubicBezTo>
                      <a:pt x="396" y="2269"/>
                      <a:pt x="1226"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9"/>
              <p:cNvSpPr/>
              <p:nvPr/>
            </p:nvSpPr>
            <p:spPr>
              <a:xfrm>
                <a:off x="2857541" y="4678068"/>
                <a:ext cx="99226" cy="94165"/>
              </a:xfrm>
              <a:custGeom>
                <a:rect b="b" l="l" r="r" t="t"/>
                <a:pathLst>
                  <a:path extrusionOk="0" h="2270" w="2392">
                    <a:moveTo>
                      <a:pt x="2311" y="1"/>
                    </a:moveTo>
                    <a:lnTo>
                      <a:pt x="0" y="2267"/>
                    </a:lnTo>
                    <a:cubicBezTo>
                      <a:pt x="0" y="2267"/>
                      <a:pt x="39" y="2269"/>
                      <a:pt x="105" y="2269"/>
                    </a:cubicBezTo>
                    <a:cubicBezTo>
                      <a:pt x="396" y="2269"/>
                      <a:pt x="1226"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9"/>
              <p:cNvSpPr/>
              <p:nvPr/>
            </p:nvSpPr>
            <p:spPr>
              <a:xfrm>
                <a:off x="2857541" y="4573367"/>
                <a:ext cx="99226" cy="93792"/>
              </a:xfrm>
              <a:custGeom>
                <a:rect b="b" l="l" r="r" t="t"/>
                <a:pathLst>
                  <a:path extrusionOk="0" h="2261" w="2392">
                    <a:moveTo>
                      <a:pt x="2311" y="0"/>
                    </a:moveTo>
                    <a:lnTo>
                      <a:pt x="0" y="2257"/>
                    </a:lnTo>
                    <a:cubicBezTo>
                      <a:pt x="0" y="2257"/>
                      <a:pt x="47" y="2260"/>
                      <a:pt x="126" y="2260"/>
                    </a:cubicBezTo>
                    <a:cubicBezTo>
                      <a:pt x="433" y="2260"/>
                      <a:pt x="1238"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9"/>
              <p:cNvSpPr/>
              <p:nvPr/>
            </p:nvSpPr>
            <p:spPr>
              <a:xfrm>
                <a:off x="2857541" y="4468250"/>
                <a:ext cx="99226" cy="94124"/>
              </a:xfrm>
              <a:custGeom>
                <a:rect b="b" l="l" r="r" t="t"/>
                <a:pathLst>
                  <a:path extrusionOk="0" h="2269" w="2392">
                    <a:moveTo>
                      <a:pt x="2311" y="0"/>
                    </a:moveTo>
                    <a:lnTo>
                      <a:pt x="0" y="2266"/>
                    </a:lnTo>
                    <a:cubicBezTo>
                      <a:pt x="0" y="2266"/>
                      <a:pt x="39" y="2269"/>
                      <a:pt x="105" y="2269"/>
                    </a:cubicBezTo>
                    <a:cubicBezTo>
                      <a:pt x="396" y="2269"/>
                      <a:pt x="1226"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9"/>
              <p:cNvSpPr/>
              <p:nvPr/>
            </p:nvSpPr>
            <p:spPr>
              <a:xfrm>
                <a:off x="2750931" y="4782812"/>
                <a:ext cx="98853" cy="94124"/>
              </a:xfrm>
              <a:custGeom>
                <a:rect b="b" l="l" r="r" t="t"/>
                <a:pathLst>
                  <a:path extrusionOk="0" h="2269" w="2383">
                    <a:moveTo>
                      <a:pt x="72" y="0"/>
                    </a:moveTo>
                    <a:cubicBezTo>
                      <a:pt x="72" y="0"/>
                      <a:pt x="1" y="1089"/>
                      <a:pt x="634" y="1713"/>
                    </a:cubicBezTo>
                    <a:cubicBezTo>
                      <a:pt x="1157" y="2221"/>
                      <a:pt x="1987" y="2269"/>
                      <a:pt x="2278" y="2269"/>
                    </a:cubicBezTo>
                    <a:cubicBezTo>
                      <a:pt x="2345" y="2269"/>
                      <a:pt x="2383" y="2266"/>
                      <a:pt x="2383" y="2266"/>
                    </a:cubicBezTo>
                    <a:lnTo>
                      <a:pt x="7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9"/>
              <p:cNvSpPr/>
              <p:nvPr/>
            </p:nvSpPr>
            <p:spPr>
              <a:xfrm>
                <a:off x="2750931" y="4678068"/>
                <a:ext cx="98853" cy="94165"/>
              </a:xfrm>
              <a:custGeom>
                <a:rect b="b" l="l" r="r" t="t"/>
                <a:pathLst>
                  <a:path extrusionOk="0" h="2270" w="2383">
                    <a:moveTo>
                      <a:pt x="72" y="1"/>
                    </a:moveTo>
                    <a:cubicBezTo>
                      <a:pt x="72" y="1"/>
                      <a:pt x="1" y="1089"/>
                      <a:pt x="634" y="1714"/>
                    </a:cubicBezTo>
                    <a:cubicBezTo>
                      <a:pt x="1157" y="2222"/>
                      <a:pt x="1987" y="2269"/>
                      <a:pt x="2278" y="2269"/>
                    </a:cubicBezTo>
                    <a:cubicBezTo>
                      <a:pt x="2345" y="2269"/>
                      <a:pt x="2383" y="2267"/>
                      <a:pt x="2383" y="2267"/>
                    </a:cubicBezTo>
                    <a:lnTo>
                      <a:pt x="7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9"/>
              <p:cNvSpPr/>
              <p:nvPr/>
            </p:nvSpPr>
            <p:spPr>
              <a:xfrm>
                <a:off x="2750931" y="4573367"/>
                <a:ext cx="98853" cy="93792"/>
              </a:xfrm>
              <a:custGeom>
                <a:rect b="b" l="l" r="r" t="t"/>
                <a:pathLst>
                  <a:path extrusionOk="0" h="2261" w="2383">
                    <a:moveTo>
                      <a:pt x="72" y="0"/>
                    </a:moveTo>
                    <a:cubicBezTo>
                      <a:pt x="72" y="0"/>
                      <a:pt x="1" y="1079"/>
                      <a:pt x="634" y="1713"/>
                    </a:cubicBezTo>
                    <a:cubicBezTo>
                      <a:pt x="1145" y="2210"/>
                      <a:pt x="1950" y="2260"/>
                      <a:pt x="2257" y="2260"/>
                    </a:cubicBezTo>
                    <a:cubicBezTo>
                      <a:pt x="2337" y="2260"/>
                      <a:pt x="2383" y="2257"/>
                      <a:pt x="2383" y="2257"/>
                    </a:cubicBezTo>
                    <a:lnTo>
                      <a:pt x="7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9"/>
              <p:cNvSpPr/>
              <p:nvPr/>
            </p:nvSpPr>
            <p:spPr>
              <a:xfrm>
                <a:off x="2750931" y="4468250"/>
                <a:ext cx="98853" cy="94124"/>
              </a:xfrm>
              <a:custGeom>
                <a:rect b="b" l="l" r="r" t="t"/>
                <a:pathLst>
                  <a:path extrusionOk="0" h="2269" w="2383">
                    <a:moveTo>
                      <a:pt x="72" y="0"/>
                    </a:moveTo>
                    <a:cubicBezTo>
                      <a:pt x="72" y="1"/>
                      <a:pt x="1" y="1089"/>
                      <a:pt x="634" y="1713"/>
                    </a:cubicBezTo>
                    <a:cubicBezTo>
                      <a:pt x="1157" y="2222"/>
                      <a:pt x="1987" y="2269"/>
                      <a:pt x="2278" y="2269"/>
                    </a:cubicBezTo>
                    <a:cubicBezTo>
                      <a:pt x="2345" y="2269"/>
                      <a:pt x="2383" y="2266"/>
                      <a:pt x="2383" y="2266"/>
                    </a:cubicBezTo>
                    <a:lnTo>
                      <a:pt x="7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9"/>
              <p:cNvSpPr/>
              <p:nvPr/>
            </p:nvSpPr>
            <p:spPr>
              <a:xfrm>
                <a:off x="3139539"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9"/>
              <p:cNvSpPr/>
              <p:nvPr/>
            </p:nvSpPr>
            <p:spPr>
              <a:xfrm>
                <a:off x="3113986" y="4383874"/>
                <a:ext cx="69608" cy="132910"/>
              </a:xfrm>
              <a:custGeom>
                <a:rect b="b" l="l" r="r" t="t"/>
                <a:pathLst>
                  <a:path extrusionOk="0" h="3204" w="1678">
                    <a:moveTo>
                      <a:pt x="839" y="0"/>
                    </a:moveTo>
                    <a:cubicBezTo>
                      <a:pt x="839" y="0"/>
                      <a:pt x="1" y="723"/>
                      <a:pt x="1" y="1606"/>
                    </a:cubicBezTo>
                    <a:cubicBezTo>
                      <a:pt x="1"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9"/>
              <p:cNvSpPr/>
              <p:nvPr/>
            </p:nvSpPr>
            <p:spPr>
              <a:xfrm>
                <a:off x="3152481" y="4782812"/>
                <a:ext cx="99226" cy="94124"/>
              </a:xfrm>
              <a:custGeom>
                <a:rect b="b" l="l" r="r" t="t"/>
                <a:pathLst>
                  <a:path extrusionOk="0" h="2269" w="2392">
                    <a:moveTo>
                      <a:pt x="2320" y="0"/>
                    </a:moveTo>
                    <a:lnTo>
                      <a:pt x="0" y="2266"/>
                    </a:lnTo>
                    <a:cubicBezTo>
                      <a:pt x="0" y="2266"/>
                      <a:pt x="39" y="2269"/>
                      <a:pt x="106" y="2269"/>
                    </a:cubicBezTo>
                    <a:cubicBezTo>
                      <a:pt x="399" y="2269"/>
                      <a:pt x="1235" y="2221"/>
                      <a:pt x="1758" y="1713"/>
                    </a:cubicBezTo>
                    <a:cubicBezTo>
                      <a:pt x="2391" y="108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9"/>
              <p:cNvSpPr/>
              <p:nvPr/>
            </p:nvSpPr>
            <p:spPr>
              <a:xfrm>
                <a:off x="3152481" y="4678068"/>
                <a:ext cx="99226" cy="94165"/>
              </a:xfrm>
              <a:custGeom>
                <a:rect b="b" l="l" r="r" t="t"/>
                <a:pathLst>
                  <a:path extrusionOk="0" h="2270" w="2392">
                    <a:moveTo>
                      <a:pt x="2320" y="1"/>
                    </a:moveTo>
                    <a:lnTo>
                      <a:pt x="0" y="2267"/>
                    </a:lnTo>
                    <a:cubicBezTo>
                      <a:pt x="0" y="2267"/>
                      <a:pt x="39" y="2269"/>
                      <a:pt x="106" y="2269"/>
                    </a:cubicBezTo>
                    <a:cubicBezTo>
                      <a:pt x="399" y="2269"/>
                      <a:pt x="1235" y="2222"/>
                      <a:pt x="1758" y="1714"/>
                    </a:cubicBezTo>
                    <a:cubicBezTo>
                      <a:pt x="2391" y="1089"/>
                      <a:pt x="2320" y="1"/>
                      <a:pt x="23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9"/>
              <p:cNvSpPr/>
              <p:nvPr/>
            </p:nvSpPr>
            <p:spPr>
              <a:xfrm>
                <a:off x="3152481" y="4573367"/>
                <a:ext cx="99226" cy="93792"/>
              </a:xfrm>
              <a:custGeom>
                <a:rect b="b" l="l" r="r" t="t"/>
                <a:pathLst>
                  <a:path extrusionOk="0" h="2261" w="2392">
                    <a:moveTo>
                      <a:pt x="2320" y="0"/>
                    </a:moveTo>
                    <a:lnTo>
                      <a:pt x="0" y="2257"/>
                    </a:lnTo>
                    <a:cubicBezTo>
                      <a:pt x="0" y="2257"/>
                      <a:pt x="47" y="2260"/>
                      <a:pt x="127" y="2260"/>
                    </a:cubicBezTo>
                    <a:cubicBezTo>
                      <a:pt x="437" y="2260"/>
                      <a:pt x="1247" y="2210"/>
                      <a:pt x="1758" y="1713"/>
                    </a:cubicBezTo>
                    <a:cubicBezTo>
                      <a:pt x="2391" y="107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9"/>
              <p:cNvSpPr/>
              <p:nvPr/>
            </p:nvSpPr>
            <p:spPr>
              <a:xfrm>
                <a:off x="3152481" y="4468250"/>
                <a:ext cx="99226" cy="94124"/>
              </a:xfrm>
              <a:custGeom>
                <a:rect b="b" l="l" r="r" t="t"/>
                <a:pathLst>
                  <a:path extrusionOk="0" h="2269" w="2392">
                    <a:moveTo>
                      <a:pt x="2320" y="0"/>
                    </a:moveTo>
                    <a:lnTo>
                      <a:pt x="0" y="2266"/>
                    </a:lnTo>
                    <a:cubicBezTo>
                      <a:pt x="0" y="2266"/>
                      <a:pt x="39" y="2269"/>
                      <a:pt x="106" y="2269"/>
                    </a:cubicBezTo>
                    <a:cubicBezTo>
                      <a:pt x="399" y="2269"/>
                      <a:pt x="1235" y="2222"/>
                      <a:pt x="1758" y="1713"/>
                    </a:cubicBezTo>
                    <a:cubicBezTo>
                      <a:pt x="2391" y="1089"/>
                      <a:pt x="2320" y="1"/>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9"/>
              <p:cNvSpPr/>
              <p:nvPr/>
            </p:nvSpPr>
            <p:spPr>
              <a:xfrm>
                <a:off x="3152481" y="4782812"/>
                <a:ext cx="99226" cy="94124"/>
              </a:xfrm>
              <a:custGeom>
                <a:rect b="b" l="l" r="r" t="t"/>
                <a:pathLst>
                  <a:path extrusionOk="0" h="2269" w="2392">
                    <a:moveTo>
                      <a:pt x="2320" y="0"/>
                    </a:moveTo>
                    <a:lnTo>
                      <a:pt x="0" y="2266"/>
                    </a:lnTo>
                    <a:cubicBezTo>
                      <a:pt x="0" y="2266"/>
                      <a:pt x="39" y="2269"/>
                      <a:pt x="106" y="2269"/>
                    </a:cubicBezTo>
                    <a:cubicBezTo>
                      <a:pt x="399" y="2269"/>
                      <a:pt x="1235" y="2221"/>
                      <a:pt x="1758" y="1713"/>
                    </a:cubicBezTo>
                    <a:cubicBezTo>
                      <a:pt x="2391" y="108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9"/>
              <p:cNvSpPr/>
              <p:nvPr/>
            </p:nvSpPr>
            <p:spPr>
              <a:xfrm>
                <a:off x="3152481" y="4678068"/>
                <a:ext cx="99226" cy="94165"/>
              </a:xfrm>
              <a:custGeom>
                <a:rect b="b" l="l" r="r" t="t"/>
                <a:pathLst>
                  <a:path extrusionOk="0" h="2270" w="2392">
                    <a:moveTo>
                      <a:pt x="2320" y="1"/>
                    </a:moveTo>
                    <a:lnTo>
                      <a:pt x="0" y="2267"/>
                    </a:lnTo>
                    <a:cubicBezTo>
                      <a:pt x="0" y="2267"/>
                      <a:pt x="39" y="2269"/>
                      <a:pt x="106" y="2269"/>
                    </a:cubicBezTo>
                    <a:cubicBezTo>
                      <a:pt x="399" y="2269"/>
                      <a:pt x="1235" y="2222"/>
                      <a:pt x="1758" y="1714"/>
                    </a:cubicBezTo>
                    <a:cubicBezTo>
                      <a:pt x="2391" y="1089"/>
                      <a:pt x="2320" y="1"/>
                      <a:pt x="23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9"/>
              <p:cNvSpPr/>
              <p:nvPr/>
            </p:nvSpPr>
            <p:spPr>
              <a:xfrm>
                <a:off x="3152481" y="4573367"/>
                <a:ext cx="99226" cy="93792"/>
              </a:xfrm>
              <a:custGeom>
                <a:rect b="b" l="l" r="r" t="t"/>
                <a:pathLst>
                  <a:path extrusionOk="0" h="2261" w="2392">
                    <a:moveTo>
                      <a:pt x="2320" y="0"/>
                    </a:moveTo>
                    <a:lnTo>
                      <a:pt x="0" y="2257"/>
                    </a:lnTo>
                    <a:cubicBezTo>
                      <a:pt x="0" y="2257"/>
                      <a:pt x="47" y="2260"/>
                      <a:pt x="127" y="2260"/>
                    </a:cubicBezTo>
                    <a:cubicBezTo>
                      <a:pt x="437" y="2260"/>
                      <a:pt x="1247" y="2210"/>
                      <a:pt x="1758" y="1713"/>
                    </a:cubicBezTo>
                    <a:cubicBezTo>
                      <a:pt x="2391" y="107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9"/>
              <p:cNvSpPr/>
              <p:nvPr/>
            </p:nvSpPr>
            <p:spPr>
              <a:xfrm>
                <a:off x="3152481" y="4468250"/>
                <a:ext cx="99226" cy="94124"/>
              </a:xfrm>
              <a:custGeom>
                <a:rect b="b" l="l" r="r" t="t"/>
                <a:pathLst>
                  <a:path extrusionOk="0" h="2269" w="2392">
                    <a:moveTo>
                      <a:pt x="2320" y="0"/>
                    </a:moveTo>
                    <a:lnTo>
                      <a:pt x="0" y="2266"/>
                    </a:lnTo>
                    <a:cubicBezTo>
                      <a:pt x="0" y="2266"/>
                      <a:pt x="39" y="2269"/>
                      <a:pt x="106" y="2269"/>
                    </a:cubicBezTo>
                    <a:cubicBezTo>
                      <a:pt x="399" y="2269"/>
                      <a:pt x="1235" y="2222"/>
                      <a:pt x="1758" y="1713"/>
                    </a:cubicBezTo>
                    <a:cubicBezTo>
                      <a:pt x="2391" y="1089"/>
                      <a:pt x="2320" y="1"/>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9"/>
              <p:cNvSpPr/>
              <p:nvPr/>
            </p:nvSpPr>
            <p:spPr>
              <a:xfrm>
                <a:off x="3045913" y="4782812"/>
                <a:ext cx="99185" cy="94124"/>
              </a:xfrm>
              <a:custGeom>
                <a:rect b="b" l="l" r="r" t="t"/>
                <a:pathLst>
                  <a:path extrusionOk="0" h="2269" w="2391">
                    <a:moveTo>
                      <a:pt x="80" y="0"/>
                    </a:moveTo>
                    <a:cubicBezTo>
                      <a:pt x="80" y="0"/>
                      <a:pt x="0" y="1089"/>
                      <a:pt x="642" y="1713"/>
                    </a:cubicBezTo>
                    <a:cubicBezTo>
                      <a:pt x="1165" y="2221"/>
                      <a:pt x="1995" y="2269"/>
                      <a:pt x="2286" y="2269"/>
                    </a:cubicBezTo>
                    <a:cubicBezTo>
                      <a:pt x="2353" y="2269"/>
                      <a:pt x="2391" y="2266"/>
                      <a:pt x="2391" y="2266"/>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9"/>
              <p:cNvSpPr/>
              <p:nvPr/>
            </p:nvSpPr>
            <p:spPr>
              <a:xfrm>
                <a:off x="3045913" y="4678068"/>
                <a:ext cx="99185" cy="94165"/>
              </a:xfrm>
              <a:custGeom>
                <a:rect b="b" l="l" r="r" t="t"/>
                <a:pathLst>
                  <a:path extrusionOk="0" h="2270" w="2391">
                    <a:moveTo>
                      <a:pt x="80" y="1"/>
                    </a:moveTo>
                    <a:cubicBezTo>
                      <a:pt x="80" y="1"/>
                      <a:pt x="0" y="1089"/>
                      <a:pt x="642" y="1714"/>
                    </a:cubicBezTo>
                    <a:cubicBezTo>
                      <a:pt x="1165" y="2222"/>
                      <a:pt x="1995" y="2269"/>
                      <a:pt x="2286" y="2269"/>
                    </a:cubicBezTo>
                    <a:cubicBezTo>
                      <a:pt x="2353" y="2269"/>
                      <a:pt x="2391" y="2267"/>
                      <a:pt x="2391" y="2267"/>
                    </a:cubicBezTo>
                    <a:lnTo>
                      <a:pt x="8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9"/>
              <p:cNvSpPr/>
              <p:nvPr/>
            </p:nvSpPr>
            <p:spPr>
              <a:xfrm>
                <a:off x="3045913" y="4573367"/>
                <a:ext cx="99185" cy="93792"/>
              </a:xfrm>
              <a:custGeom>
                <a:rect b="b" l="l" r="r" t="t"/>
                <a:pathLst>
                  <a:path extrusionOk="0" h="2261" w="2391">
                    <a:moveTo>
                      <a:pt x="80" y="0"/>
                    </a:moveTo>
                    <a:cubicBezTo>
                      <a:pt x="80" y="0"/>
                      <a:pt x="0" y="1079"/>
                      <a:pt x="642" y="1713"/>
                    </a:cubicBezTo>
                    <a:cubicBezTo>
                      <a:pt x="1153" y="2210"/>
                      <a:pt x="1958" y="2260"/>
                      <a:pt x="2265" y="2260"/>
                    </a:cubicBezTo>
                    <a:cubicBezTo>
                      <a:pt x="2345" y="2260"/>
                      <a:pt x="2391" y="2257"/>
                      <a:pt x="2391" y="2257"/>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9"/>
              <p:cNvSpPr/>
              <p:nvPr/>
            </p:nvSpPr>
            <p:spPr>
              <a:xfrm>
                <a:off x="3045913" y="4468250"/>
                <a:ext cx="99185" cy="94124"/>
              </a:xfrm>
              <a:custGeom>
                <a:rect b="b" l="l" r="r" t="t"/>
                <a:pathLst>
                  <a:path extrusionOk="0" h="2269" w="2391">
                    <a:moveTo>
                      <a:pt x="80" y="0"/>
                    </a:moveTo>
                    <a:cubicBezTo>
                      <a:pt x="80" y="1"/>
                      <a:pt x="0" y="1089"/>
                      <a:pt x="642" y="1713"/>
                    </a:cubicBezTo>
                    <a:cubicBezTo>
                      <a:pt x="1165" y="2222"/>
                      <a:pt x="1995" y="2269"/>
                      <a:pt x="2286" y="2269"/>
                    </a:cubicBezTo>
                    <a:cubicBezTo>
                      <a:pt x="2353" y="2269"/>
                      <a:pt x="2391" y="2266"/>
                      <a:pt x="2391" y="2266"/>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9"/>
              <p:cNvSpPr/>
              <p:nvPr/>
            </p:nvSpPr>
            <p:spPr>
              <a:xfrm>
                <a:off x="3434853"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9"/>
              <p:cNvSpPr/>
              <p:nvPr/>
            </p:nvSpPr>
            <p:spPr>
              <a:xfrm>
                <a:off x="3409300" y="4383874"/>
                <a:ext cx="69608" cy="132910"/>
              </a:xfrm>
              <a:custGeom>
                <a:rect b="b" l="l" r="r" t="t"/>
                <a:pathLst>
                  <a:path extrusionOk="0" h="3204" w="1678">
                    <a:moveTo>
                      <a:pt x="839" y="0"/>
                    </a:moveTo>
                    <a:cubicBezTo>
                      <a:pt x="839" y="0"/>
                      <a:pt x="1" y="723"/>
                      <a:pt x="1" y="1606"/>
                    </a:cubicBezTo>
                    <a:cubicBezTo>
                      <a:pt x="1"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9"/>
              <p:cNvSpPr/>
              <p:nvPr/>
            </p:nvSpPr>
            <p:spPr>
              <a:xfrm>
                <a:off x="3447795" y="4782812"/>
                <a:ext cx="99226" cy="94124"/>
              </a:xfrm>
              <a:custGeom>
                <a:rect b="b" l="l" r="r" t="t"/>
                <a:pathLst>
                  <a:path extrusionOk="0" h="2269" w="2392">
                    <a:moveTo>
                      <a:pt x="2311" y="0"/>
                    </a:moveTo>
                    <a:lnTo>
                      <a:pt x="0" y="2266"/>
                    </a:lnTo>
                    <a:cubicBezTo>
                      <a:pt x="0" y="2266"/>
                      <a:pt x="39" y="2269"/>
                      <a:pt x="106" y="2269"/>
                    </a:cubicBezTo>
                    <a:cubicBezTo>
                      <a:pt x="399"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9"/>
              <p:cNvSpPr/>
              <p:nvPr/>
            </p:nvSpPr>
            <p:spPr>
              <a:xfrm>
                <a:off x="3447795" y="4678068"/>
                <a:ext cx="99226" cy="94165"/>
              </a:xfrm>
              <a:custGeom>
                <a:rect b="b" l="l" r="r" t="t"/>
                <a:pathLst>
                  <a:path extrusionOk="0" h="2270" w="2392">
                    <a:moveTo>
                      <a:pt x="2311" y="1"/>
                    </a:moveTo>
                    <a:lnTo>
                      <a:pt x="0" y="2267"/>
                    </a:lnTo>
                    <a:cubicBezTo>
                      <a:pt x="0" y="2267"/>
                      <a:pt x="39" y="2269"/>
                      <a:pt x="106" y="2269"/>
                    </a:cubicBezTo>
                    <a:cubicBezTo>
                      <a:pt x="399"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9"/>
              <p:cNvSpPr/>
              <p:nvPr/>
            </p:nvSpPr>
            <p:spPr>
              <a:xfrm>
                <a:off x="3447795"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9"/>
              <p:cNvSpPr/>
              <p:nvPr/>
            </p:nvSpPr>
            <p:spPr>
              <a:xfrm>
                <a:off x="3447795" y="4468250"/>
                <a:ext cx="99226" cy="94124"/>
              </a:xfrm>
              <a:custGeom>
                <a:rect b="b" l="l" r="r" t="t"/>
                <a:pathLst>
                  <a:path extrusionOk="0" h="2269" w="2392">
                    <a:moveTo>
                      <a:pt x="2311" y="0"/>
                    </a:moveTo>
                    <a:lnTo>
                      <a:pt x="0" y="2266"/>
                    </a:lnTo>
                    <a:cubicBezTo>
                      <a:pt x="0" y="2266"/>
                      <a:pt x="39" y="2269"/>
                      <a:pt x="106" y="2269"/>
                    </a:cubicBezTo>
                    <a:cubicBezTo>
                      <a:pt x="399"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9"/>
              <p:cNvSpPr/>
              <p:nvPr/>
            </p:nvSpPr>
            <p:spPr>
              <a:xfrm>
                <a:off x="3447795" y="4782812"/>
                <a:ext cx="99226" cy="94124"/>
              </a:xfrm>
              <a:custGeom>
                <a:rect b="b" l="l" r="r" t="t"/>
                <a:pathLst>
                  <a:path extrusionOk="0" h="2269" w="2392">
                    <a:moveTo>
                      <a:pt x="2311" y="0"/>
                    </a:moveTo>
                    <a:lnTo>
                      <a:pt x="0" y="2266"/>
                    </a:lnTo>
                    <a:cubicBezTo>
                      <a:pt x="0" y="2266"/>
                      <a:pt x="39" y="2269"/>
                      <a:pt x="106" y="2269"/>
                    </a:cubicBezTo>
                    <a:cubicBezTo>
                      <a:pt x="399"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9"/>
              <p:cNvSpPr/>
              <p:nvPr/>
            </p:nvSpPr>
            <p:spPr>
              <a:xfrm>
                <a:off x="3447795" y="4678068"/>
                <a:ext cx="99226" cy="94165"/>
              </a:xfrm>
              <a:custGeom>
                <a:rect b="b" l="l" r="r" t="t"/>
                <a:pathLst>
                  <a:path extrusionOk="0" h="2270" w="2392">
                    <a:moveTo>
                      <a:pt x="2311" y="1"/>
                    </a:moveTo>
                    <a:lnTo>
                      <a:pt x="0" y="2267"/>
                    </a:lnTo>
                    <a:cubicBezTo>
                      <a:pt x="0" y="2267"/>
                      <a:pt x="39" y="2269"/>
                      <a:pt x="106" y="2269"/>
                    </a:cubicBezTo>
                    <a:cubicBezTo>
                      <a:pt x="399"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9"/>
              <p:cNvSpPr/>
              <p:nvPr/>
            </p:nvSpPr>
            <p:spPr>
              <a:xfrm>
                <a:off x="3447795"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9"/>
              <p:cNvSpPr/>
              <p:nvPr/>
            </p:nvSpPr>
            <p:spPr>
              <a:xfrm>
                <a:off x="3447795" y="4468250"/>
                <a:ext cx="99226" cy="94124"/>
              </a:xfrm>
              <a:custGeom>
                <a:rect b="b" l="l" r="r" t="t"/>
                <a:pathLst>
                  <a:path extrusionOk="0" h="2269" w="2392">
                    <a:moveTo>
                      <a:pt x="2311" y="0"/>
                    </a:moveTo>
                    <a:lnTo>
                      <a:pt x="0" y="2266"/>
                    </a:lnTo>
                    <a:cubicBezTo>
                      <a:pt x="0" y="2266"/>
                      <a:pt x="39" y="2269"/>
                      <a:pt x="106" y="2269"/>
                    </a:cubicBezTo>
                    <a:cubicBezTo>
                      <a:pt x="399"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9"/>
              <p:cNvSpPr/>
              <p:nvPr/>
            </p:nvSpPr>
            <p:spPr>
              <a:xfrm>
                <a:off x="3341227" y="4782812"/>
                <a:ext cx="99185" cy="94124"/>
              </a:xfrm>
              <a:custGeom>
                <a:rect b="b" l="l" r="r" t="t"/>
                <a:pathLst>
                  <a:path extrusionOk="0" h="2269" w="2391">
                    <a:moveTo>
                      <a:pt x="71" y="0"/>
                    </a:moveTo>
                    <a:cubicBezTo>
                      <a:pt x="71" y="0"/>
                      <a:pt x="0" y="1089"/>
                      <a:pt x="642" y="1713"/>
                    </a:cubicBezTo>
                    <a:cubicBezTo>
                      <a:pt x="1158" y="2221"/>
                      <a:pt x="1993" y="2269"/>
                      <a:pt x="2285" y="2269"/>
                    </a:cubicBezTo>
                    <a:cubicBezTo>
                      <a:pt x="2352" y="2269"/>
                      <a:pt x="2391" y="2266"/>
                      <a:pt x="2391"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9"/>
              <p:cNvSpPr/>
              <p:nvPr/>
            </p:nvSpPr>
            <p:spPr>
              <a:xfrm>
                <a:off x="3341227" y="4678068"/>
                <a:ext cx="99185" cy="94165"/>
              </a:xfrm>
              <a:custGeom>
                <a:rect b="b" l="l" r="r" t="t"/>
                <a:pathLst>
                  <a:path extrusionOk="0" h="2270" w="2391">
                    <a:moveTo>
                      <a:pt x="71" y="1"/>
                    </a:moveTo>
                    <a:cubicBezTo>
                      <a:pt x="71" y="1"/>
                      <a:pt x="0" y="1089"/>
                      <a:pt x="642" y="1714"/>
                    </a:cubicBezTo>
                    <a:cubicBezTo>
                      <a:pt x="1158" y="2222"/>
                      <a:pt x="1993" y="2269"/>
                      <a:pt x="2285" y="2269"/>
                    </a:cubicBezTo>
                    <a:cubicBezTo>
                      <a:pt x="2352" y="2269"/>
                      <a:pt x="2391" y="2267"/>
                      <a:pt x="2391" y="2267"/>
                    </a:cubicBezTo>
                    <a:lnTo>
                      <a:pt x="7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9"/>
              <p:cNvSpPr/>
              <p:nvPr/>
            </p:nvSpPr>
            <p:spPr>
              <a:xfrm>
                <a:off x="3341227" y="4573367"/>
                <a:ext cx="99185" cy="93792"/>
              </a:xfrm>
              <a:custGeom>
                <a:rect b="b" l="l" r="r" t="t"/>
                <a:pathLst>
                  <a:path extrusionOk="0" h="2261" w="2391">
                    <a:moveTo>
                      <a:pt x="71" y="0"/>
                    </a:moveTo>
                    <a:cubicBezTo>
                      <a:pt x="71" y="0"/>
                      <a:pt x="0" y="1079"/>
                      <a:pt x="642" y="1713"/>
                    </a:cubicBezTo>
                    <a:cubicBezTo>
                      <a:pt x="1146" y="2210"/>
                      <a:pt x="1955" y="2260"/>
                      <a:pt x="2265" y="2260"/>
                    </a:cubicBezTo>
                    <a:cubicBezTo>
                      <a:pt x="2344" y="2260"/>
                      <a:pt x="2391" y="2257"/>
                      <a:pt x="2391" y="2257"/>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9"/>
              <p:cNvSpPr/>
              <p:nvPr/>
            </p:nvSpPr>
            <p:spPr>
              <a:xfrm>
                <a:off x="3341227" y="4468250"/>
                <a:ext cx="99185" cy="94124"/>
              </a:xfrm>
              <a:custGeom>
                <a:rect b="b" l="l" r="r" t="t"/>
                <a:pathLst>
                  <a:path extrusionOk="0" h="2269" w="2391">
                    <a:moveTo>
                      <a:pt x="71" y="0"/>
                    </a:moveTo>
                    <a:cubicBezTo>
                      <a:pt x="71" y="1"/>
                      <a:pt x="0" y="1089"/>
                      <a:pt x="642" y="1713"/>
                    </a:cubicBezTo>
                    <a:cubicBezTo>
                      <a:pt x="1158" y="2222"/>
                      <a:pt x="1993" y="2269"/>
                      <a:pt x="2285" y="2269"/>
                    </a:cubicBezTo>
                    <a:cubicBezTo>
                      <a:pt x="2352" y="2269"/>
                      <a:pt x="2391" y="2266"/>
                      <a:pt x="2391"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9"/>
              <p:cNvSpPr/>
              <p:nvPr/>
            </p:nvSpPr>
            <p:spPr>
              <a:xfrm>
                <a:off x="3729793"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9"/>
              <p:cNvSpPr/>
              <p:nvPr/>
            </p:nvSpPr>
            <p:spPr>
              <a:xfrm>
                <a:off x="3704240" y="4383874"/>
                <a:ext cx="69981" cy="132910"/>
              </a:xfrm>
              <a:custGeom>
                <a:rect b="b" l="l" r="r" t="t"/>
                <a:pathLst>
                  <a:path extrusionOk="0" h="3204" w="1687">
                    <a:moveTo>
                      <a:pt x="848" y="0"/>
                    </a:moveTo>
                    <a:cubicBezTo>
                      <a:pt x="848" y="0"/>
                      <a:pt x="1" y="723"/>
                      <a:pt x="1" y="1606"/>
                    </a:cubicBezTo>
                    <a:cubicBezTo>
                      <a:pt x="1" y="2489"/>
                      <a:pt x="848" y="3203"/>
                      <a:pt x="848" y="3203"/>
                    </a:cubicBezTo>
                    <a:cubicBezTo>
                      <a:pt x="848" y="3203"/>
                      <a:pt x="1687" y="2489"/>
                      <a:pt x="1687" y="1606"/>
                    </a:cubicBezTo>
                    <a:cubicBezTo>
                      <a:pt x="1687" y="723"/>
                      <a:pt x="848" y="0"/>
                      <a:pt x="8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9"/>
              <p:cNvSpPr/>
              <p:nvPr/>
            </p:nvSpPr>
            <p:spPr>
              <a:xfrm>
                <a:off x="3743109" y="4782812"/>
                <a:ext cx="98853" cy="94124"/>
              </a:xfrm>
              <a:custGeom>
                <a:rect b="b" l="l" r="r" t="t"/>
                <a:pathLst>
                  <a:path extrusionOk="0" h="2269" w="2383">
                    <a:moveTo>
                      <a:pt x="2311" y="0"/>
                    </a:moveTo>
                    <a:lnTo>
                      <a:pt x="0" y="2266"/>
                    </a:lnTo>
                    <a:cubicBezTo>
                      <a:pt x="0" y="2266"/>
                      <a:pt x="39" y="2269"/>
                      <a:pt x="105" y="2269"/>
                    </a:cubicBezTo>
                    <a:cubicBezTo>
                      <a:pt x="396" y="2269"/>
                      <a:pt x="1226" y="2221"/>
                      <a:pt x="1749" y="1713"/>
                    </a:cubicBezTo>
                    <a:cubicBezTo>
                      <a:pt x="2382"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9"/>
              <p:cNvSpPr/>
              <p:nvPr/>
            </p:nvSpPr>
            <p:spPr>
              <a:xfrm>
                <a:off x="3743109" y="4678068"/>
                <a:ext cx="98853" cy="94165"/>
              </a:xfrm>
              <a:custGeom>
                <a:rect b="b" l="l" r="r" t="t"/>
                <a:pathLst>
                  <a:path extrusionOk="0" h="2270" w="2383">
                    <a:moveTo>
                      <a:pt x="2311" y="1"/>
                    </a:moveTo>
                    <a:lnTo>
                      <a:pt x="0" y="2267"/>
                    </a:lnTo>
                    <a:cubicBezTo>
                      <a:pt x="0" y="2267"/>
                      <a:pt x="39" y="2269"/>
                      <a:pt x="105" y="2269"/>
                    </a:cubicBezTo>
                    <a:cubicBezTo>
                      <a:pt x="396" y="2269"/>
                      <a:pt x="1226" y="2222"/>
                      <a:pt x="1749" y="1714"/>
                    </a:cubicBezTo>
                    <a:cubicBezTo>
                      <a:pt x="2382"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9"/>
              <p:cNvSpPr/>
              <p:nvPr/>
            </p:nvSpPr>
            <p:spPr>
              <a:xfrm>
                <a:off x="3743109" y="4573367"/>
                <a:ext cx="98853" cy="93792"/>
              </a:xfrm>
              <a:custGeom>
                <a:rect b="b" l="l" r="r" t="t"/>
                <a:pathLst>
                  <a:path extrusionOk="0" h="2261" w="2383">
                    <a:moveTo>
                      <a:pt x="2311" y="0"/>
                    </a:moveTo>
                    <a:lnTo>
                      <a:pt x="0" y="2257"/>
                    </a:lnTo>
                    <a:cubicBezTo>
                      <a:pt x="0" y="2257"/>
                      <a:pt x="47" y="2260"/>
                      <a:pt x="126" y="2260"/>
                    </a:cubicBezTo>
                    <a:cubicBezTo>
                      <a:pt x="433" y="2260"/>
                      <a:pt x="1238" y="2210"/>
                      <a:pt x="1749" y="1713"/>
                    </a:cubicBezTo>
                    <a:cubicBezTo>
                      <a:pt x="2382"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9"/>
              <p:cNvSpPr/>
              <p:nvPr/>
            </p:nvSpPr>
            <p:spPr>
              <a:xfrm>
                <a:off x="3743109" y="4468250"/>
                <a:ext cx="98853" cy="94124"/>
              </a:xfrm>
              <a:custGeom>
                <a:rect b="b" l="l" r="r" t="t"/>
                <a:pathLst>
                  <a:path extrusionOk="0" h="2269" w="2383">
                    <a:moveTo>
                      <a:pt x="2311" y="0"/>
                    </a:moveTo>
                    <a:lnTo>
                      <a:pt x="0" y="2266"/>
                    </a:lnTo>
                    <a:cubicBezTo>
                      <a:pt x="0" y="2266"/>
                      <a:pt x="39" y="2269"/>
                      <a:pt x="105" y="2269"/>
                    </a:cubicBezTo>
                    <a:cubicBezTo>
                      <a:pt x="396" y="2269"/>
                      <a:pt x="1226" y="2222"/>
                      <a:pt x="1749" y="1713"/>
                    </a:cubicBezTo>
                    <a:cubicBezTo>
                      <a:pt x="2382"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9"/>
              <p:cNvSpPr/>
              <p:nvPr/>
            </p:nvSpPr>
            <p:spPr>
              <a:xfrm>
                <a:off x="3743109" y="4782812"/>
                <a:ext cx="98853" cy="94124"/>
              </a:xfrm>
              <a:custGeom>
                <a:rect b="b" l="l" r="r" t="t"/>
                <a:pathLst>
                  <a:path extrusionOk="0" h="2269" w="2383">
                    <a:moveTo>
                      <a:pt x="2311" y="0"/>
                    </a:moveTo>
                    <a:lnTo>
                      <a:pt x="0" y="2266"/>
                    </a:lnTo>
                    <a:cubicBezTo>
                      <a:pt x="0" y="2266"/>
                      <a:pt x="39" y="2269"/>
                      <a:pt x="105" y="2269"/>
                    </a:cubicBezTo>
                    <a:cubicBezTo>
                      <a:pt x="396" y="2269"/>
                      <a:pt x="1226" y="2221"/>
                      <a:pt x="1749" y="1713"/>
                    </a:cubicBezTo>
                    <a:cubicBezTo>
                      <a:pt x="2382"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9"/>
              <p:cNvSpPr/>
              <p:nvPr/>
            </p:nvSpPr>
            <p:spPr>
              <a:xfrm>
                <a:off x="3743109" y="4678068"/>
                <a:ext cx="98853" cy="94165"/>
              </a:xfrm>
              <a:custGeom>
                <a:rect b="b" l="l" r="r" t="t"/>
                <a:pathLst>
                  <a:path extrusionOk="0" h="2270" w="2383">
                    <a:moveTo>
                      <a:pt x="2311" y="1"/>
                    </a:moveTo>
                    <a:lnTo>
                      <a:pt x="0" y="2267"/>
                    </a:lnTo>
                    <a:cubicBezTo>
                      <a:pt x="0" y="2267"/>
                      <a:pt x="39" y="2269"/>
                      <a:pt x="105" y="2269"/>
                    </a:cubicBezTo>
                    <a:cubicBezTo>
                      <a:pt x="396" y="2269"/>
                      <a:pt x="1226" y="2222"/>
                      <a:pt x="1749" y="1714"/>
                    </a:cubicBezTo>
                    <a:cubicBezTo>
                      <a:pt x="2382"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9"/>
              <p:cNvSpPr/>
              <p:nvPr/>
            </p:nvSpPr>
            <p:spPr>
              <a:xfrm>
                <a:off x="3743109" y="4573367"/>
                <a:ext cx="98853" cy="93792"/>
              </a:xfrm>
              <a:custGeom>
                <a:rect b="b" l="l" r="r" t="t"/>
                <a:pathLst>
                  <a:path extrusionOk="0" h="2261" w="2383">
                    <a:moveTo>
                      <a:pt x="2311" y="0"/>
                    </a:moveTo>
                    <a:lnTo>
                      <a:pt x="0" y="2257"/>
                    </a:lnTo>
                    <a:cubicBezTo>
                      <a:pt x="0" y="2257"/>
                      <a:pt x="47" y="2260"/>
                      <a:pt x="126" y="2260"/>
                    </a:cubicBezTo>
                    <a:cubicBezTo>
                      <a:pt x="433" y="2260"/>
                      <a:pt x="1238" y="2210"/>
                      <a:pt x="1749" y="1713"/>
                    </a:cubicBezTo>
                    <a:cubicBezTo>
                      <a:pt x="2382"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9"/>
              <p:cNvSpPr/>
              <p:nvPr/>
            </p:nvSpPr>
            <p:spPr>
              <a:xfrm>
                <a:off x="3743109" y="4468250"/>
                <a:ext cx="98853" cy="94124"/>
              </a:xfrm>
              <a:custGeom>
                <a:rect b="b" l="l" r="r" t="t"/>
                <a:pathLst>
                  <a:path extrusionOk="0" h="2269" w="2383">
                    <a:moveTo>
                      <a:pt x="2311" y="0"/>
                    </a:moveTo>
                    <a:lnTo>
                      <a:pt x="0" y="2266"/>
                    </a:lnTo>
                    <a:cubicBezTo>
                      <a:pt x="0" y="2266"/>
                      <a:pt x="39" y="2269"/>
                      <a:pt x="105" y="2269"/>
                    </a:cubicBezTo>
                    <a:cubicBezTo>
                      <a:pt x="396" y="2269"/>
                      <a:pt x="1226" y="2222"/>
                      <a:pt x="1749" y="1713"/>
                    </a:cubicBezTo>
                    <a:cubicBezTo>
                      <a:pt x="2382"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9"/>
              <p:cNvSpPr/>
              <p:nvPr/>
            </p:nvSpPr>
            <p:spPr>
              <a:xfrm>
                <a:off x="3636541" y="4782812"/>
                <a:ext cx="98811" cy="94124"/>
              </a:xfrm>
              <a:custGeom>
                <a:rect b="b" l="l" r="r" t="t"/>
                <a:pathLst>
                  <a:path extrusionOk="0" h="2269" w="2382">
                    <a:moveTo>
                      <a:pt x="71" y="0"/>
                    </a:moveTo>
                    <a:cubicBezTo>
                      <a:pt x="71" y="0"/>
                      <a:pt x="0" y="1089"/>
                      <a:pt x="633" y="1713"/>
                    </a:cubicBezTo>
                    <a:cubicBezTo>
                      <a:pt x="1156" y="2221"/>
                      <a:pt x="1986" y="2269"/>
                      <a:pt x="2277" y="2269"/>
                    </a:cubicBezTo>
                    <a:cubicBezTo>
                      <a:pt x="2344" y="2269"/>
                      <a:pt x="2382" y="2266"/>
                      <a:pt x="2382"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9"/>
              <p:cNvSpPr/>
              <p:nvPr/>
            </p:nvSpPr>
            <p:spPr>
              <a:xfrm>
                <a:off x="3636541" y="4678068"/>
                <a:ext cx="98811" cy="94165"/>
              </a:xfrm>
              <a:custGeom>
                <a:rect b="b" l="l" r="r" t="t"/>
                <a:pathLst>
                  <a:path extrusionOk="0" h="2270" w="2382">
                    <a:moveTo>
                      <a:pt x="71" y="1"/>
                    </a:moveTo>
                    <a:cubicBezTo>
                      <a:pt x="71" y="1"/>
                      <a:pt x="0" y="1089"/>
                      <a:pt x="633" y="1714"/>
                    </a:cubicBezTo>
                    <a:cubicBezTo>
                      <a:pt x="1156" y="2222"/>
                      <a:pt x="1986" y="2269"/>
                      <a:pt x="2277" y="2269"/>
                    </a:cubicBezTo>
                    <a:cubicBezTo>
                      <a:pt x="2344" y="2269"/>
                      <a:pt x="2382" y="2267"/>
                      <a:pt x="2382" y="2267"/>
                    </a:cubicBezTo>
                    <a:lnTo>
                      <a:pt x="7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9"/>
              <p:cNvSpPr/>
              <p:nvPr/>
            </p:nvSpPr>
            <p:spPr>
              <a:xfrm>
                <a:off x="3636541" y="4573367"/>
                <a:ext cx="98811" cy="93792"/>
              </a:xfrm>
              <a:custGeom>
                <a:rect b="b" l="l" r="r" t="t"/>
                <a:pathLst>
                  <a:path extrusionOk="0" h="2261" w="2382">
                    <a:moveTo>
                      <a:pt x="71" y="0"/>
                    </a:moveTo>
                    <a:cubicBezTo>
                      <a:pt x="71" y="0"/>
                      <a:pt x="0" y="1080"/>
                      <a:pt x="633" y="1713"/>
                    </a:cubicBezTo>
                    <a:cubicBezTo>
                      <a:pt x="1144" y="2210"/>
                      <a:pt x="1949" y="2260"/>
                      <a:pt x="2257" y="2260"/>
                    </a:cubicBezTo>
                    <a:cubicBezTo>
                      <a:pt x="2336" y="2260"/>
                      <a:pt x="2382" y="2257"/>
                      <a:pt x="2382" y="2257"/>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9"/>
              <p:cNvSpPr/>
              <p:nvPr/>
            </p:nvSpPr>
            <p:spPr>
              <a:xfrm>
                <a:off x="3636541" y="4468250"/>
                <a:ext cx="98811" cy="94124"/>
              </a:xfrm>
              <a:custGeom>
                <a:rect b="b" l="l" r="r" t="t"/>
                <a:pathLst>
                  <a:path extrusionOk="0" h="2269" w="2382">
                    <a:moveTo>
                      <a:pt x="71" y="0"/>
                    </a:moveTo>
                    <a:cubicBezTo>
                      <a:pt x="71" y="1"/>
                      <a:pt x="0" y="1089"/>
                      <a:pt x="633" y="1713"/>
                    </a:cubicBezTo>
                    <a:cubicBezTo>
                      <a:pt x="1156" y="2222"/>
                      <a:pt x="1986" y="2269"/>
                      <a:pt x="2277" y="2269"/>
                    </a:cubicBezTo>
                    <a:cubicBezTo>
                      <a:pt x="2344" y="2269"/>
                      <a:pt x="2382" y="2266"/>
                      <a:pt x="2382"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9"/>
              <p:cNvSpPr/>
              <p:nvPr/>
            </p:nvSpPr>
            <p:spPr>
              <a:xfrm>
                <a:off x="2549284"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9"/>
              <p:cNvSpPr/>
              <p:nvPr/>
            </p:nvSpPr>
            <p:spPr>
              <a:xfrm>
                <a:off x="2523731"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9"/>
              <p:cNvSpPr/>
              <p:nvPr/>
            </p:nvSpPr>
            <p:spPr>
              <a:xfrm>
                <a:off x="25622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9"/>
              <p:cNvSpPr/>
              <p:nvPr/>
            </p:nvSpPr>
            <p:spPr>
              <a:xfrm>
                <a:off x="25622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9"/>
              <p:cNvSpPr/>
              <p:nvPr/>
            </p:nvSpPr>
            <p:spPr>
              <a:xfrm>
                <a:off x="25622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9"/>
              <p:cNvSpPr/>
              <p:nvPr/>
            </p:nvSpPr>
            <p:spPr>
              <a:xfrm>
                <a:off x="25622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9"/>
              <p:cNvSpPr/>
              <p:nvPr/>
            </p:nvSpPr>
            <p:spPr>
              <a:xfrm>
                <a:off x="25622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9"/>
              <p:cNvSpPr/>
              <p:nvPr/>
            </p:nvSpPr>
            <p:spPr>
              <a:xfrm>
                <a:off x="25622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9"/>
              <p:cNvSpPr/>
              <p:nvPr/>
            </p:nvSpPr>
            <p:spPr>
              <a:xfrm>
                <a:off x="25622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9"/>
              <p:cNvSpPr/>
              <p:nvPr/>
            </p:nvSpPr>
            <p:spPr>
              <a:xfrm>
                <a:off x="25622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9"/>
              <p:cNvSpPr/>
              <p:nvPr/>
            </p:nvSpPr>
            <p:spPr>
              <a:xfrm>
                <a:off x="2455617"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9"/>
              <p:cNvSpPr/>
              <p:nvPr/>
            </p:nvSpPr>
            <p:spPr>
              <a:xfrm>
                <a:off x="2455617"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9"/>
              <p:cNvSpPr/>
              <p:nvPr/>
            </p:nvSpPr>
            <p:spPr>
              <a:xfrm>
                <a:off x="2455617"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9"/>
              <p:cNvSpPr/>
              <p:nvPr/>
            </p:nvSpPr>
            <p:spPr>
              <a:xfrm>
                <a:off x="2455617"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9"/>
              <p:cNvSpPr/>
              <p:nvPr/>
            </p:nvSpPr>
            <p:spPr>
              <a:xfrm>
                <a:off x="4025107"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9"/>
              <p:cNvSpPr/>
              <p:nvPr/>
            </p:nvSpPr>
            <p:spPr>
              <a:xfrm>
                <a:off x="3999554" y="4383874"/>
                <a:ext cx="69608" cy="132910"/>
              </a:xfrm>
              <a:custGeom>
                <a:rect b="b" l="l" r="r" t="t"/>
                <a:pathLst>
                  <a:path extrusionOk="0" h="3204" w="1678">
                    <a:moveTo>
                      <a:pt x="839" y="0"/>
                    </a:moveTo>
                    <a:cubicBezTo>
                      <a:pt x="839" y="0"/>
                      <a:pt x="1" y="723"/>
                      <a:pt x="1" y="1606"/>
                    </a:cubicBezTo>
                    <a:cubicBezTo>
                      <a:pt x="1"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9"/>
              <p:cNvSpPr/>
              <p:nvPr/>
            </p:nvSpPr>
            <p:spPr>
              <a:xfrm>
                <a:off x="4038050" y="4782812"/>
                <a:ext cx="99226" cy="94124"/>
              </a:xfrm>
              <a:custGeom>
                <a:rect b="b" l="l" r="r" t="t"/>
                <a:pathLst>
                  <a:path extrusionOk="0" h="2269" w="2392">
                    <a:moveTo>
                      <a:pt x="2320" y="0"/>
                    </a:moveTo>
                    <a:lnTo>
                      <a:pt x="0" y="2266"/>
                    </a:lnTo>
                    <a:cubicBezTo>
                      <a:pt x="0" y="2266"/>
                      <a:pt x="39" y="2269"/>
                      <a:pt x="106" y="2269"/>
                    </a:cubicBezTo>
                    <a:cubicBezTo>
                      <a:pt x="399" y="2269"/>
                      <a:pt x="1233" y="2221"/>
                      <a:pt x="1749" y="1713"/>
                    </a:cubicBezTo>
                    <a:cubicBezTo>
                      <a:pt x="2391" y="108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9"/>
              <p:cNvSpPr/>
              <p:nvPr/>
            </p:nvSpPr>
            <p:spPr>
              <a:xfrm>
                <a:off x="4038050" y="4678068"/>
                <a:ext cx="99226" cy="94165"/>
              </a:xfrm>
              <a:custGeom>
                <a:rect b="b" l="l" r="r" t="t"/>
                <a:pathLst>
                  <a:path extrusionOk="0" h="2270" w="2392">
                    <a:moveTo>
                      <a:pt x="2320" y="1"/>
                    </a:moveTo>
                    <a:lnTo>
                      <a:pt x="0" y="2267"/>
                    </a:lnTo>
                    <a:cubicBezTo>
                      <a:pt x="0" y="2267"/>
                      <a:pt x="39" y="2269"/>
                      <a:pt x="106" y="2269"/>
                    </a:cubicBezTo>
                    <a:cubicBezTo>
                      <a:pt x="399" y="2269"/>
                      <a:pt x="1233" y="2222"/>
                      <a:pt x="1749" y="1714"/>
                    </a:cubicBezTo>
                    <a:cubicBezTo>
                      <a:pt x="2391" y="1089"/>
                      <a:pt x="2320" y="1"/>
                      <a:pt x="23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9"/>
              <p:cNvSpPr/>
              <p:nvPr/>
            </p:nvSpPr>
            <p:spPr>
              <a:xfrm>
                <a:off x="4038050" y="4573367"/>
                <a:ext cx="99226" cy="93792"/>
              </a:xfrm>
              <a:custGeom>
                <a:rect b="b" l="l" r="r" t="t"/>
                <a:pathLst>
                  <a:path extrusionOk="0" h="2261" w="2392">
                    <a:moveTo>
                      <a:pt x="2320" y="0"/>
                    </a:moveTo>
                    <a:lnTo>
                      <a:pt x="0" y="2257"/>
                    </a:lnTo>
                    <a:cubicBezTo>
                      <a:pt x="0" y="2257"/>
                      <a:pt x="47" y="2260"/>
                      <a:pt x="127" y="2260"/>
                    </a:cubicBezTo>
                    <a:cubicBezTo>
                      <a:pt x="436" y="2260"/>
                      <a:pt x="1245" y="2210"/>
                      <a:pt x="1749" y="1713"/>
                    </a:cubicBezTo>
                    <a:cubicBezTo>
                      <a:pt x="2391" y="1080"/>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9"/>
              <p:cNvSpPr/>
              <p:nvPr/>
            </p:nvSpPr>
            <p:spPr>
              <a:xfrm>
                <a:off x="4038050" y="4468250"/>
                <a:ext cx="99226" cy="94124"/>
              </a:xfrm>
              <a:custGeom>
                <a:rect b="b" l="l" r="r" t="t"/>
                <a:pathLst>
                  <a:path extrusionOk="0" h="2269" w="2392">
                    <a:moveTo>
                      <a:pt x="2320" y="0"/>
                    </a:moveTo>
                    <a:lnTo>
                      <a:pt x="0" y="2266"/>
                    </a:lnTo>
                    <a:cubicBezTo>
                      <a:pt x="0" y="2266"/>
                      <a:pt x="39" y="2269"/>
                      <a:pt x="106" y="2269"/>
                    </a:cubicBezTo>
                    <a:cubicBezTo>
                      <a:pt x="399" y="2269"/>
                      <a:pt x="1233" y="2222"/>
                      <a:pt x="1749" y="1713"/>
                    </a:cubicBezTo>
                    <a:cubicBezTo>
                      <a:pt x="2391" y="1089"/>
                      <a:pt x="2320" y="1"/>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9"/>
              <p:cNvSpPr/>
              <p:nvPr/>
            </p:nvSpPr>
            <p:spPr>
              <a:xfrm>
                <a:off x="4038050" y="4782812"/>
                <a:ext cx="99226" cy="94124"/>
              </a:xfrm>
              <a:custGeom>
                <a:rect b="b" l="l" r="r" t="t"/>
                <a:pathLst>
                  <a:path extrusionOk="0" h="2269" w="2392">
                    <a:moveTo>
                      <a:pt x="2320" y="0"/>
                    </a:moveTo>
                    <a:lnTo>
                      <a:pt x="0" y="2266"/>
                    </a:lnTo>
                    <a:cubicBezTo>
                      <a:pt x="0" y="2266"/>
                      <a:pt x="39" y="2269"/>
                      <a:pt x="106" y="2269"/>
                    </a:cubicBezTo>
                    <a:cubicBezTo>
                      <a:pt x="399" y="2269"/>
                      <a:pt x="1233" y="2221"/>
                      <a:pt x="1749" y="1713"/>
                    </a:cubicBezTo>
                    <a:cubicBezTo>
                      <a:pt x="2391" y="1089"/>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9"/>
              <p:cNvSpPr/>
              <p:nvPr/>
            </p:nvSpPr>
            <p:spPr>
              <a:xfrm>
                <a:off x="4038050" y="4678068"/>
                <a:ext cx="99226" cy="94165"/>
              </a:xfrm>
              <a:custGeom>
                <a:rect b="b" l="l" r="r" t="t"/>
                <a:pathLst>
                  <a:path extrusionOk="0" h="2270" w="2392">
                    <a:moveTo>
                      <a:pt x="2320" y="1"/>
                    </a:moveTo>
                    <a:lnTo>
                      <a:pt x="0" y="2267"/>
                    </a:lnTo>
                    <a:cubicBezTo>
                      <a:pt x="0" y="2267"/>
                      <a:pt x="39" y="2269"/>
                      <a:pt x="106" y="2269"/>
                    </a:cubicBezTo>
                    <a:cubicBezTo>
                      <a:pt x="399" y="2269"/>
                      <a:pt x="1233" y="2222"/>
                      <a:pt x="1749" y="1714"/>
                    </a:cubicBezTo>
                    <a:cubicBezTo>
                      <a:pt x="2391" y="1089"/>
                      <a:pt x="2320" y="1"/>
                      <a:pt x="23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9"/>
              <p:cNvSpPr/>
              <p:nvPr/>
            </p:nvSpPr>
            <p:spPr>
              <a:xfrm>
                <a:off x="4038050" y="4573367"/>
                <a:ext cx="99226" cy="93792"/>
              </a:xfrm>
              <a:custGeom>
                <a:rect b="b" l="l" r="r" t="t"/>
                <a:pathLst>
                  <a:path extrusionOk="0" h="2261" w="2392">
                    <a:moveTo>
                      <a:pt x="2320" y="0"/>
                    </a:moveTo>
                    <a:lnTo>
                      <a:pt x="0" y="2257"/>
                    </a:lnTo>
                    <a:cubicBezTo>
                      <a:pt x="0" y="2257"/>
                      <a:pt x="47" y="2260"/>
                      <a:pt x="127" y="2260"/>
                    </a:cubicBezTo>
                    <a:cubicBezTo>
                      <a:pt x="436" y="2260"/>
                      <a:pt x="1245" y="2210"/>
                      <a:pt x="1749" y="1713"/>
                    </a:cubicBezTo>
                    <a:cubicBezTo>
                      <a:pt x="2391" y="1080"/>
                      <a:pt x="2320" y="0"/>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9"/>
              <p:cNvSpPr/>
              <p:nvPr/>
            </p:nvSpPr>
            <p:spPr>
              <a:xfrm>
                <a:off x="4038050" y="4468250"/>
                <a:ext cx="99226" cy="94124"/>
              </a:xfrm>
              <a:custGeom>
                <a:rect b="b" l="l" r="r" t="t"/>
                <a:pathLst>
                  <a:path extrusionOk="0" h="2269" w="2392">
                    <a:moveTo>
                      <a:pt x="2320" y="0"/>
                    </a:moveTo>
                    <a:lnTo>
                      <a:pt x="0" y="2266"/>
                    </a:lnTo>
                    <a:cubicBezTo>
                      <a:pt x="0" y="2266"/>
                      <a:pt x="39" y="2269"/>
                      <a:pt x="106" y="2269"/>
                    </a:cubicBezTo>
                    <a:cubicBezTo>
                      <a:pt x="399" y="2269"/>
                      <a:pt x="1233" y="2222"/>
                      <a:pt x="1749" y="1713"/>
                    </a:cubicBezTo>
                    <a:cubicBezTo>
                      <a:pt x="2391" y="1089"/>
                      <a:pt x="2320" y="1"/>
                      <a:pt x="23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9"/>
              <p:cNvSpPr/>
              <p:nvPr/>
            </p:nvSpPr>
            <p:spPr>
              <a:xfrm>
                <a:off x="3931481" y="4782812"/>
                <a:ext cx="99185" cy="94124"/>
              </a:xfrm>
              <a:custGeom>
                <a:rect b="b" l="l" r="r" t="t"/>
                <a:pathLst>
                  <a:path extrusionOk="0" h="2269" w="2391">
                    <a:moveTo>
                      <a:pt x="80" y="0"/>
                    </a:moveTo>
                    <a:cubicBezTo>
                      <a:pt x="80" y="0"/>
                      <a:pt x="0" y="1089"/>
                      <a:pt x="642" y="1713"/>
                    </a:cubicBezTo>
                    <a:cubicBezTo>
                      <a:pt x="1158" y="2221"/>
                      <a:pt x="1993" y="2269"/>
                      <a:pt x="2285" y="2269"/>
                    </a:cubicBezTo>
                    <a:cubicBezTo>
                      <a:pt x="2352" y="2269"/>
                      <a:pt x="2391" y="2266"/>
                      <a:pt x="2391" y="2266"/>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9"/>
              <p:cNvSpPr/>
              <p:nvPr/>
            </p:nvSpPr>
            <p:spPr>
              <a:xfrm>
                <a:off x="3931481" y="4678068"/>
                <a:ext cx="99185" cy="94165"/>
              </a:xfrm>
              <a:custGeom>
                <a:rect b="b" l="l" r="r" t="t"/>
                <a:pathLst>
                  <a:path extrusionOk="0" h="2270" w="2391">
                    <a:moveTo>
                      <a:pt x="80" y="1"/>
                    </a:moveTo>
                    <a:cubicBezTo>
                      <a:pt x="80" y="1"/>
                      <a:pt x="0" y="1089"/>
                      <a:pt x="642" y="1714"/>
                    </a:cubicBezTo>
                    <a:cubicBezTo>
                      <a:pt x="1158" y="2222"/>
                      <a:pt x="1993" y="2269"/>
                      <a:pt x="2285" y="2269"/>
                    </a:cubicBezTo>
                    <a:cubicBezTo>
                      <a:pt x="2352" y="2269"/>
                      <a:pt x="2391" y="2267"/>
                      <a:pt x="2391" y="2267"/>
                    </a:cubicBezTo>
                    <a:lnTo>
                      <a:pt x="8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9"/>
              <p:cNvSpPr/>
              <p:nvPr/>
            </p:nvSpPr>
            <p:spPr>
              <a:xfrm>
                <a:off x="3931481" y="4573367"/>
                <a:ext cx="99185" cy="93792"/>
              </a:xfrm>
              <a:custGeom>
                <a:rect b="b" l="l" r="r" t="t"/>
                <a:pathLst>
                  <a:path extrusionOk="0" h="2261" w="2391">
                    <a:moveTo>
                      <a:pt x="80" y="0"/>
                    </a:moveTo>
                    <a:lnTo>
                      <a:pt x="80" y="0"/>
                    </a:lnTo>
                    <a:cubicBezTo>
                      <a:pt x="80" y="0"/>
                      <a:pt x="0" y="1080"/>
                      <a:pt x="642" y="1713"/>
                    </a:cubicBezTo>
                    <a:cubicBezTo>
                      <a:pt x="1146" y="2210"/>
                      <a:pt x="1955" y="2260"/>
                      <a:pt x="2265" y="2260"/>
                    </a:cubicBezTo>
                    <a:cubicBezTo>
                      <a:pt x="2344" y="2260"/>
                      <a:pt x="2391" y="2257"/>
                      <a:pt x="2391" y="2257"/>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9"/>
              <p:cNvSpPr/>
              <p:nvPr/>
            </p:nvSpPr>
            <p:spPr>
              <a:xfrm>
                <a:off x="3931481" y="4468250"/>
                <a:ext cx="99185" cy="94124"/>
              </a:xfrm>
              <a:custGeom>
                <a:rect b="b" l="l" r="r" t="t"/>
                <a:pathLst>
                  <a:path extrusionOk="0" h="2269" w="2391">
                    <a:moveTo>
                      <a:pt x="80" y="0"/>
                    </a:moveTo>
                    <a:cubicBezTo>
                      <a:pt x="80" y="1"/>
                      <a:pt x="0" y="1089"/>
                      <a:pt x="642" y="1713"/>
                    </a:cubicBezTo>
                    <a:cubicBezTo>
                      <a:pt x="1158" y="2222"/>
                      <a:pt x="1993" y="2269"/>
                      <a:pt x="2285" y="2269"/>
                    </a:cubicBezTo>
                    <a:cubicBezTo>
                      <a:pt x="2352" y="2269"/>
                      <a:pt x="2391" y="2266"/>
                      <a:pt x="2391" y="2266"/>
                    </a:cubicBezTo>
                    <a:lnTo>
                      <a:pt x="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9"/>
              <p:cNvSpPr/>
              <p:nvPr/>
            </p:nvSpPr>
            <p:spPr>
              <a:xfrm>
                <a:off x="4320421"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9"/>
              <p:cNvSpPr/>
              <p:nvPr/>
            </p:nvSpPr>
            <p:spPr>
              <a:xfrm>
                <a:off x="4294868" y="4383874"/>
                <a:ext cx="69608" cy="132910"/>
              </a:xfrm>
              <a:custGeom>
                <a:rect b="b" l="l" r="r" t="t"/>
                <a:pathLst>
                  <a:path extrusionOk="0" h="3204" w="1678">
                    <a:moveTo>
                      <a:pt x="839" y="0"/>
                    </a:moveTo>
                    <a:cubicBezTo>
                      <a:pt x="839" y="0"/>
                      <a:pt x="1" y="723"/>
                      <a:pt x="1" y="1606"/>
                    </a:cubicBezTo>
                    <a:cubicBezTo>
                      <a:pt x="1"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9"/>
              <p:cNvSpPr/>
              <p:nvPr/>
            </p:nvSpPr>
            <p:spPr>
              <a:xfrm>
                <a:off x="4333364" y="4782812"/>
                <a:ext cx="99226" cy="94124"/>
              </a:xfrm>
              <a:custGeom>
                <a:rect b="b" l="l" r="r" t="t"/>
                <a:pathLst>
                  <a:path extrusionOk="0" h="2269" w="2392">
                    <a:moveTo>
                      <a:pt x="2311" y="0"/>
                    </a:moveTo>
                    <a:lnTo>
                      <a:pt x="0" y="2266"/>
                    </a:lnTo>
                    <a:cubicBezTo>
                      <a:pt x="0" y="2266"/>
                      <a:pt x="39" y="2269"/>
                      <a:pt x="106" y="2269"/>
                    </a:cubicBezTo>
                    <a:cubicBezTo>
                      <a:pt x="399"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9"/>
              <p:cNvSpPr/>
              <p:nvPr/>
            </p:nvSpPr>
            <p:spPr>
              <a:xfrm>
                <a:off x="4333364" y="4678068"/>
                <a:ext cx="99226" cy="94165"/>
              </a:xfrm>
              <a:custGeom>
                <a:rect b="b" l="l" r="r" t="t"/>
                <a:pathLst>
                  <a:path extrusionOk="0" h="2270" w="2392">
                    <a:moveTo>
                      <a:pt x="2311" y="1"/>
                    </a:moveTo>
                    <a:lnTo>
                      <a:pt x="0" y="2267"/>
                    </a:lnTo>
                    <a:cubicBezTo>
                      <a:pt x="0" y="2267"/>
                      <a:pt x="39" y="2269"/>
                      <a:pt x="106" y="2269"/>
                    </a:cubicBezTo>
                    <a:cubicBezTo>
                      <a:pt x="399"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9"/>
              <p:cNvSpPr/>
              <p:nvPr/>
            </p:nvSpPr>
            <p:spPr>
              <a:xfrm>
                <a:off x="4333364"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9"/>
              <p:cNvSpPr/>
              <p:nvPr/>
            </p:nvSpPr>
            <p:spPr>
              <a:xfrm>
                <a:off x="4333364" y="4468250"/>
                <a:ext cx="99226" cy="94124"/>
              </a:xfrm>
              <a:custGeom>
                <a:rect b="b" l="l" r="r" t="t"/>
                <a:pathLst>
                  <a:path extrusionOk="0" h="2269" w="2392">
                    <a:moveTo>
                      <a:pt x="2311" y="0"/>
                    </a:moveTo>
                    <a:lnTo>
                      <a:pt x="0" y="2266"/>
                    </a:lnTo>
                    <a:cubicBezTo>
                      <a:pt x="0" y="2266"/>
                      <a:pt x="39" y="2269"/>
                      <a:pt x="106" y="2269"/>
                    </a:cubicBezTo>
                    <a:cubicBezTo>
                      <a:pt x="399"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9"/>
              <p:cNvSpPr/>
              <p:nvPr/>
            </p:nvSpPr>
            <p:spPr>
              <a:xfrm>
                <a:off x="4333364" y="4782812"/>
                <a:ext cx="99226" cy="94124"/>
              </a:xfrm>
              <a:custGeom>
                <a:rect b="b" l="l" r="r" t="t"/>
                <a:pathLst>
                  <a:path extrusionOk="0" h="2269" w="2392">
                    <a:moveTo>
                      <a:pt x="2311" y="0"/>
                    </a:moveTo>
                    <a:lnTo>
                      <a:pt x="0" y="2266"/>
                    </a:lnTo>
                    <a:cubicBezTo>
                      <a:pt x="0" y="2266"/>
                      <a:pt x="39" y="2269"/>
                      <a:pt x="106" y="2269"/>
                    </a:cubicBezTo>
                    <a:cubicBezTo>
                      <a:pt x="399"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9"/>
              <p:cNvSpPr/>
              <p:nvPr/>
            </p:nvSpPr>
            <p:spPr>
              <a:xfrm>
                <a:off x="4333364" y="4678068"/>
                <a:ext cx="99226" cy="94165"/>
              </a:xfrm>
              <a:custGeom>
                <a:rect b="b" l="l" r="r" t="t"/>
                <a:pathLst>
                  <a:path extrusionOk="0" h="2270" w="2392">
                    <a:moveTo>
                      <a:pt x="2311" y="1"/>
                    </a:moveTo>
                    <a:lnTo>
                      <a:pt x="0" y="2267"/>
                    </a:lnTo>
                    <a:cubicBezTo>
                      <a:pt x="0" y="2267"/>
                      <a:pt x="39" y="2269"/>
                      <a:pt x="106" y="2269"/>
                    </a:cubicBezTo>
                    <a:cubicBezTo>
                      <a:pt x="399"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9"/>
              <p:cNvSpPr/>
              <p:nvPr/>
            </p:nvSpPr>
            <p:spPr>
              <a:xfrm>
                <a:off x="4333364"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80"/>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9"/>
              <p:cNvSpPr/>
              <p:nvPr/>
            </p:nvSpPr>
            <p:spPr>
              <a:xfrm>
                <a:off x="4333364" y="4468250"/>
                <a:ext cx="99226" cy="94124"/>
              </a:xfrm>
              <a:custGeom>
                <a:rect b="b" l="l" r="r" t="t"/>
                <a:pathLst>
                  <a:path extrusionOk="0" h="2269" w="2392">
                    <a:moveTo>
                      <a:pt x="2311" y="0"/>
                    </a:moveTo>
                    <a:lnTo>
                      <a:pt x="0" y="2266"/>
                    </a:lnTo>
                    <a:cubicBezTo>
                      <a:pt x="0" y="2266"/>
                      <a:pt x="39" y="2269"/>
                      <a:pt x="106" y="2269"/>
                    </a:cubicBezTo>
                    <a:cubicBezTo>
                      <a:pt x="399"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9"/>
              <p:cNvSpPr/>
              <p:nvPr/>
            </p:nvSpPr>
            <p:spPr>
              <a:xfrm>
                <a:off x="4226795" y="4782812"/>
                <a:ext cx="99185" cy="94124"/>
              </a:xfrm>
              <a:custGeom>
                <a:rect b="b" l="l" r="r" t="t"/>
                <a:pathLst>
                  <a:path extrusionOk="0" h="2269" w="2391">
                    <a:moveTo>
                      <a:pt x="71" y="0"/>
                    </a:moveTo>
                    <a:cubicBezTo>
                      <a:pt x="71" y="0"/>
                      <a:pt x="0" y="1089"/>
                      <a:pt x="642" y="1713"/>
                    </a:cubicBezTo>
                    <a:cubicBezTo>
                      <a:pt x="1158" y="2221"/>
                      <a:pt x="1993" y="2269"/>
                      <a:pt x="2285" y="2269"/>
                    </a:cubicBezTo>
                    <a:cubicBezTo>
                      <a:pt x="2352" y="2269"/>
                      <a:pt x="2391" y="2266"/>
                      <a:pt x="2391"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9"/>
              <p:cNvSpPr/>
              <p:nvPr/>
            </p:nvSpPr>
            <p:spPr>
              <a:xfrm>
                <a:off x="4226795" y="4678068"/>
                <a:ext cx="99185" cy="94165"/>
              </a:xfrm>
              <a:custGeom>
                <a:rect b="b" l="l" r="r" t="t"/>
                <a:pathLst>
                  <a:path extrusionOk="0" h="2270" w="2391">
                    <a:moveTo>
                      <a:pt x="71" y="1"/>
                    </a:moveTo>
                    <a:cubicBezTo>
                      <a:pt x="71" y="1"/>
                      <a:pt x="0" y="1089"/>
                      <a:pt x="642" y="1714"/>
                    </a:cubicBezTo>
                    <a:cubicBezTo>
                      <a:pt x="1158" y="2222"/>
                      <a:pt x="1993" y="2269"/>
                      <a:pt x="2285" y="2269"/>
                    </a:cubicBezTo>
                    <a:cubicBezTo>
                      <a:pt x="2352" y="2269"/>
                      <a:pt x="2391" y="2267"/>
                      <a:pt x="2391" y="2267"/>
                    </a:cubicBezTo>
                    <a:lnTo>
                      <a:pt x="7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9"/>
              <p:cNvSpPr/>
              <p:nvPr/>
            </p:nvSpPr>
            <p:spPr>
              <a:xfrm>
                <a:off x="4226795" y="4573367"/>
                <a:ext cx="99185" cy="93792"/>
              </a:xfrm>
              <a:custGeom>
                <a:rect b="b" l="l" r="r" t="t"/>
                <a:pathLst>
                  <a:path extrusionOk="0" h="2261" w="2391">
                    <a:moveTo>
                      <a:pt x="71" y="0"/>
                    </a:moveTo>
                    <a:cubicBezTo>
                      <a:pt x="71" y="0"/>
                      <a:pt x="0" y="1080"/>
                      <a:pt x="642" y="1713"/>
                    </a:cubicBezTo>
                    <a:cubicBezTo>
                      <a:pt x="1146" y="2210"/>
                      <a:pt x="1955" y="2260"/>
                      <a:pt x="2265" y="2260"/>
                    </a:cubicBezTo>
                    <a:cubicBezTo>
                      <a:pt x="2344" y="2260"/>
                      <a:pt x="2391" y="2257"/>
                      <a:pt x="2391" y="2257"/>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9"/>
              <p:cNvSpPr/>
              <p:nvPr/>
            </p:nvSpPr>
            <p:spPr>
              <a:xfrm>
                <a:off x="4226795" y="4468250"/>
                <a:ext cx="99185" cy="94124"/>
              </a:xfrm>
              <a:custGeom>
                <a:rect b="b" l="l" r="r" t="t"/>
                <a:pathLst>
                  <a:path extrusionOk="0" h="2269" w="2391">
                    <a:moveTo>
                      <a:pt x="71" y="0"/>
                    </a:moveTo>
                    <a:cubicBezTo>
                      <a:pt x="71" y="1"/>
                      <a:pt x="0" y="1089"/>
                      <a:pt x="642" y="1713"/>
                    </a:cubicBezTo>
                    <a:cubicBezTo>
                      <a:pt x="1158" y="2222"/>
                      <a:pt x="1993" y="2269"/>
                      <a:pt x="2285" y="2269"/>
                    </a:cubicBezTo>
                    <a:cubicBezTo>
                      <a:pt x="2352" y="2269"/>
                      <a:pt x="2391" y="2266"/>
                      <a:pt x="2391" y="2266"/>
                    </a:cubicBezTo>
                    <a:lnTo>
                      <a:pt x="7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9"/>
              <p:cNvSpPr/>
              <p:nvPr/>
            </p:nvSpPr>
            <p:spPr>
              <a:xfrm>
                <a:off x="2253959"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9"/>
              <p:cNvSpPr/>
              <p:nvPr/>
            </p:nvSpPr>
            <p:spPr>
              <a:xfrm>
                <a:off x="2228406"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9"/>
              <p:cNvSpPr/>
              <p:nvPr/>
            </p:nvSpPr>
            <p:spPr>
              <a:xfrm>
                <a:off x="226690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9"/>
              <p:cNvSpPr/>
              <p:nvPr/>
            </p:nvSpPr>
            <p:spPr>
              <a:xfrm>
                <a:off x="226690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9"/>
              <p:cNvSpPr/>
              <p:nvPr/>
            </p:nvSpPr>
            <p:spPr>
              <a:xfrm>
                <a:off x="226690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9"/>
              <p:cNvSpPr/>
              <p:nvPr/>
            </p:nvSpPr>
            <p:spPr>
              <a:xfrm>
                <a:off x="226690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9"/>
              <p:cNvSpPr/>
              <p:nvPr/>
            </p:nvSpPr>
            <p:spPr>
              <a:xfrm>
                <a:off x="226690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9"/>
              <p:cNvSpPr/>
              <p:nvPr/>
            </p:nvSpPr>
            <p:spPr>
              <a:xfrm>
                <a:off x="226690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9"/>
              <p:cNvSpPr/>
              <p:nvPr/>
            </p:nvSpPr>
            <p:spPr>
              <a:xfrm>
                <a:off x="226690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9"/>
              <p:cNvSpPr/>
              <p:nvPr/>
            </p:nvSpPr>
            <p:spPr>
              <a:xfrm>
                <a:off x="226690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9"/>
              <p:cNvSpPr/>
              <p:nvPr/>
            </p:nvSpPr>
            <p:spPr>
              <a:xfrm>
                <a:off x="2160292"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9"/>
              <p:cNvSpPr/>
              <p:nvPr/>
            </p:nvSpPr>
            <p:spPr>
              <a:xfrm>
                <a:off x="2160292"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9"/>
              <p:cNvSpPr/>
              <p:nvPr/>
            </p:nvSpPr>
            <p:spPr>
              <a:xfrm>
                <a:off x="2160292"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9"/>
              <p:cNvSpPr/>
              <p:nvPr/>
            </p:nvSpPr>
            <p:spPr>
              <a:xfrm>
                <a:off x="2160292"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9"/>
              <p:cNvSpPr/>
              <p:nvPr/>
            </p:nvSpPr>
            <p:spPr>
              <a:xfrm>
                <a:off x="1958634"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9"/>
              <p:cNvSpPr/>
              <p:nvPr/>
            </p:nvSpPr>
            <p:spPr>
              <a:xfrm>
                <a:off x="1933081"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9"/>
              <p:cNvSpPr/>
              <p:nvPr/>
            </p:nvSpPr>
            <p:spPr>
              <a:xfrm>
                <a:off x="197157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9"/>
              <p:cNvSpPr/>
              <p:nvPr/>
            </p:nvSpPr>
            <p:spPr>
              <a:xfrm>
                <a:off x="197157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9"/>
              <p:cNvSpPr/>
              <p:nvPr/>
            </p:nvSpPr>
            <p:spPr>
              <a:xfrm>
                <a:off x="197157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9"/>
              <p:cNvSpPr/>
              <p:nvPr/>
            </p:nvSpPr>
            <p:spPr>
              <a:xfrm>
                <a:off x="197157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9"/>
              <p:cNvSpPr/>
              <p:nvPr/>
            </p:nvSpPr>
            <p:spPr>
              <a:xfrm>
                <a:off x="197157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9"/>
              <p:cNvSpPr/>
              <p:nvPr/>
            </p:nvSpPr>
            <p:spPr>
              <a:xfrm>
                <a:off x="197157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9"/>
              <p:cNvSpPr/>
              <p:nvPr/>
            </p:nvSpPr>
            <p:spPr>
              <a:xfrm>
                <a:off x="197157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9"/>
              <p:cNvSpPr/>
              <p:nvPr/>
            </p:nvSpPr>
            <p:spPr>
              <a:xfrm>
                <a:off x="197157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9"/>
              <p:cNvSpPr/>
              <p:nvPr/>
            </p:nvSpPr>
            <p:spPr>
              <a:xfrm>
                <a:off x="1864967"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9"/>
              <p:cNvSpPr/>
              <p:nvPr/>
            </p:nvSpPr>
            <p:spPr>
              <a:xfrm>
                <a:off x="1864967"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9"/>
              <p:cNvSpPr/>
              <p:nvPr/>
            </p:nvSpPr>
            <p:spPr>
              <a:xfrm>
                <a:off x="1864967"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9"/>
              <p:cNvSpPr/>
              <p:nvPr/>
            </p:nvSpPr>
            <p:spPr>
              <a:xfrm>
                <a:off x="1864967"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9"/>
              <p:cNvSpPr/>
              <p:nvPr/>
            </p:nvSpPr>
            <p:spPr>
              <a:xfrm>
                <a:off x="1663309"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9"/>
              <p:cNvSpPr/>
              <p:nvPr/>
            </p:nvSpPr>
            <p:spPr>
              <a:xfrm>
                <a:off x="1637756"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9"/>
              <p:cNvSpPr/>
              <p:nvPr/>
            </p:nvSpPr>
            <p:spPr>
              <a:xfrm>
                <a:off x="167625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9"/>
              <p:cNvSpPr/>
              <p:nvPr/>
            </p:nvSpPr>
            <p:spPr>
              <a:xfrm>
                <a:off x="167625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9"/>
              <p:cNvSpPr/>
              <p:nvPr/>
            </p:nvSpPr>
            <p:spPr>
              <a:xfrm>
                <a:off x="167625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9"/>
              <p:cNvSpPr/>
              <p:nvPr/>
            </p:nvSpPr>
            <p:spPr>
              <a:xfrm>
                <a:off x="167625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9"/>
              <p:cNvSpPr/>
              <p:nvPr/>
            </p:nvSpPr>
            <p:spPr>
              <a:xfrm>
                <a:off x="167625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9"/>
              <p:cNvSpPr/>
              <p:nvPr/>
            </p:nvSpPr>
            <p:spPr>
              <a:xfrm>
                <a:off x="167625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9"/>
              <p:cNvSpPr/>
              <p:nvPr/>
            </p:nvSpPr>
            <p:spPr>
              <a:xfrm>
                <a:off x="167625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9"/>
              <p:cNvSpPr/>
              <p:nvPr/>
            </p:nvSpPr>
            <p:spPr>
              <a:xfrm>
                <a:off x="167625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9"/>
              <p:cNvSpPr/>
              <p:nvPr/>
            </p:nvSpPr>
            <p:spPr>
              <a:xfrm>
                <a:off x="1569642"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9"/>
              <p:cNvSpPr/>
              <p:nvPr/>
            </p:nvSpPr>
            <p:spPr>
              <a:xfrm>
                <a:off x="1569642"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9"/>
              <p:cNvSpPr/>
              <p:nvPr/>
            </p:nvSpPr>
            <p:spPr>
              <a:xfrm>
                <a:off x="1569642"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9"/>
              <p:cNvSpPr/>
              <p:nvPr/>
            </p:nvSpPr>
            <p:spPr>
              <a:xfrm>
                <a:off x="1569642"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9"/>
              <p:cNvSpPr/>
              <p:nvPr/>
            </p:nvSpPr>
            <p:spPr>
              <a:xfrm>
                <a:off x="1367984"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9"/>
              <p:cNvSpPr/>
              <p:nvPr/>
            </p:nvSpPr>
            <p:spPr>
              <a:xfrm>
                <a:off x="1342431"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9"/>
              <p:cNvSpPr/>
              <p:nvPr/>
            </p:nvSpPr>
            <p:spPr>
              <a:xfrm>
                <a:off x="13809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9"/>
              <p:cNvSpPr/>
              <p:nvPr/>
            </p:nvSpPr>
            <p:spPr>
              <a:xfrm>
                <a:off x="13809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9"/>
              <p:cNvSpPr/>
              <p:nvPr/>
            </p:nvSpPr>
            <p:spPr>
              <a:xfrm>
                <a:off x="13809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9"/>
              <p:cNvSpPr/>
              <p:nvPr/>
            </p:nvSpPr>
            <p:spPr>
              <a:xfrm>
                <a:off x="13809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9"/>
              <p:cNvSpPr/>
              <p:nvPr/>
            </p:nvSpPr>
            <p:spPr>
              <a:xfrm>
                <a:off x="13809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9"/>
              <p:cNvSpPr/>
              <p:nvPr/>
            </p:nvSpPr>
            <p:spPr>
              <a:xfrm>
                <a:off x="13809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9"/>
              <p:cNvSpPr/>
              <p:nvPr/>
            </p:nvSpPr>
            <p:spPr>
              <a:xfrm>
                <a:off x="13809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9"/>
              <p:cNvSpPr/>
              <p:nvPr/>
            </p:nvSpPr>
            <p:spPr>
              <a:xfrm>
                <a:off x="13809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9"/>
              <p:cNvSpPr/>
              <p:nvPr/>
            </p:nvSpPr>
            <p:spPr>
              <a:xfrm>
                <a:off x="1274317"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9"/>
              <p:cNvSpPr/>
              <p:nvPr/>
            </p:nvSpPr>
            <p:spPr>
              <a:xfrm>
                <a:off x="1274317"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9"/>
              <p:cNvSpPr/>
              <p:nvPr/>
            </p:nvSpPr>
            <p:spPr>
              <a:xfrm>
                <a:off x="1274317"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9"/>
              <p:cNvSpPr/>
              <p:nvPr/>
            </p:nvSpPr>
            <p:spPr>
              <a:xfrm>
                <a:off x="1274317"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9"/>
              <p:cNvSpPr/>
              <p:nvPr/>
            </p:nvSpPr>
            <p:spPr>
              <a:xfrm>
                <a:off x="1072659"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9"/>
              <p:cNvSpPr/>
              <p:nvPr/>
            </p:nvSpPr>
            <p:spPr>
              <a:xfrm>
                <a:off x="1047106"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9"/>
              <p:cNvSpPr/>
              <p:nvPr/>
            </p:nvSpPr>
            <p:spPr>
              <a:xfrm>
                <a:off x="108560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9"/>
              <p:cNvSpPr/>
              <p:nvPr/>
            </p:nvSpPr>
            <p:spPr>
              <a:xfrm>
                <a:off x="108560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9"/>
              <p:cNvSpPr/>
              <p:nvPr/>
            </p:nvSpPr>
            <p:spPr>
              <a:xfrm>
                <a:off x="108560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9"/>
              <p:cNvSpPr/>
              <p:nvPr/>
            </p:nvSpPr>
            <p:spPr>
              <a:xfrm>
                <a:off x="108560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9"/>
              <p:cNvSpPr/>
              <p:nvPr/>
            </p:nvSpPr>
            <p:spPr>
              <a:xfrm>
                <a:off x="108560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9"/>
              <p:cNvSpPr/>
              <p:nvPr/>
            </p:nvSpPr>
            <p:spPr>
              <a:xfrm>
                <a:off x="108560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9"/>
              <p:cNvSpPr/>
              <p:nvPr/>
            </p:nvSpPr>
            <p:spPr>
              <a:xfrm>
                <a:off x="108560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9"/>
              <p:cNvSpPr/>
              <p:nvPr/>
            </p:nvSpPr>
            <p:spPr>
              <a:xfrm>
                <a:off x="108560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9"/>
              <p:cNvSpPr/>
              <p:nvPr/>
            </p:nvSpPr>
            <p:spPr>
              <a:xfrm>
                <a:off x="978992"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9"/>
              <p:cNvSpPr/>
              <p:nvPr/>
            </p:nvSpPr>
            <p:spPr>
              <a:xfrm>
                <a:off x="978992"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9"/>
              <p:cNvSpPr/>
              <p:nvPr/>
            </p:nvSpPr>
            <p:spPr>
              <a:xfrm>
                <a:off x="978992"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9"/>
              <p:cNvSpPr/>
              <p:nvPr/>
            </p:nvSpPr>
            <p:spPr>
              <a:xfrm>
                <a:off x="978992"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9"/>
              <p:cNvSpPr/>
              <p:nvPr/>
            </p:nvSpPr>
            <p:spPr>
              <a:xfrm>
                <a:off x="777334"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9"/>
              <p:cNvSpPr/>
              <p:nvPr/>
            </p:nvSpPr>
            <p:spPr>
              <a:xfrm>
                <a:off x="751781"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9"/>
              <p:cNvSpPr/>
              <p:nvPr/>
            </p:nvSpPr>
            <p:spPr>
              <a:xfrm>
                <a:off x="79027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9"/>
              <p:cNvSpPr/>
              <p:nvPr/>
            </p:nvSpPr>
            <p:spPr>
              <a:xfrm>
                <a:off x="79027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9"/>
              <p:cNvSpPr/>
              <p:nvPr/>
            </p:nvSpPr>
            <p:spPr>
              <a:xfrm>
                <a:off x="79027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9"/>
              <p:cNvSpPr/>
              <p:nvPr/>
            </p:nvSpPr>
            <p:spPr>
              <a:xfrm>
                <a:off x="79027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9"/>
              <p:cNvSpPr/>
              <p:nvPr/>
            </p:nvSpPr>
            <p:spPr>
              <a:xfrm>
                <a:off x="79027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9"/>
              <p:cNvSpPr/>
              <p:nvPr/>
            </p:nvSpPr>
            <p:spPr>
              <a:xfrm>
                <a:off x="79027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9"/>
              <p:cNvSpPr/>
              <p:nvPr/>
            </p:nvSpPr>
            <p:spPr>
              <a:xfrm>
                <a:off x="79027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9"/>
              <p:cNvSpPr/>
              <p:nvPr/>
            </p:nvSpPr>
            <p:spPr>
              <a:xfrm>
                <a:off x="79027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9"/>
              <p:cNvSpPr/>
              <p:nvPr/>
            </p:nvSpPr>
            <p:spPr>
              <a:xfrm>
                <a:off x="683667"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9"/>
              <p:cNvSpPr/>
              <p:nvPr/>
            </p:nvSpPr>
            <p:spPr>
              <a:xfrm>
                <a:off x="683667"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9"/>
              <p:cNvSpPr/>
              <p:nvPr/>
            </p:nvSpPr>
            <p:spPr>
              <a:xfrm>
                <a:off x="683667"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9"/>
              <p:cNvSpPr/>
              <p:nvPr/>
            </p:nvSpPr>
            <p:spPr>
              <a:xfrm>
                <a:off x="683667"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9"/>
              <p:cNvSpPr/>
              <p:nvPr/>
            </p:nvSpPr>
            <p:spPr>
              <a:xfrm>
                <a:off x="482009"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9"/>
              <p:cNvSpPr/>
              <p:nvPr/>
            </p:nvSpPr>
            <p:spPr>
              <a:xfrm>
                <a:off x="456456"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9"/>
              <p:cNvSpPr/>
              <p:nvPr/>
            </p:nvSpPr>
            <p:spPr>
              <a:xfrm>
                <a:off x="49495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9"/>
              <p:cNvSpPr/>
              <p:nvPr/>
            </p:nvSpPr>
            <p:spPr>
              <a:xfrm>
                <a:off x="49495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9"/>
              <p:cNvSpPr/>
              <p:nvPr/>
            </p:nvSpPr>
            <p:spPr>
              <a:xfrm>
                <a:off x="49495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9"/>
              <p:cNvSpPr/>
              <p:nvPr/>
            </p:nvSpPr>
            <p:spPr>
              <a:xfrm>
                <a:off x="49495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9"/>
              <p:cNvSpPr/>
              <p:nvPr/>
            </p:nvSpPr>
            <p:spPr>
              <a:xfrm>
                <a:off x="494952"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9"/>
              <p:cNvSpPr/>
              <p:nvPr/>
            </p:nvSpPr>
            <p:spPr>
              <a:xfrm>
                <a:off x="494952"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9"/>
              <p:cNvSpPr/>
              <p:nvPr/>
            </p:nvSpPr>
            <p:spPr>
              <a:xfrm>
                <a:off x="494952"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9"/>
              <p:cNvSpPr/>
              <p:nvPr/>
            </p:nvSpPr>
            <p:spPr>
              <a:xfrm>
                <a:off x="494952"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9"/>
              <p:cNvSpPr/>
              <p:nvPr/>
            </p:nvSpPr>
            <p:spPr>
              <a:xfrm>
                <a:off x="388342"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9"/>
              <p:cNvSpPr/>
              <p:nvPr/>
            </p:nvSpPr>
            <p:spPr>
              <a:xfrm>
                <a:off x="388342"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9"/>
              <p:cNvSpPr/>
              <p:nvPr/>
            </p:nvSpPr>
            <p:spPr>
              <a:xfrm>
                <a:off x="388342"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9"/>
              <p:cNvSpPr/>
              <p:nvPr/>
            </p:nvSpPr>
            <p:spPr>
              <a:xfrm>
                <a:off x="388342"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9"/>
              <p:cNvSpPr/>
              <p:nvPr/>
            </p:nvSpPr>
            <p:spPr>
              <a:xfrm>
                <a:off x="186684" y="4465678"/>
                <a:ext cx="18543" cy="524048"/>
              </a:xfrm>
              <a:custGeom>
                <a:rect b="b" l="l" r="r" t="t"/>
                <a:pathLst>
                  <a:path extrusionOk="0" h="12633" w="447">
                    <a:moveTo>
                      <a:pt x="0" y="0"/>
                    </a:moveTo>
                    <a:lnTo>
                      <a:pt x="0" y="12632"/>
                    </a:lnTo>
                    <a:lnTo>
                      <a:pt x="446" y="12632"/>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9"/>
              <p:cNvSpPr/>
              <p:nvPr/>
            </p:nvSpPr>
            <p:spPr>
              <a:xfrm>
                <a:off x="161131" y="4383874"/>
                <a:ext cx="69608" cy="132910"/>
              </a:xfrm>
              <a:custGeom>
                <a:rect b="b" l="l" r="r" t="t"/>
                <a:pathLst>
                  <a:path extrusionOk="0" h="3204" w="1678">
                    <a:moveTo>
                      <a:pt x="839" y="0"/>
                    </a:moveTo>
                    <a:cubicBezTo>
                      <a:pt x="839" y="0"/>
                      <a:pt x="0" y="723"/>
                      <a:pt x="0" y="1606"/>
                    </a:cubicBezTo>
                    <a:cubicBezTo>
                      <a:pt x="0" y="2489"/>
                      <a:pt x="839" y="3203"/>
                      <a:pt x="839" y="3203"/>
                    </a:cubicBezTo>
                    <a:cubicBezTo>
                      <a:pt x="839" y="3203"/>
                      <a:pt x="1678" y="2489"/>
                      <a:pt x="1678" y="1606"/>
                    </a:cubicBezTo>
                    <a:cubicBezTo>
                      <a:pt x="1678" y="723"/>
                      <a:pt x="839" y="0"/>
                      <a:pt x="8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9"/>
              <p:cNvSpPr/>
              <p:nvPr/>
            </p:nvSpPr>
            <p:spPr>
              <a:xfrm>
                <a:off x="1996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9"/>
              <p:cNvSpPr/>
              <p:nvPr/>
            </p:nvSpPr>
            <p:spPr>
              <a:xfrm>
                <a:off x="1996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9"/>
              <p:cNvSpPr/>
              <p:nvPr/>
            </p:nvSpPr>
            <p:spPr>
              <a:xfrm>
                <a:off x="1996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9"/>
              <p:cNvSpPr/>
              <p:nvPr/>
            </p:nvSpPr>
            <p:spPr>
              <a:xfrm>
                <a:off x="1996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9"/>
              <p:cNvSpPr/>
              <p:nvPr/>
            </p:nvSpPr>
            <p:spPr>
              <a:xfrm>
                <a:off x="199627" y="4782812"/>
                <a:ext cx="99226" cy="94124"/>
              </a:xfrm>
              <a:custGeom>
                <a:rect b="b" l="l" r="r" t="t"/>
                <a:pathLst>
                  <a:path extrusionOk="0" h="2269" w="2392">
                    <a:moveTo>
                      <a:pt x="2311" y="0"/>
                    </a:moveTo>
                    <a:lnTo>
                      <a:pt x="0" y="2266"/>
                    </a:lnTo>
                    <a:cubicBezTo>
                      <a:pt x="0" y="2266"/>
                      <a:pt x="39" y="2269"/>
                      <a:pt x="106" y="2269"/>
                    </a:cubicBezTo>
                    <a:cubicBezTo>
                      <a:pt x="398" y="2269"/>
                      <a:pt x="1233" y="2221"/>
                      <a:pt x="1749" y="1713"/>
                    </a:cubicBezTo>
                    <a:cubicBezTo>
                      <a:pt x="2391" y="108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9"/>
              <p:cNvSpPr/>
              <p:nvPr/>
            </p:nvSpPr>
            <p:spPr>
              <a:xfrm>
                <a:off x="199627" y="4678068"/>
                <a:ext cx="99226" cy="94165"/>
              </a:xfrm>
              <a:custGeom>
                <a:rect b="b" l="l" r="r" t="t"/>
                <a:pathLst>
                  <a:path extrusionOk="0" h="2270" w="2392">
                    <a:moveTo>
                      <a:pt x="2311" y="1"/>
                    </a:moveTo>
                    <a:lnTo>
                      <a:pt x="0" y="2267"/>
                    </a:lnTo>
                    <a:cubicBezTo>
                      <a:pt x="0" y="2267"/>
                      <a:pt x="39" y="2269"/>
                      <a:pt x="106" y="2269"/>
                    </a:cubicBezTo>
                    <a:cubicBezTo>
                      <a:pt x="398" y="2269"/>
                      <a:pt x="1233" y="2222"/>
                      <a:pt x="1749" y="1714"/>
                    </a:cubicBezTo>
                    <a:cubicBezTo>
                      <a:pt x="2391" y="1089"/>
                      <a:pt x="2311" y="1"/>
                      <a:pt x="23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9"/>
              <p:cNvSpPr/>
              <p:nvPr/>
            </p:nvSpPr>
            <p:spPr>
              <a:xfrm>
                <a:off x="199627" y="4573367"/>
                <a:ext cx="99226" cy="93792"/>
              </a:xfrm>
              <a:custGeom>
                <a:rect b="b" l="l" r="r" t="t"/>
                <a:pathLst>
                  <a:path extrusionOk="0" h="2261" w="2392">
                    <a:moveTo>
                      <a:pt x="2311" y="0"/>
                    </a:moveTo>
                    <a:lnTo>
                      <a:pt x="0" y="2257"/>
                    </a:lnTo>
                    <a:cubicBezTo>
                      <a:pt x="0" y="2257"/>
                      <a:pt x="47" y="2260"/>
                      <a:pt x="127" y="2260"/>
                    </a:cubicBezTo>
                    <a:cubicBezTo>
                      <a:pt x="436" y="2260"/>
                      <a:pt x="1245" y="2210"/>
                      <a:pt x="1749" y="1713"/>
                    </a:cubicBezTo>
                    <a:cubicBezTo>
                      <a:pt x="2391" y="1079"/>
                      <a:pt x="2311" y="0"/>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9"/>
              <p:cNvSpPr/>
              <p:nvPr/>
            </p:nvSpPr>
            <p:spPr>
              <a:xfrm>
                <a:off x="199627" y="4468250"/>
                <a:ext cx="99226" cy="94124"/>
              </a:xfrm>
              <a:custGeom>
                <a:rect b="b" l="l" r="r" t="t"/>
                <a:pathLst>
                  <a:path extrusionOk="0" h="2269" w="2392">
                    <a:moveTo>
                      <a:pt x="2311" y="0"/>
                    </a:moveTo>
                    <a:lnTo>
                      <a:pt x="0" y="2266"/>
                    </a:lnTo>
                    <a:cubicBezTo>
                      <a:pt x="0" y="2266"/>
                      <a:pt x="39" y="2269"/>
                      <a:pt x="106" y="2269"/>
                    </a:cubicBezTo>
                    <a:cubicBezTo>
                      <a:pt x="398" y="2269"/>
                      <a:pt x="1233" y="2222"/>
                      <a:pt x="1749" y="1713"/>
                    </a:cubicBezTo>
                    <a:cubicBezTo>
                      <a:pt x="2391" y="1089"/>
                      <a:pt x="2311" y="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9"/>
              <p:cNvSpPr/>
              <p:nvPr/>
            </p:nvSpPr>
            <p:spPr>
              <a:xfrm>
                <a:off x="93017" y="4782812"/>
                <a:ext cx="99226" cy="94124"/>
              </a:xfrm>
              <a:custGeom>
                <a:rect b="b" l="l" r="r" t="t"/>
                <a:pathLst>
                  <a:path extrusionOk="0" h="2269" w="2392">
                    <a:moveTo>
                      <a:pt x="81" y="0"/>
                    </a:moveTo>
                    <a:cubicBezTo>
                      <a:pt x="81" y="0"/>
                      <a:pt x="1" y="1089"/>
                      <a:pt x="643" y="1713"/>
                    </a:cubicBezTo>
                    <a:cubicBezTo>
                      <a:pt x="1159" y="2221"/>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9"/>
              <p:cNvSpPr/>
              <p:nvPr/>
            </p:nvSpPr>
            <p:spPr>
              <a:xfrm>
                <a:off x="93017" y="4678068"/>
                <a:ext cx="99226" cy="94165"/>
              </a:xfrm>
              <a:custGeom>
                <a:rect b="b" l="l" r="r" t="t"/>
                <a:pathLst>
                  <a:path extrusionOk="0" h="2270" w="2392">
                    <a:moveTo>
                      <a:pt x="81" y="1"/>
                    </a:moveTo>
                    <a:cubicBezTo>
                      <a:pt x="81" y="1"/>
                      <a:pt x="1" y="1089"/>
                      <a:pt x="643" y="1714"/>
                    </a:cubicBezTo>
                    <a:cubicBezTo>
                      <a:pt x="1159" y="2222"/>
                      <a:pt x="1994" y="2269"/>
                      <a:pt x="2286" y="2269"/>
                    </a:cubicBezTo>
                    <a:cubicBezTo>
                      <a:pt x="2353" y="2269"/>
                      <a:pt x="2392" y="2267"/>
                      <a:pt x="2392" y="2267"/>
                    </a:cubicBezTo>
                    <a:lnTo>
                      <a:pt x="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9"/>
              <p:cNvSpPr/>
              <p:nvPr/>
            </p:nvSpPr>
            <p:spPr>
              <a:xfrm>
                <a:off x="93017" y="4573367"/>
                <a:ext cx="99226" cy="93792"/>
              </a:xfrm>
              <a:custGeom>
                <a:rect b="b" l="l" r="r" t="t"/>
                <a:pathLst>
                  <a:path extrusionOk="0" h="2261" w="2392">
                    <a:moveTo>
                      <a:pt x="81" y="0"/>
                    </a:moveTo>
                    <a:cubicBezTo>
                      <a:pt x="81" y="0"/>
                      <a:pt x="1" y="1079"/>
                      <a:pt x="643" y="1713"/>
                    </a:cubicBezTo>
                    <a:cubicBezTo>
                      <a:pt x="1147" y="2210"/>
                      <a:pt x="1956" y="2260"/>
                      <a:pt x="2266" y="2260"/>
                    </a:cubicBezTo>
                    <a:cubicBezTo>
                      <a:pt x="2345" y="2260"/>
                      <a:pt x="2392" y="2257"/>
                      <a:pt x="2392" y="2257"/>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9"/>
              <p:cNvSpPr/>
              <p:nvPr/>
            </p:nvSpPr>
            <p:spPr>
              <a:xfrm>
                <a:off x="93017" y="4468250"/>
                <a:ext cx="99226" cy="94124"/>
              </a:xfrm>
              <a:custGeom>
                <a:rect b="b" l="l" r="r" t="t"/>
                <a:pathLst>
                  <a:path extrusionOk="0" h="2269" w="2392">
                    <a:moveTo>
                      <a:pt x="81" y="0"/>
                    </a:moveTo>
                    <a:cubicBezTo>
                      <a:pt x="81" y="1"/>
                      <a:pt x="1" y="1089"/>
                      <a:pt x="643" y="1713"/>
                    </a:cubicBezTo>
                    <a:cubicBezTo>
                      <a:pt x="1159" y="2222"/>
                      <a:pt x="1994" y="2269"/>
                      <a:pt x="2286" y="2269"/>
                    </a:cubicBezTo>
                    <a:cubicBezTo>
                      <a:pt x="2353" y="2269"/>
                      <a:pt x="2392" y="2266"/>
                      <a:pt x="2392" y="2266"/>
                    </a:cubicBezTo>
                    <a:lnTo>
                      <a:pt x="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26" name="Google Shape;1826;p9"/>
            <p:cNvSpPr/>
            <p:nvPr/>
          </p:nvSpPr>
          <p:spPr>
            <a:xfrm>
              <a:off x="4522024" y="4236750"/>
              <a:ext cx="4622028" cy="906558"/>
            </a:xfrm>
            <a:custGeom>
              <a:rect b="b" l="l" r="r" t="t"/>
              <a:pathLst>
                <a:path extrusionOk="0" h="21688" w="79389">
                  <a:moveTo>
                    <a:pt x="0" y="1"/>
                  </a:moveTo>
                  <a:lnTo>
                    <a:pt x="0" y="21688"/>
                  </a:lnTo>
                  <a:lnTo>
                    <a:pt x="79388" y="21688"/>
                  </a:lnTo>
                  <a:lnTo>
                    <a:pt x="793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9"/>
            <p:cNvSpPr/>
            <p:nvPr/>
          </p:nvSpPr>
          <p:spPr>
            <a:xfrm>
              <a:off x="6927436" y="437111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9"/>
            <p:cNvSpPr/>
            <p:nvPr/>
          </p:nvSpPr>
          <p:spPr>
            <a:xfrm>
              <a:off x="7206116" y="437111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9"/>
            <p:cNvSpPr/>
            <p:nvPr/>
          </p:nvSpPr>
          <p:spPr>
            <a:xfrm>
              <a:off x="7485128" y="437111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9"/>
            <p:cNvSpPr/>
            <p:nvPr/>
          </p:nvSpPr>
          <p:spPr>
            <a:xfrm>
              <a:off x="6091105" y="4371112"/>
              <a:ext cx="155103" cy="78485"/>
            </a:xfrm>
            <a:custGeom>
              <a:rect b="b" l="l" r="r" t="t"/>
              <a:pathLst>
                <a:path extrusionOk="0" h="1892" w="3739">
                  <a:moveTo>
                    <a:pt x="304" y="0"/>
                  </a:moveTo>
                  <a:lnTo>
                    <a:pt x="0" y="330"/>
                  </a:lnTo>
                  <a:lnTo>
                    <a:pt x="1722" y="1891"/>
                  </a:lnTo>
                  <a:lnTo>
                    <a:pt x="2025" y="1891"/>
                  </a:lnTo>
                  <a:lnTo>
                    <a:pt x="3738"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9"/>
            <p:cNvSpPr/>
            <p:nvPr/>
          </p:nvSpPr>
          <p:spPr>
            <a:xfrm>
              <a:off x="6369744" y="4371112"/>
              <a:ext cx="155476" cy="79978"/>
            </a:xfrm>
            <a:custGeom>
              <a:rect b="b" l="l" r="r" t="t"/>
              <a:pathLst>
                <a:path extrusionOk="0" h="1928" w="3748">
                  <a:moveTo>
                    <a:pt x="313" y="0"/>
                  </a:moveTo>
                  <a:lnTo>
                    <a:pt x="1" y="321"/>
                  </a:lnTo>
                  <a:lnTo>
                    <a:pt x="1723" y="1927"/>
                  </a:lnTo>
                  <a:lnTo>
                    <a:pt x="2026" y="1927"/>
                  </a:lnTo>
                  <a:lnTo>
                    <a:pt x="3748"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9"/>
            <p:cNvSpPr/>
            <p:nvPr/>
          </p:nvSpPr>
          <p:spPr>
            <a:xfrm>
              <a:off x="6648797" y="437111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9"/>
            <p:cNvSpPr/>
            <p:nvPr/>
          </p:nvSpPr>
          <p:spPr>
            <a:xfrm>
              <a:off x="5254732" y="4369992"/>
              <a:ext cx="155103" cy="78858"/>
            </a:xfrm>
            <a:custGeom>
              <a:rect b="b" l="l" r="r" t="t"/>
              <a:pathLst>
                <a:path extrusionOk="0" h="1901" w="3739">
                  <a:moveTo>
                    <a:pt x="304" y="0"/>
                  </a:moveTo>
                  <a:lnTo>
                    <a:pt x="1" y="330"/>
                  </a:lnTo>
                  <a:lnTo>
                    <a:pt x="1723" y="1901"/>
                  </a:lnTo>
                  <a:lnTo>
                    <a:pt x="2026" y="190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9"/>
            <p:cNvSpPr/>
            <p:nvPr/>
          </p:nvSpPr>
          <p:spPr>
            <a:xfrm>
              <a:off x="5533413" y="4370366"/>
              <a:ext cx="155476" cy="79978"/>
            </a:xfrm>
            <a:custGeom>
              <a:rect b="b" l="l" r="r" t="t"/>
              <a:pathLst>
                <a:path extrusionOk="0" h="1928"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9"/>
            <p:cNvSpPr/>
            <p:nvPr/>
          </p:nvSpPr>
          <p:spPr>
            <a:xfrm>
              <a:off x="5812425" y="437036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9"/>
            <p:cNvSpPr/>
            <p:nvPr/>
          </p:nvSpPr>
          <p:spPr>
            <a:xfrm>
              <a:off x="4697414" y="437036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9"/>
            <p:cNvSpPr/>
            <p:nvPr/>
          </p:nvSpPr>
          <p:spPr>
            <a:xfrm>
              <a:off x="4976094" y="437036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9"/>
            <p:cNvSpPr/>
            <p:nvPr/>
          </p:nvSpPr>
          <p:spPr>
            <a:xfrm>
              <a:off x="6927436" y="455500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9"/>
            <p:cNvSpPr/>
            <p:nvPr/>
          </p:nvSpPr>
          <p:spPr>
            <a:xfrm>
              <a:off x="7206116" y="455500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9"/>
            <p:cNvSpPr/>
            <p:nvPr/>
          </p:nvSpPr>
          <p:spPr>
            <a:xfrm>
              <a:off x="7485128" y="455500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9"/>
            <p:cNvSpPr/>
            <p:nvPr/>
          </p:nvSpPr>
          <p:spPr>
            <a:xfrm>
              <a:off x="6091105" y="4555005"/>
              <a:ext cx="155103" cy="78526"/>
            </a:xfrm>
            <a:custGeom>
              <a:rect b="b" l="l" r="r" t="t"/>
              <a:pathLst>
                <a:path extrusionOk="0" h="1893"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9"/>
            <p:cNvSpPr/>
            <p:nvPr/>
          </p:nvSpPr>
          <p:spPr>
            <a:xfrm>
              <a:off x="6369744" y="4555005"/>
              <a:ext cx="155476" cy="80352"/>
            </a:xfrm>
            <a:custGeom>
              <a:rect b="b" l="l" r="r" t="t"/>
              <a:pathLst>
                <a:path extrusionOk="0" h="1937" w="3748">
                  <a:moveTo>
                    <a:pt x="313" y="1"/>
                  </a:moveTo>
                  <a:lnTo>
                    <a:pt x="1" y="322"/>
                  </a:lnTo>
                  <a:lnTo>
                    <a:pt x="1723" y="1937"/>
                  </a:lnTo>
                  <a:lnTo>
                    <a:pt x="2026" y="1937"/>
                  </a:lnTo>
                  <a:lnTo>
                    <a:pt x="3748"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9"/>
            <p:cNvSpPr/>
            <p:nvPr/>
          </p:nvSpPr>
          <p:spPr>
            <a:xfrm>
              <a:off x="6648797" y="455500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9"/>
            <p:cNvSpPr/>
            <p:nvPr/>
          </p:nvSpPr>
          <p:spPr>
            <a:xfrm>
              <a:off x="5254732" y="4553926"/>
              <a:ext cx="155103" cy="78858"/>
            </a:xfrm>
            <a:custGeom>
              <a:rect b="b" l="l" r="r" t="t"/>
              <a:pathLst>
                <a:path extrusionOk="0" h="1901" w="3739">
                  <a:moveTo>
                    <a:pt x="304" y="0"/>
                  </a:moveTo>
                  <a:lnTo>
                    <a:pt x="1" y="330"/>
                  </a:lnTo>
                  <a:lnTo>
                    <a:pt x="1723" y="1900"/>
                  </a:lnTo>
                  <a:lnTo>
                    <a:pt x="2026" y="1900"/>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9"/>
            <p:cNvSpPr/>
            <p:nvPr/>
          </p:nvSpPr>
          <p:spPr>
            <a:xfrm>
              <a:off x="5533413" y="4554299"/>
              <a:ext cx="155476" cy="79937"/>
            </a:xfrm>
            <a:custGeom>
              <a:rect b="b" l="l" r="r" t="t"/>
              <a:pathLst>
                <a:path extrusionOk="0" h="1927"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9"/>
            <p:cNvSpPr/>
            <p:nvPr/>
          </p:nvSpPr>
          <p:spPr>
            <a:xfrm>
              <a:off x="5812425" y="455429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9"/>
            <p:cNvSpPr/>
            <p:nvPr/>
          </p:nvSpPr>
          <p:spPr>
            <a:xfrm>
              <a:off x="4697414" y="455429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9"/>
            <p:cNvSpPr/>
            <p:nvPr/>
          </p:nvSpPr>
          <p:spPr>
            <a:xfrm>
              <a:off x="4976094" y="455429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9"/>
            <p:cNvSpPr/>
            <p:nvPr/>
          </p:nvSpPr>
          <p:spPr>
            <a:xfrm>
              <a:off x="6927436" y="473893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9"/>
            <p:cNvSpPr/>
            <p:nvPr/>
          </p:nvSpPr>
          <p:spPr>
            <a:xfrm>
              <a:off x="7206116" y="473893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9"/>
            <p:cNvSpPr/>
            <p:nvPr/>
          </p:nvSpPr>
          <p:spPr>
            <a:xfrm>
              <a:off x="7485128" y="473893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9"/>
            <p:cNvSpPr/>
            <p:nvPr/>
          </p:nvSpPr>
          <p:spPr>
            <a:xfrm>
              <a:off x="6091105" y="4738939"/>
              <a:ext cx="155103" cy="78485"/>
            </a:xfrm>
            <a:custGeom>
              <a:rect b="b" l="l" r="r" t="t"/>
              <a:pathLst>
                <a:path extrusionOk="0" h="1892"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9"/>
            <p:cNvSpPr/>
            <p:nvPr/>
          </p:nvSpPr>
          <p:spPr>
            <a:xfrm>
              <a:off x="6369744" y="4738939"/>
              <a:ext cx="155476" cy="80352"/>
            </a:xfrm>
            <a:custGeom>
              <a:rect b="b" l="l" r="r" t="t"/>
              <a:pathLst>
                <a:path extrusionOk="0" h="1937" w="3748">
                  <a:moveTo>
                    <a:pt x="313" y="1"/>
                  </a:moveTo>
                  <a:lnTo>
                    <a:pt x="1" y="331"/>
                  </a:lnTo>
                  <a:lnTo>
                    <a:pt x="1723" y="1936"/>
                  </a:lnTo>
                  <a:lnTo>
                    <a:pt x="2026" y="1936"/>
                  </a:lnTo>
                  <a:lnTo>
                    <a:pt x="3748"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9"/>
            <p:cNvSpPr/>
            <p:nvPr/>
          </p:nvSpPr>
          <p:spPr>
            <a:xfrm>
              <a:off x="6648797" y="473893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9"/>
            <p:cNvSpPr/>
            <p:nvPr/>
          </p:nvSpPr>
          <p:spPr>
            <a:xfrm>
              <a:off x="5254732" y="4737819"/>
              <a:ext cx="155103" cy="78900"/>
            </a:xfrm>
            <a:custGeom>
              <a:rect b="b" l="l" r="r" t="t"/>
              <a:pathLst>
                <a:path extrusionOk="0" h="1902" w="3739">
                  <a:moveTo>
                    <a:pt x="304" y="1"/>
                  </a:moveTo>
                  <a:lnTo>
                    <a:pt x="1" y="331"/>
                  </a:lnTo>
                  <a:lnTo>
                    <a:pt x="1723" y="1901"/>
                  </a:lnTo>
                  <a:lnTo>
                    <a:pt x="2026" y="1901"/>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9"/>
            <p:cNvSpPr/>
            <p:nvPr/>
          </p:nvSpPr>
          <p:spPr>
            <a:xfrm>
              <a:off x="5533413" y="4738192"/>
              <a:ext cx="155476" cy="79978"/>
            </a:xfrm>
            <a:custGeom>
              <a:rect b="b" l="l" r="r" t="t"/>
              <a:pathLst>
                <a:path extrusionOk="0" h="1928" w="3748">
                  <a:moveTo>
                    <a:pt x="313" y="1"/>
                  </a:moveTo>
                  <a:lnTo>
                    <a:pt x="0" y="322"/>
                  </a:lnTo>
                  <a:lnTo>
                    <a:pt x="1722" y="1928"/>
                  </a:lnTo>
                  <a:lnTo>
                    <a:pt x="2025" y="1928"/>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9"/>
            <p:cNvSpPr/>
            <p:nvPr/>
          </p:nvSpPr>
          <p:spPr>
            <a:xfrm>
              <a:off x="5812425" y="473819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9"/>
            <p:cNvSpPr/>
            <p:nvPr/>
          </p:nvSpPr>
          <p:spPr>
            <a:xfrm>
              <a:off x="4697414" y="473819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9"/>
            <p:cNvSpPr/>
            <p:nvPr/>
          </p:nvSpPr>
          <p:spPr>
            <a:xfrm>
              <a:off x="4976094" y="473819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9"/>
            <p:cNvSpPr/>
            <p:nvPr/>
          </p:nvSpPr>
          <p:spPr>
            <a:xfrm>
              <a:off x="6927436" y="4922872"/>
              <a:ext cx="155103" cy="78485"/>
            </a:xfrm>
            <a:custGeom>
              <a:rect b="b" l="l" r="r" t="t"/>
              <a:pathLst>
                <a:path extrusionOk="0" h="1892" w="3739">
                  <a:moveTo>
                    <a:pt x="304" y="0"/>
                  </a:moveTo>
                  <a:lnTo>
                    <a:pt x="1" y="330"/>
                  </a:lnTo>
                  <a:lnTo>
                    <a:pt x="1723" y="1892"/>
                  </a:lnTo>
                  <a:lnTo>
                    <a:pt x="2026" y="1892"/>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9"/>
            <p:cNvSpPr/>
            <p:nvPr/>
          </p:nvSpPr>
          <p:spPr>
            <a:xfrm>
              <a:off x="7206116" y="4922872"/>
              <a:ext cx="155476" cy="80352"/>
            </a:xfrm>
            <a:custGeom>
              <a:rect b="b" l="l" r="r" t="t"/>
              <a:pathLst>
                <a:path extrusionOk="0" h="1937" w="3748">
                  <a:moveTo>
                    <a:pt x="313" y="0"/>
                  </a:moveTo>
                  <a:lnTo>
                    <a:pt x="0" y="330"/>
                  </a:lnTo>
                  <a:lnTo>
                    <a:pt x="1722" y="1936"/>
                  </a:lnTo>
                  <a:lnTo>
                    <a:pt x="2026" y="1936"/>
                  </a:lnTo>
                  <a:lnTo>
                    <a:pt x="3747" y="330"/>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9"/>
            <p:cNvSpPr/>
            <p:nvPr/>
          </p:nvSpPr>
          <p:spPr>
            <a:xfrm>
              <a:off x="7485128" y="4922872"/>
              <a:ext cx="155103" cy="80352"/>
            </a:xfrm>
            <a:custGeom>
              <a:rect b="b" l="l" r="r" t="t"/>
              <a:pathLst>
                <a:path extrusionOk="0" h="1937" w="3739">
                  <a:moveTo>
                    <a:pt x="304" y="0"/>
                  </a:moveTo>
                  <a:lnTo>
                    <a:pt x="1" y="330"/>
                  </a:lnTo>
                  <a:lnTo>
                    <a:pt x="1714" y="1936"/>
                  </a:lnTo>
                  <a:lnTo>
                    <a:pt x="2017" y="1936"/>
                  </a:lnTo>
                  <a:lnTo>
                    <a:pt x="3739" y="330"/>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9"/>
            <p:cNvSpPr/>
            <p:nvPr/>
          </p:nvSpPr>
          <p:spPr>
            <a:xfrm>
              <a:off x="6091105" y="4922872"/>
              <a:ext cx="155103" cy="78485"/>
            </a:xfrm>
            <a:custGeom>
              <a:rect b="b" l="l" r="r" t="t"/>
              <a:pathLst>
                <a:path extrusionOk="0" h="1892" w="3739">
                  <a:moveTo>
                    <a:pt x="304" y="0"/>
                  </a:moveTo>
                  <a:lnTo>
                    <a:pt x="0" y="330"/>
                  </a:lnTo>
                  <a:lnTo>
                    <a:pt x="1722" y="1892"/>
                  </a:lnTo>
                  <a:lnTo>
                    <a:pt x="2025" y="1892"/>
                  </a:lnTo>
                  <a:lnTo>
                    <a:pt x="3738"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9"/>
            <p:cNvSpPr/>
            <p:nvPr/>
          </p:nvSpPr>
          <p:spPr>
            <a:xfrm>
              <a:off x="6369744" y="4922872"/>
              <a:ext cx="155476" cy="80352"/>
            </a:xfrm>
            <a:custGeom>
              <a:rect b="b" l="l" r="r" t="t"/>
              <a:pathLst>
                <a:path extrusionOk="0" h="1937" w="3748">
                  <a:moveTo>
                    <a:pt x="313" y="0"/>
                  </a:moveTo>
                  <a:lnTo>
                    <a:pt x="1" y="330"/>
                  </a:lnTo>
                  <a:lnTo>
                    <a:pt x="1723" y="1936"/>
                  </a:lnTo>
                  <a:lnTo>
                    <a:pt x="2026" y="1936"/>
                  </a:lnTo>
                  <a:lnTo>
                    <a:pt x="3748" y="330"/>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9"/>
            <p:cNvSpPr/>
            <p:nvPr/>
          </p:nvSpPr>
          <p:spPr>
            <a:xfrm>
              <a:off x="6648797" y="4922872"/>
              <a:ext cx="155103" cy="80352"/>
            </a:xfrm>
            <a:custGeom>
              <a:rect b="b" l="l" r="r" t="t"/>
              <a:pathLst>
                <a:path extrusionOk="0" h="1937" w="3739">
                  <a:moveTo>
                    <a:pt x="304" y="0"/>
                  </a:moveTo>
                  <a:lnTo>
                    <a:pt x="0" y="330"/>
                  </a:lnTo>
                  <a:lnTo>
                    <a:pt x="1713" y="1936"/>
                  </a:lnTo>
                  <a:lnTo>
                    <a:pt x="2017" y="1936"/>
                  </a:lnTo>
                  <a:lnTo>
                    <a:pt x="3738" y="330"/>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9"/>
            <p:cNvSpPr/>
            <p:nvPr/>
          </p:nvSpPr>
          <p:spPr>
            <a:xfrm>
              <a:off x="5254732" y="4922126"/>
              <a:ext cx="155103" cy="78485"/>
            </a:xfrm>
            <a:custGeom>
              <a:rect b="b" l="l" r="r" t="t"/>
              <a:pathLst>
                <a:path extrusionOk="0" h="1892" w="3739">
                  <a:moveTo>
                    <a:pt x="304" y="1"/>
                  </a:moveTo>
                  <a:lnTo>
                    <a:pt x="1" y="322"/>
                  </a:lnTo>
                  <a:lnTo>
                    <a:pt x="1723" y="1892"/>
                  </a:lnTo>
                  <a:lnTo>
                    <a:pt x="2026" y="1892"/>
                  </a:lnTo>
                  <a:lnTo>
                    <a:pt x="3739" y="322"/>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9"/>
            <p:cNvSpPr/>
            <p:nvPr/>
          </p:nvSpPr>
          <p:spPr>
            <a:xfrm>
              <a:off x="5533413" y="4922126"/>
              <a:ext cx="155476" cy="79978"/>
            </a:xfrm>
            <a:custGeom>
              <a:rect b="b" l="l" r="r" t="t"/>
              <a:pathLst>
                <a:path extrusionOk="0" h="1928" w="3748">
                  <a:moveTo>
                    <a:pt x="313" y="1"/>
                  </a:moveTo>
                  <a:lnTo>
                    <a:pt x="0" y="322"/>
                  </a:lnTo>
                  <a:lnTo>
                    <a:pt x="1722" y="1927"/>
                  </a:lnTo>
                  <a:lnTo>
                    <a:pt x="2025" y="192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9"/>
            <p:cNvSpPr/>
            <p:nvPr/>
          </p:nvSpPr>
          <p:spPr>
            <a:xfrm>
              <a:off x="5812425" y="4922126"/>
              <a:ext cx="155103" cy="79978"/>
            </a:xfrm>
            <a:custGeom>
              <a:rect b="b" l="l" r="r" t="t"/>
              <a:pathLst>
                <a:path extrusionOk="0" h="1928" w="3739">
                  <a:moveTo>
                    <a:pt x="304" y="1"/>
                  </a:moveTo>
                  <a:lnTo>
                    <a:pt x="1" y="322"/>
                  </a:lnTo>
                  <a:lnTo>
                    <a:pt x="1714" y="1927"/>
                  </a:lnTo>
                  <a:lnTo>
                    <a:pt x="2017" y="1927"/>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9"/>
            <p:cNvSpPr/>
            <p:nvPr/>
          </p:nvSpPr>
          <p:spPr>
            <a:xfrm>
              <a:off x="4697414" y="4922126"/>
              <a:ext cx="155103" cy="79978"/>
            </a:xfrm>
            <a:custGeom>
              <a:rect b="b" l="l" r="r" t="t"/>
              <a:pathLst>
                <a:path extrusionOk="0" h="1928" w="3739">
                  <a:moveTo>
                    <a:pt x="304" y="1"/>
                  </a:moveTo>
                  <a:lnTo>
                    <a:pt x="1" y="322"/>
                  </a:lnTo>
                  <a:lnTo>
                    <a:pt x="1714" y="1927"/>
                  </a:lnTo>
                  <a:lnTo>
                    <a:pt x="2017" y="1927"/>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9"/>
            <p:cNvSpPr/>
            <p:nvPr/>
          </p:nvSpPr>
          <p:spPr>
            <a:xfrm>
              <a:off x="4976094" y="4922126"/>
              <a:ext cx="155103" cy="79978"/>
            </a:xfrm>
            <a:custGeom>
              <a:rect b="b" l="l" r="r" t="t"/>
              <a:pathLst>
                <a:path extrusionOk="0" h="1928" w="3739">
                  <a:moveTo>
                    <a:pt x="304" y="1"/>
                  </a:moveTo>
                  <a:lnTo>
                    <a:pt x="0" y="322"/>
                  </a:lnTo>
                  <a:lnTo>
                    <a:pt x="1713" y="1927"/>
                  </a:lnTo>
                  <a:lnTo>
                    <a:pt x="2016" y="192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9"/>
            <p:cNvSpPr/>
            <p:nvPr/>
          </p:nvSpPr>
          <p:spPr>
            <a:xfrm>
              <a:off x="8038686" y="437111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9"/>
            <p:cNvSpPr/>
            <p:nvPr/>
          </p:nvSpPr>
          <p:spPr>
            <a:xfrm>
              <a:off x="8317366" y="437111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9"/>
            <p:cNvSpPr/>
            <p:nvPr/>
          </p:nvSpPr>
          <p:spPr>
            <a:xfrm>
              <a:off x="8596378" y="437111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9"/>
            <p:cNvSpPr/>
            <p:nvPr/>
          </p:nvSpPr>
          <p:spPr>
            <a:xfrm>
              <a:off x="7760047" y="437111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9"/>
            <p:cNvSpPr/>
            <p:nvPr/>
          </p:nvSpPr>
          <p:spPr>
            <a:xfrm>
              <a:off x="8038686" y="455500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9"/>
            <p:cNvSpPr/>
            <p:nvPr/>
          </p:nvSpPr>
          <p:spPr>
            <a:xfrm>
              <a:off x="8317366" y="455500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9"/>
            <p:cNvSpPr/>
            <p:nvPr/>
          </p:nvSpPr>
          <p:spPr>
            <a:xfrm>
              <a:off x="8596378" y="455500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9"/>
            <p:cNvSpPr/>
            <p:nvPr/>
          </p:nvSpPr>
          <p:spPr>
            <a:xfrm>
              <a:off x="7760047" y="455500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9"/>
            <p:cNvSpPr/>
            <p:nvPr/>
          </p:nvSpPr>
          <p:spPr>
            <a:xfrm>
              <a:off x="8038686" y="473893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9"/>
            <p:cNvSpPr/>
            <p:nvPr/>
          </p:nvSpPr>
          <p:spPr>
            <a:xfrm>
              <a:off x="8317366" y="473893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9"/>
            <p:cNvSpPr/>
            <p:nvPr/>
          </p:nvSpPr>
          <p:spPr>
            <a:xfrm>
              <a:off x="8596378" y="473893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9"/>
            <p:cNvSpPr/>
            <p:nvPr/>
          </p:nvSpPr>
          <p:spPr>
            <a:xfrm>
              <a:off x="7760047" y="473893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9"/>
            <p:cNvSpPr/>
            <p:nvPr/>
          </p:nvSpPr>
          <p:spPr>
            <a:xfrm>
              <a:off x="8038686" y="4922872"/>
              <a:ext cx="155103" cy="78485"/>
            </a:xfrm>
            <a:custGeom>
              <a:rect b="b" l="l" r="r" t="t"/>
              <a:pathLst>
                <a:path extrusionOk="0" h="1892" w="3739">
                  <a:moveTo>
                    <a:pt x="304" y="0"/>
                  </a:moveTo>
                  <a:lnTo>
                    <a:pt x="1" y="330"/>
                  </a:lnTo>
                  <a:lnTo>
                    <a:pt x="1723" y="1892"/>
                  </a:lnTo>
                  <a:lnTo>
                    <a:pt x="2026" y="1892"/>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9"/>
            <p:cNvSpPr/>
            <p:nvPr/>
          </p:nvSpPr>
          <p:spPr>
            <a:xfrm>
              <a:off x="8317366" y="4922872"/>
              <a:ext cx="155476" cy="80352"/>
            </a:xfrm>
            <a:custGeom>
              <a:rect b="b" l="l" r="r" t="t"/>
              <a:pathLst>
                <a:path extrusionOk="0" h="1937" w="3748">
                  <a:moveTo>
                    <a:pt x="313" y="0"/>
                  </a:moveTo>
                  <a:lnTo>
                    <a:pt x="0" y="330"/>
                  </a:lnTo>
                  <a:lnTo>
                    <a:pt x="1722" y="1936"/>
                  </a:lnTo>
                  <a:lnTo>
                    <a:pt x="2026" y="1936"/>
                  </a:lnTo>
                  <a:lnTo>
                    <a:pt x="3747" y="330"/>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9"/>
            <p:cNvSpPr/>
            <p:nvPr/>
          </p:nvSpPr>
          <p:spPr>
            <a:xfrm>
              <a:off x="8596378" y="4922872"/>
              <a:ext cx="155103" cy="80352"/>
            </a:xfrm>
            <a:custGeom>
              <a:rect b="b" l="l" r="r" t="t"/>
              <a:pathLst>
                <a:path extrusionOk="0" h="1937" w="3739">
                  <a:moveTo>
                    <a:pt x="304" y="0"/>
                  </a:moveTo>
                  <a:lnTo>
                    <a:pt x="1" y="330"/>
                  </a:lnTo>
                  <a:lnTo>
                    <a:pt x="1714" y="1936"/>
                  </a:lnTo>
                  <a:lnTo>
                    <a:pt x="2017" y="1936"/>
                  </a:lnTo>
                  <a:lnTo>
                    <a:pt x="3739" y="330"/>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9"/>
            <p:cNvSpPr/>
            <p:nvPr/>
          </p:nvSpPr>
          <p:spPr>
            <a:xfrm>
              <a:off x="7760047" y="4922872"/>
              <a:ext cx="155103" cy="80352"/>
            </a:xfrm>
            <a:custGeom>
              <a:rect b="b" l="l" r="r" t="t"/>
              <a:pathLst>
                <a:path extrusionOk="0" h="1937" w="3739">
                  <a:moveTo>
                    <a:pt x="304" y="0"/>
                  </a:moveTo>
                  <a:lnTo>
                    <a:pt x="0" y="330"/>
                  </a:lnTo>
                  <a:lnTo>
                    <a:pt x="1713" y="1936"/>
                  </a:lnTo>
                  <a:lnTo>
                    <a:pt x="2017" y="1936"/>
                  </a:lnTo>
                  <a:lnTo>
                    <a:pt x="3738" y="330"/>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9"/>
            <p:cNvSpPr/>
            <p:nvPr/>
          </p:nvSpPr>
          <p:spPr>
            <a:xfrm>
              <a:off x="8875041" y="437111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9"/>
            <p:cNvSpPr/>
            <p:nvPr/>
          </p:nvSpPr>
          <p:spPr>
            <a:xfrm>
              <a:off x="8875041" y="455500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9"/>
            <p:cNvSpPr/>
            <p:nvPr/>
          </p:nvSpPr>
          <p:spPr>
            <a:xfrm>
              <a:off x="8875041" y="473893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9"/>
            <p:cNvSpPr/>
            <p:nvPr/>
          </p:nvSpPr>
          <p:spPr>
            <a:xfrm>
              <a:off x="8875041" y="4922872"/>
              <a:ext cx="155103" cy="80352"/>
            </a:xfrm>
            <a:custGeom>
              <a:rect b="b" l="l" r="r" t="t"/>
              <a:pathLst>
                <a:path extrusionOk="0" h="1937" w="3739">
                  <a:moveTo>
                    <a:pt x="304" y="0"/>
                  </a:moveTo>
                  <a:lnTo>
                    <a:pt x="1" y="330"/>
                  </a:lnTo>
                  <a:lnTo>
                    <a:pt x="1714" y="1936"/>
                  </a:lnTo>
                  <a:lnTo>
                    <a:pt x="2017" y="1936"/>
                  </a:lnTo>
                  <a:lnTo>
                    <a:pt x="3739" y="330"/>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91" name="Google Shape;1891;p9"/>
            <p:cNvGrpSpPr/>
            <p:nvPr/>
          </p:nvGrpSpPr>
          <p:grpSpPr>
            <a:xfrm>
              <a:off x="-50" y="4018575"/>
              <a:ext cx="9144103" cy="218169"/>
              <a:chOff x="-50" y="4018575"/>
              <a:chExt cx="9144103" cy="218169"/>
            </a:xfrm>
          </p:grpSpPr>
          <p:sp>
            <p:nvSpPr>
              <p:cNvPr id="1892" name="Google Shape;1892;p9"/>
              <p:cNvSpPr/>
              <p:nvPr/>
            </p:nvSpPr>
            <p:spPr>
              <a:xfrm>
                <a:off x="-50" y="4166374"/>
                <a:ext cx="9144103" cy="13250"/>
              </a:xfrm>
              <a:custGeom>
                <a:rect b="b" l="l" r="r" t="t"/>
                <a:pathLst>
                  <a:path extrusionOk="0" h="447" w="89523">
                    <a:moveTo>
                      <a:pt x="0" y="1"/>
                    </a:moveTo>
                    <a:lnTo>
                      <a:pt x="0" y="447"/>
                    </a:lnTo>
                    <a:lnTo>
                      <a:pt x="89523" y="447"/>
                    </a:lnTo>
                    <a:lnTo>
                      <a:pt x="895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9"/>
              <p:cNvSpPr/>
              <p:nvPr/>
            </p:nvSpPr>
            <p:spPr>
              <a:xfrm>
                <a:off x="-50" y="4052125"/>
                <a:ext cx="9144103" cy="13280"/>
              </a:xfrm>
              <a:custGeom>
                <a:rect b="b" l="l" r="r" t="t"/>
                <a:pathLst>
                  <a:path extrusionOk="0" h="448" w="89523">
                    <a:moveTo>
                      <a:pt x="0" y="1"/>
                    </a:moveTo>
                    <a:lnTo>
                      <a:pt x="0" y="447"/>
                    </a:lnTo>
                    <a:lnTo>
                      <a:pt x="89523" y="447"/>
                    </a:lnTo>
                    <a:lnTo>
                      <a:pt x="895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9"/>
              <p:cNvSpPr/>
              <p:nvPr/>
            </p:nvSpPr>
            <p:spPr>
              <a:xfrm>
                <a:off x="211699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9"/>
              <p:cNvSpPr/>
              <p:nvPr/>
            </p:nvSpPr>
            <p:spPr>
              <a:xfrm>
                <a:off x="1872112" y="4018575"/>
                <a:ext cx="13280" cy="218169"/>
              </a:xfrm>
              <a:custGeom>
                <a:rect b="b" l="l" r="r" t="t"/>
                <a:pathLst>
                  <a:path extrusionOk="0" h="7360" w="448">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9"/>
              <p:cNvSpPr/>
              <p:nvPr/>
            </p:nvSpPr>
            <p:spPr>
              <a:xfrm>
                <a:off x="1626992"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9"/>
              <p:cNvSpPr/>
              <p:nvPr/>
            </p:nvSpPr>
            <p:spPr>
              <a:xfrm>
                <a:off x="1382110"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9"/>
              <p:cNvSpPr/>
              <p:nvPr/>
            </p:nvSpPr>
            <p:spPr>
              <a:xfrm>
                <a:off x="1137227"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9"/>
              <p:cNvSpPr/>
              <p:nvPr/>
            </p:nvSpPr>
            <p:spPr>
              <a:xfrm>
                <a:off x="892344"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9"/>
              <p:cNvSpPr/>
              <p:nvPr/>
            </p:nvSpPr>
            <p:spPr>
              <a:xfrm>
                <a:off x="402579"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9"/>
              <p:cNvSpPr/>
              <p:nvPr/>
            </p:nvSpPr>
            <p:spPr>
              <a:xfrm>
                <a:off x="157430"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9"/>
              <p:cNvSpPr/>
              <p:nvPr/>
            </p:nvSpPr>
            <p:spPr>
              <a:xfrm>
                <a:off x="23618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9"/>
              <p:cNvSpPr/>
              <p:nvPr/>
            </p:nvSpPr>
            <p:spPr>
              <a:xfrm>
                <a:off x="647462"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9"/>
              <p:cNvSpPr/>
              <p:nvPr/>
            </p:nvSpPr>
            <p:spPr>
              <a:xfrm>
                <a:off x="26070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9"/>
              <p:cNvSpPr/>
              <p:nvPr/>
            </p:nvSpPr>
            <p:spPr>
              <a:xfrm>
                <a:off x="285139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9"/>
              <p:cNvSpPr/>
              <p:nvPr/>
            </p:nvSpPr>
            <p:spPr>
              <a:xfrm>
                <a:off x="30962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9"/>
              <p:cNvSpPr/>
              <p:nvPr/>
            </p:nvSpPr>
            <p:spPr>
              <a:xfrm>
                <a:off x="33414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9"/>
              <p:cNvSpPr/>
              <p:nvPr/>
            </p:nvSpPr>
            <p:spPr>
              <a:xfrm>
                <a:off x="530074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9"/>
              <p:cNvSpPr/>
              <p:nvPr/>
            </p:nvSpPr>
            <p:spPr>
              <a:xfrm>
                <a:off x="5055862" y="4018575"/>
                <a:ext cx="13280" cy="218169"/>
              </a:xfrm>
              <a:custGeom>
                <a:rect b="b" l="l" r="r" t="t"/>
                <a:pathLst>
                  <a:path extrusionOk="0" h="7360" w="448">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9"/>
              <p:cNvSpPr/>
              <p:nvPr/>
            </p:nvSpPr>
            <p:spPr>
              <a:xfrm>
                <a:off x="4810742"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9"/>
              <p:cNvSpPr/>
              <p:nvPr/>
            </p:nvSpPr>
            <p:spPr>
              <a:xfrm>
                <a:off x="4565860"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9"/>
              <p:cNvSpPr/>
              <p:nvPr/>
            </p:nvSpPr>
            <p:spPr>
              <a:xfrm>
                <a:off x="4320977" y="4018575"/>
                <a:ext cx="13250" cy="218169"/>
              </a:xfrm>
              <a:custGeom>
                <a:rect b="b" l="l" r="r" t="t"/>
                <a:pathLst>
                  <a:path extrusionOk="0" h="7360" w="447">
                    <a:moveTo>
                      <a:pt x="0" y="0"/>
                    </a:moveTo>
                    <a:lnTo>
                      <a:pt x="0" y="7360"/>
                    </a:lnTo>
                    <a:lnTo>
                      <a:pt x="446" y="7360"/>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9"/>
              <p:cNvSpPr/>
              <p:nvPr/>
            </p:nvSpPr>
            <p:spPr>
              <a:xfrm>
                <a:off x="4076094"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9"/>
              <p:cNvSpPr/>
              <p:nvPr/>
            </p:nvSpPr>
            <p:spPr>
              <a:xfrm>
                <a:off x="3586329"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9"/>
              <p:cNvSpPr/>
              <p:nvPr/>
            </p:nvSpPr>
            <p:spPr>
              <a:xfrm>
                <a:off x="55456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9"/>
              <p:cNvSpPr/>
              <p:nvPr/>
            </p:nvSpPr>
            <p:spPr>
              <a:xfrm>
                <a:off x="3831212"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9"/>
              <p:cNvSpPr/>
              <p:nvPr/>
            </p:nvSpPr>
            <p:spPr>
              <a:xfrm>
                <a:off x="57907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9"/>
              <p:cNvSpPr/>
              <p:nvPr/>
            </p:nvSpPr>
            <p:spPr>
              <a:xfrm>
                <a:off x="603514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9"/>
              <p:cNvSpPr/>
              <p:nvPr/>
            </p:nvSpPr>
            <p:spPr>
              <a:xfrm>
                <a:off x="62800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9"/>
              <p:cNvSpPr/>
              <p:nvPr/>
            </p:nvSpPr>
            <p:spPr>
              <a:xfrm>
                <a:off x="65251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9"/>
              <p:cNvSpPr/>
              <p:nvPr/>
            </p:nvSpPr>
            <p:spPr>
              <a:xfrm>
                <a:off x="701469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9"/>
              <p:cNvSpPr/>
              <p:nvPr/>
            </p:nvSpPr>
            <p:spPr>
              <a:xfrm>
                <a:off x="6769812" y="4018575"/>
                <a:ext cx="13280" cy="218169"/>
              </a:xfrm>
              <a:custGeom>
                <a:rect b="b" l="l" r="r" t="t"/>
                <a:pathLst>
                  <a:path extrusionOk="0" h="7360" w="448">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9"/>
              <p:cNvSpPr/>
              <p:nvPr/>
            </p:nvSpPr>
            <p:spPr>
              <a:xfrm>
                <a:off x="72595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9"/>
              <p:cNvSpPr/>
              <p:nvPr/>
            </p:nvSpPr>
            <p:spPr>
              <a:xfrm>
                <a:off x="75047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9"/>
              <p:cNvSpPr/>
              <p:nvPr/>
            </p:nvSpPr>
            <p:spPr>
              <a:xfrm>
                <a:off x="7749095"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9"/>
              <p:cNvSpPr/>
              <p:nvPr/>
            </p:nvSpPr>
            <p:spPr>
              <a:xfrm>
                <a:off x="799397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9"/>
              <p:cNvSpPr/>
              <p:nvPr/>
            </p:nvSpPr>
            <p:spPr>
              <a:xfrm>
                <a:off x="8239127"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9"/>
              <p:cNvSpPr/>
              <p:nvPr/>
            </p:nvSpPr>
            <p:spPr>
              <a:xfrm>
                <a:off x="8483802"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9"/>
              <p:cNvSpPr/>
              <p:nvPr/>
            </p:nvSpPr>
            <p:spPr>
              <a:xfrm>
                <a:off x="8728952"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9"/>
              <p:cNvSpPr/>
              <p:nvPr/>
            </p:nvSpPr>
            <p:spPr>
              <a:xfrm>
                <a:off x="8973320" y="4018575"/>
                <a:ext cx="13250" cy="218169"/>
              </a:xfrm>
              <a:custGeom>
                <a:rect b="b" l="l" r="r" t="t"/>
                <a:pathLst>
                  <a:path extrusionOk="0" h="7360" w="447">
                    <a:moveTo>
                      <a:pt x="1" y="0"/>
                    </a:moveTo>
                    <a:lnTo>
                      <a:pt x="1" y="7360"/>
                    </a:lnTo>
                    <a:lnTo>
                      <a:pt x="447" y="7360"/>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931" name="Google Shape;1931;p9"/>
          <p:cNvSpPr txBox="1"/>
          <p:nvPr>
            <p:ph type="title"/>
          </p:nvPr>
        </p:nvSpPr>
        <p:spPr>
          <a:xfrm>
            <a:off x="713100" y="1131075"/>
            <a:ext cx="4239300" cy="8418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932" name="Google Shape;1932;p9"/>
          <p:cNvSpPr txBox="1"/>
          <p:nvPr>
            <p:ph idx="1" type="subTitle"/>
          </p:nvPr>
        </p:nvSpPr>
        <p:spPr>
          <a:xfrm>
            <a:off x="713100" y="1896675"/>
            <a:ext cx="4239300" cy="1358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933" name="Google Shape;1933;p9"/>
          <p:cNvSpPr/>
          <p:nvPr>
            <p:ph idx="2" type="pic"/>
          </p:nvPr>
        </p:nvSpPr>
        <p:spPr>
          <a:xfrm>
            <a:off x="5412350" y="1021575"/>
            <a:ext cx="3018600" cy="2343000"/>
          </a:xfrm>
          <a:prstGeom prst="roundRect">
            <a:avLst>
              <a:gd fmla="val 16667" name="adj"/>
            </a:avLst>
          </a:prstGeom>
          <a:noFill/>
          <a:ln>
            <a:no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934" name="Shape 1934"/>
        <p:cNvGrpSpPr/>
        <p:nvPr/>
      </p:nvGrpSpPr>
      <p:grpSpPr>
        <a:xfrm>
          <a:off x="0" y="0"/>
          <a:ext cx="0" cy="0"/>
          <a:chOff x="0" y="0"/>
          <a:chExt cx="0" cy="0"/>
        </a:xfrm>
      </p:grpSpPr>
      <p:sp>
        <p:nvSpPr>
          <p:cNvPr id="1935" name="Google Shape;1935;p10"/>
          <p:cNvSpPr/>
          <p:nvPr>
            <p:ph idx="2" type="pic"/>
          </p:nvPr>
        </p:nvSpPr>
        <p:spPr>
          <a:xfrm>
            <a:off x="0" y="0"/>
            <a:ext cx="9144000" cy="5143500"/>
          </a:xfrm>
          <a:prstGeom prst="rect">
            <a:avLst/>
          </a:prstGeom>
          <a:noFill/>
          <a:ln>
            <a:noFill/>
          </a:ln>
        </p:spPr>
      </p:sp>
      <p:sp>
        <p:nvSpPr>
          <p:cNvPr id="1936" name="Google Shape;1936;p10"/>
          <p:cNvSpPr txBox="1"/>
          <p:nvPr>
            <p:ph type="title"/>
          </p:nvPr>
        </p:nvSpPr>
        <p:spPr>
          <a:xfrm>
            <a:off x="1743600" y="3561025"/>
            <a:ext cx="5656800" cy="990600"/>
          </a:xfrm>
          <a:prstGeom prst="rect">
            <a:avLst/>
          </a:prstGeom>
          <a:solidFill>
            <a:schemeClr val="lt1"/>
          </a:solidFill>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grpSp>
        <p:nvGrpSpPr>
          <p:cNvPr id="1937" name="Google Shape;1937;p10"/>
          <p:cNvGrpSpPr/>
          <p:nvPr/>
        </p:nvGrpSpPr>
        <p:grpSpPr>
          <a:xfrm flipH="1">
            <a:off x="7920748" y="3240918"/>
            <a:ext cx="1036850" cy="1363170"/>
            <a:chOff x="-3129125" y="2333125"/>
            <a:chExt cx="531500" cy="698775"/>
          </a:xfrm>
        </p:grpSpPr>
        <p:sp>
          <p:nvSpPr>
            <p:cNvPr id="1938" name="Google Shape;1938;p10"/>
            <p:cNvSpPr/>
            <p:nvPr/>
          </p:nvSpPr>
          <p:spPr>
            <a:xfrm>
              <a:off x="-2863500" y="2696225"/>
              <a:ext cx="265875" cy="74950"/>
            </a:xfrm>
            <a:custGeom>
              <a:rect b="b" l="l" r="r" t="t"/>
              <a:pathLst>
                <a:path extrusionOk="0" h="2998" w="10635">
                  <a:moveTo>
                    <a:pt x="1740" y="0"/>
                  </a:moveTo>
                  <a:lnTo>
                    <a:pt x="0" y="1695"/>
                  </a:lnTo>
                  <a:lnTo>
                    <a:pt x="0" y="2998"/>
                  </a:lnTo>
                  <a:lnTo>
                    <a:pt x="10634" y="2998"/>
                  </a:lnTo>
                  <a:cubicBezTo>
                    <a:pt x="10634" y="2525"/>
                    <a:pt x="10599" y="2061"/>
                    <a:pt x="10536" y="1597"/>
                  </a:cubicBezTo>
                  <a:lnTo>
                    <a:pt x="8895" y="0"/>
                  </a:lnTo>
                  <a:lnTo>
                    <a:pt x="7110" y="1749"/>
                  </a:lnTo>
                  <a:lnTo>
                    <a:pt x="5317" y="0"/>
                  </a:lnTo>
                  <a:lnTo>
                    <a:pt x="3533" y="1749"/>
                  </a:lnTo>
                  <a:lnTo>
                    <a:pt x="17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10"/>
            <p:cNvSpPr/>
            <p:nvPr/>
          </p:nvSpPr>
          <p:spPr>
            <a:xfrm>
              <a:off x="-2863500" y="2492600"/>
              <a:ext cx="263425" cy="247350"/>
            </a:xfrm>
            <a:custGeom>
              <a:rect b="b" l="l" r="r" t="t"/>
              <a:pathLst>
                <a:path extrusionOk="0" h="9894" w="10537">
                  <a:moveTo>
                    <a:pt x="0" y="0"/>
                  </a:moveTo>
                  <a:lnTo>
                    <a:pt x="0" y="9840"/>
                  </a:lnTo>
                  <a:lnTo>
                    <a:pt x="1740" y="8145"/>
                  </a:lnTo>
                  <a:lnTo>
                    <a:pt x="3533" y="9894"/>
                  </a:lnTo>
                  <a:lnTo>
                    <a:pt x="5317" y="8145"/>
                  </a:lnTo>
                  <a:lnTo>
                    <a:pt x="7110" y="9894"/>
                  </a:lnTo>
                  <a:lnTo>
                    <a:pt x="8895" y="8145"/>
                  </a:lnTo>
                  <a:lnTo>
                    <a:pt x="10536" y="9742"/>
                  </a:lnTo>
                  <a:cubicBezTo>
                    <a:pt x="9876" y="4916"/>
                    <a:pt x="5835" y="1142"/>
                    <a:pt x="821" y="768"/>
                  </a:cubicBezTo>
                  <a:cubicBezTo>
                    <a:pt x="553" y="741"/>
                    <a:pt x="277" y="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10"/>
            <p:cNvSpPr/>
            <p:nvPr/>
          </p:nvSpPr>
          <p:spPr>
            <a:xfrm>
              <a:off x="-2769175" y="2489925"/>
              <a:ext cx="104850" cy="44625"/>
            </a:xfrm>
            <a:custGeom>
              <a:rect b="b" l="l" r="r" t="t"/>
              <a:pathLst>
                <a:path extrusionOk="0" h="1785" w="4194">
                  <a:moveTo>
                    <a:pt x="1" y="0"/>
                  </a:moveTo>
                  <a:lnTo>
                    <a:pt x="1" y="1784"/>
                  </a:lnTo>
                  <a:lnTo>
                    <a:pt x="4194" y="1784"/>
                  </a:lnTo>
                  <a:lnTo>
                    <a:pt x="205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10"/>
            <p:cNvSpPr/>
            <p:nvPr/>
          </p:nvSpPr>
          <p:spPr>
            <a:xfrm>
              <a:off x="-2863500" y="2425475"/>
              <a:ext cx="146775" cy="143425"/>
            </a:xfrm>
            <a:custGeom>
              <a:rect b="b" l="l" r="r" t="t"/>
              <a:pathLst>
                <a:path extrusionOk="0" h="5737" w="5871">
                  <a:moveTo>
                    <a:pt x="2935" y="0"/>
                  </a:moveTo>
                  <a:cubicBezTo>
                    <a:pt x="1321" y="0"/>
                    <a:pt x="0" y="1285"/>
                    <a:pt x="0" y="2873"/>
                  </a:cubicBezTo>
                  <a:cubicBezTo>
                    <a:pt x="0" y="4452"/>
                    <a:pt x="1321" y="5736"/>
                    <a:pt x="2935" y="5736"/>
                  </a:cubicBezTo>
                  <a:cubicBezTo>
                    <a:pt x="4550" y="5736"/>
                    <a:pt x="5870" y="4452"/>
                    <a:pt x="5870" y="2873"/>
                  </a:cubicBezTo>
                  <a:cubicBezTo>
                    <a:pt x="5870" y="1285"/>
                    <a:pt x="4550" y="0"/>
                    <a:pt x="29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10"/>
            <p:cNvSpPr/>
            <p:nvPr/>
          </p:nvSpPr>
          <p:spPr>
            <a:xfrm>
              <a:off x="-3129125" y="2771600"/>
              <a:ext cx="531500" cy="260300"/>
            </a:xfrm>
            <a:custGeom>
              <a:rect b="b" l="l" r="r" t="t"/>
              <a:pathLst>
                <a:path extrusionOk="0" h="10412" w="21260">
                  <a:moveTo>
                    <a:pt x="0" y="1"/>
                  </a:moveTo>
                  <a:cubicBezTo>
                    <a:pt x="0" y="5755"/>
                    <a:pt x="4755" y="10411"/>
                    <a:pt x="10625" y="10411"/>
                  </a:cubicBezTo>
                  <a:cubicBezTo>
                    <a:pt x="16504" y="10411"/>
                    <a:pt x="21259" y="5755"/>
                    <a:pt x="21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10"/>
            <p:cNvSpPr/>
            <p:nvPr/>
          </p:nvSpPr>
          <p:spPr>
            <a:xfrm>
              <a:off x="-3088100" y="2771600"/>
              <a:ext cx="350625" cy="171750"/>
            </a:xfrm>
            <a:custGeom>
              <a:rect b="b" l="l" r="r" t="t"/>
              <a:pathLst>
                <a:path extrusionOk="0" h="6870" w="14025">
                  <a:moveTo>
                    <a:pt x="1" y="1"/>
                  </a:moveTo>
                  <a:cubicBezTo>
                    <a:pt x="1" y="3801"/>
                    <a:pt x="3141" y="6870"/>
                    <a:pt x="7013" y="6870"/>
                  </a:cubicBezTo>
                  <a:cubicBezTo>
                    <a:pt x="10885" y="6870"/>
                    <a:pt x="14025" y="3801"/>
                    <a:pt x="1402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10"/>
            <p:cNvSpPr/>
            <p:nvPr/>
          </p:nvSpPr>
          <p:spPr>
            <a:xfrm>
              <a:off x="-2820675" y="2448650"/>
              <a:ext cx="89675" cy="87675"/>
            </a:xfrm>
            <a:custGeom>
              <a:rect b="b" l="l" r="r" t="t"/>
              <a:pathLst>
                <a:path extrusionOk="0" h="3507" w="3587">
                  <a:moveTo>
                    <a:pt x="1793" y="1"/>
                  </a:moveTo>
                  <a:cubicBezTo>
                    <a:pt x="803" y="1"/>
                    <a:pt x="0" y="786"/>
                    <a:pt x="0" y="1758"/>
                  </a:cubicBezTo>
                  <a:cubicBezTo>
                    <a:pt x="0" y="2722"/>
                    <a:pt x="803" y="3507"/>
                    <a:pt x="1793" y="3507"/>
                  </a:cubicBezTo>
                  <a:cubicBezTo>
                    <a:pt x="2784" y="3507"/>
                    <a:pt x="3586" y="2722"/>
                    <a:pt x="3586" y="1758"/>
                  </a:cubicBezTo>
                  <a:cubicBezTo>
                    <a:pt x="3586" y="786"/>
                    <a:pt x="2784" y="1"/>
                    <a:pt x="17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10"/>
            <p:cNvSpPr/>
            <p:nvPr/>
          </p:nvSpPr>
          <p:spPr>
            <a:xfrm>
              <a:off x="-2820675" y="2528950"/>
              <a:ext cx="89675" cy="87675"/>
            </a:xfrm>
            <a:custGeom>
              <a:rect b="b" l="l" r="r" t="t"/>
              <a:pathLst>
                <a:path extrusionOk="0" h="3507" w="3587">
                  <a:moveTo>
                    <a:pt x="1793" y="0"/>
                  </a:moveTo>
                  <a:cubicBezTo>
                    <a:pt x="803" y="0"/>
                    <a:pt x="0" y="786"/>
                    <a:pt x="0" y="1749"/>
                  </a:cubicBezTo>
                  <a:cubicBezTo>
                    <a:pt x="0" y="2721"/>
                    <a:pt x="803" y="3506"/>
                    <a:pt x="1793" y="3506"/>
                  </a:cubicBezTo>
                  <a:cubicBezTo>
                    <a:pt x="2784" y="3506"/>
                    <a:pt x="3586" y="2721"/>
                    <a:pt x="3586" y="1749"/>
                  </a:cubicBezTo>
                  <a:cubicBezTo>
                    <a:pt x="3586" y="786"/>
                    <a:pt x="2784" y="0"/>
                    <a:pt x="17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10"/>
            <p:cNvSpPr/>
            <p:nvPr/>
          </p:nvSpPr>
          <p:spPr>
            <a:xfrm>
              <a:off x="-2790125" y="2475875"/>
              <a:ext cx="28800" cy="28125"/>
            </a:xfrm>
            <a:custGeom>
              <a:rect b="b" l="l" r="r" t="t"/>
              <a:pathLst>
                <a:path extrusionOk="0" h="1125" w="1152">
                  <a:moveTo>
                    <a:pt x="571" y="0"/>
                  </a:moveTo>
                  <a:cubicBezTo>
                    <a:pt x="259" y="0"/>
                    <a:pt x="0" y="250"/>
                    <a:pt x="0" y="562"/>
                  </a:cubicBezTo>
                  <a:cubicBezTo>
                    <a:pt x="0" y="875"/>
                    <a:pt x="259" y="1124"/>
                    <a:pt x="571" y="1124"/>
                  </a:cubicBezTo>
                  <a:cubicBezTo>
                    <a:pt x="892" y="1124"/>
                    <a:pt x="1151" y="875"/>
                    <a:pt x="1151" y="562"/>
                  </a:cubicBezTo>
                  <a:cubicBezTo>
                    <a:pt x="1151" y="250"/>
                    <a:pt x="892" y="0"/>
                    <a:pt x="5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10"/>
            <p:cNvSpPr/>
            <p:nvPr/>
          </p:nvSpPr>
          <p:spPr>
            <a:xfrm>
              <a:off x="-3066450" y="2771600"/>
              <a:ext cx="307125" cy="150575"/>
            </a:xfrm>
            <a:custGeom>
              <a:rect b="b" l="l" r="r" t="t"/>
              <a:pathLst>
                <a:path extrusionOk="0" h="6023" w="12285">
                  <a:moveTo>
                    <a:pt x="0" y="1"/>
                  </a:moveTo>
                  <a:cubicBezTo>
                    <a:pt x="0" y="3328"/>
                    <a:pt x="2757" y="6022"/>
                    <a:pt x="6147" y="6022"/>
                  </a:cubicBezTo>
                  <a:cubicBezTo>
                    <a:pt x="9528" y="6022"/>
                    <a:pt x="12284" y="3328"/>
                    <a:pt x="12284" y="1"/>
                  </a:cubicBezTo>
                  <a:lnTo>
                    <a:pt x="11838" y="1"/>
                  </a:lnTo>
                  <a:cubicBezTo>
                    <a:pt x="11838" y="3078"/>
                    <a:pt x="9287" y="5576"/>
                    <a:pt x="6147" y="5576"/>
                  </a:cubicBezTo>
                  <a:cubicBezTo>
                    <a:pt x="3007" y="5576"/>
                    <a:pt x="446" y="3078"/>
                    <a:pt x="4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10"/>
            <p:cNvSpPr/>
            <p:nvPr/>
          </p:nvSpPr>
          <p:spPr>
            <a:xfrm>
              <a:off x="-3036575" y="2771600"/>
              <a:ext cx="247575" cy="121350"/>
            </a:xfrm>
            <a:custGeom>
              <a:rect b="b" l="l" r="r" t="t"/>
              <a:pathLst>
                <a:path extrusionOk="0" h="4854" w="9903">
                  <a:moveTo>
                    <a:pt x="1" y="1"/>
                  </a:moveTo>
                  <a:cubicBezTo>
                    <a:pt x="1" y="2677"/>
                    <a:pt x="2222" y="4854"/>
                    <a:pt x="4952" y="4854"/>
                  </a:cubicBezTo>
                  <a:cubicBezTo>
                    <a:pt x="7682" y="4854"/>
                    <a:pt x="9903" y="2677"/>
                    <a:pt x="9903" y="1"/>
                  </a:cubicBezTo>
                  <a:lnTo>
                    <a:pt x="9457" y="1"/>
                  </a:lnTo>
                  <a:cubicBezTo>
                    <a:pt x="9457" y="2436"/>
                    <a:pt x="7432" y="4407"/>
                    <a:pt x="4952" y="4407"/>
                  </a:cubicBezTo>
                  <a:cubicBezTo>
                    <a:pt x="2463" y="4407"/>
                    <a:pt x="447" y="2436"/>
                    <a:pt x="4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10"/>
            <p:cNvSpPr/>
            <p:nvPr/>
          </p:nvSpPr>
          <p:spPr>
            <a:xfrm>
              <a:off x="-3129125" y="2575125"/>
              <a:ext cx="200750" cy="196500"/>
            </a:xfrm>
            <a:custGeom>
              <a:rect b="b" l="l" r="r" t="t"/>
              <a:pathLst>
                <a:path extrusionOk="0" h="7860" w="8030">
                  <a:moveTo>
                    <a:pt x="0" y="0"/>
                  </a:moveTo>
                  <a:lnTo>
                    <a:pt x="0" y="7860"/>
                  </a:lnTo>
                  <a:lnTo>
                    <a:pt x="8029" y="7860"/>
                  </a:lnTo>
                  <a:cubicBezTo>
                    <a:pt x="8029" y="3524"/>
                    <a:pt x="4434"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10"/>
            <p:cNvSpPr/>
            <p:nvPr/>
          </p:nvSpPr>
          <p:spPr>
            <a:xfrm>
              <a:off x="-2884475" y="2333125"/>
              <a:ext cx="94375" cy="92375"/>
            </a:xfrm>
            <a:custGeom>
              <a:rect b="b" l="l" r="r" t="t"/>
              <a:pathLst>
                <a:path extrusionOk="0" h="3695" w="3775">
                  <a:moveTo>
                    <a:pt x="1" y="1"/>
                  </a:moveTo>
                  <a:lnTo>
                    <a:pt x="1" y="3694"/>
                  </a:lnTo>
                  <a:lnTo>
                    <a:pt x="3774" y="3694"/>
                  </a:lnTo>
                  <a:cubicBezTo>
                    <a:pt x="3774" y="1651"/>
                    <a:pt x="2088" y="1"/>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1" name="Google Shape;1951;p10"/>
          <p:cNvGrpSpPr/>
          <p:nvPr/>
        </p:nvGrpSpPr>
        <p:grpSpPr>
          <a:xfrm>
            <a:off x="50" y="4604100"/>
            <a:ext cx="9144025" cy="709198"/>
            <a:chOff x="50" y="4604100"/>
            <a:chExt cx="9144025" cy="709198"/>
          </a:xfrm>
        </p:grpSpPr>
        <p:sp>
          <p:nvSpPr>
            <p:cNvPr id="1952" name="Google Shape;1952;p10"/>
            <p:cNvSpPr/>
            <p:nvPr/>
          </p:nvSpPr>
          <p:spPr>
            <a:xfrm>
              <a:off x="50" y="4604100"/>
              <a:ext cx="9144025" cy="709198"/>
            </a:xfrm>
            <a:custGeom>
              <a:rect b="b" l="l" r="r" t="t"/>
              <a:pathLst>
                <a:path extrusionOk="0" h="21688" w="79389">
                  <a:moveTo>
                    <a:pt x="0" y="1"/>
                  </a:moveTo>
                  <a:lnTo>
                    <a:pt x="0" y="21688"/>
                  </a:lnTo>
                  <a:lnTo>
                    <a:pt x="79388" y="21688"/>
                  </a:lnTo>
                  <a:lnTo>
                    <a:pt x="793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10"/>
            <p:cNvSpPr/>
            <p:nvPr/>
          </p:nvSpPr>
          <p:spPr>
            <a:xfrm>
              <a:off x="699787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10"/>
            <p:cNvSpPr/>
            <p:nvPr/>
          </p:nvSpPr>
          <p:spPr>
            <a:xfrm>
              <a:off x="727655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10"/>
            <p:cNvSpPr/>
            <p:nvPr/>
          </p:nvSpPr>
          <p:spPr>
            <a:xfrm>
              <a:off x="755556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10"/>
            <p:cNvSpPr/>
            <p:nvPr/>
          </p:nvSpPr>
          <p:spPr>
            <a:xfrm>
              <a:off x="6161542" y="4738462"/>
              <a:ext cx="155103" cy="78485"/>
            </a:xfrm>
            <a:custGeom>
              <a:rect b="b" l="l" r="r" t="t"/>
              <a:pathLst>
                <a:path extrusionOk="0" h="1892" w="3739">
                  <a:moveTo>
                    <a:pt x="304" y="0"/>
                  </a:moveTo>
                  <a:lnTo>
                    <a:pt x="0" y="330"/>
                  </a:lnTo>
                  <a:lnTo>
                    <a:pt x="1722" y="1891"/>
                  </a:lnTo>
                  <a:lnTo>
                    <a:pt x="2025" y="1891"/>
                  </a:lnTo>
                  <a:lnTo>
                    <a:pt x="3738"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10"/>
            <p:cNvSpPr/>
            <p:nvPr/>
          </p:nvSpPr>
          <p:spPr>
            <a:xfrm>
              <a:off x="6440181" y="4738462"/>
              <a:ext cx="155476" cy="79978"/>
            </a:xfrm>
            <a:custGeom>
              <a:rect b="b" l="l" r="r" t="t"/>
              <a:pathLst>
                <a:path extrusionOk="0" h="1928" w="3748">
                  <a:moveTo>
                    <a:pt x="313" y="0"/>
                  </a:moveTo>
                  <a:lnTo>
                    <a:pt x="1" y="321"/>
                  </a:lnTo>
                  <a:lnTo>
                    <a:pt x="1723" y="1927"/>
                  </a:lnTo>
                  <a:lnTo>
                    <a:pt x="2026" y="1927"/>
                  </a:lnTo>
                  <a:lnTo>
                    <a:pt x="3748"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10"/>
            <p:cNvSpPr/>
            <p:nvPr/>
          </p:nvSpPr>
          <p:spPr>
            <a:xfrm>
              <a:off x="671923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10"/>
            <p:cNvSpPr/>
            <p:nvPr/>
          </p:nvSpPr>
          <p:spPr>
            <a:xfrm>
              <a:off x="5325170" y="4737342"/>
              <a:ext cx="155103" cy="78858"/>
            </a:xfrm>
            <a:custGeom>
              <a:rect b="b" l="l" r="r" t="t"/>
              <a:pathLst>
                <a:path extrusionOk="0" h="1901" w="3739">
                  <a:moveTo>
                    <a:pt x="304" y="0"/>
                  </a:moveTo>
                  <a:lnTo>
                    <a:pt x="1" y="330"/>
                  </a:lnTo>
                  <a:lnTo>
                    <a:pt x="1723" y="1901"/>
                  </a:lnTo>
                  <a:lnTo>
                    <a:pt x="2026" y="190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10"/>
            <p:cNvSpPr/>
            <p:nvPr/>
          </p:nvSpPr>
          <p:spPr>
            <a:xfrm>
              <a:off x="5603850" y="4737716"/>
              <a:ext cx="155476" cy="79978"/>
            </a:xfrm>
            <a:custGeom>
              <a:rect b="b" l="l" r="r" t="t"/>
              <a:pathLst>
                <a:path extrusionOk="0" h="1928"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10"/>
            <p:cNvSpPr/>
            <p:nvPr/>
          </p:nvSpPr>
          <p:spPr>
            <a:xfrm>
              <a:off x="5882862"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10"/>
            <p:cNvSpPr/>
            <p:nvPr/>
          </p:nvSpPr>
          <p:spPr>
            <a:xfrm>
              <a:off x="4767851"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10"/>
            <p:cNvSpPr/>
            <p:nvPr/>
          </p:nvSpPr>
          <p:spPr>
            <a:xfrm>
              <a:off x="5046531" y="473771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10"/>
            <p:cNvSpPr/>
            <p:nvPr/>
          </p:nvSpPr>
          <p:spPr>
            <a:xfrm>
              <a:off x="699787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10"/>
            <p:cNvSpPr/>
            <p:nvPr/>
          </p:nvSpPr>
          <p:spPr>
            <a:xfrm>
              <a:off x="727655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10"/>
            <p:cNvSpPr/>
            <p:nvPr/>
          </p:nvSpPr>
          <p:spPr>
            <a:xfrm>
              <a:off x="755556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10"/>
            <p:cNvSpPr/>
            <p:nvPr/>
          </p:nvSpPr>
          <p:spPr>
            <a:xfrm>
              <a:off x="6161542" y="4922355"/>
              <a:ext cx="155103" cy="78526"/>
            </a:xfrm>
            <a:custGeom>
              <a:rect b="b" l="l" r="r" t="t"/>
              <a:pathLst>
                <a:path extrusionOk="0" h="1893"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10"/>
            <p:cNvSpPr/>
            <p:nvPr/>
          </p:nvSpPr>
          <p:spPr>
            <a:xfrm>
              <a:off x="6440181" y="4922355"/>
              <a:ext cx="155476" cy="80352"/>
            </a:xfrm>
            <a:custGeom>
              <a:rect b="b" l="l" r="r" t="t"/>
              <a:pathLst>
                <a:path extrusionOk="0" h="1937" w="3748">
                  <a:moveTo>
                    <a:pt x="313" y="1"/>
                  </a:moveTo>
                  <a:lnTo>
                    <a:pt x="1" y="322"/>
                  </a:lnTo>
                  <a:lnTo>
                    <a:pt x="1723" y="1937"/>
                  </a:lnTo>
                  <a:lnTo>
                    <a:pt x="2026" y="1937"/>
                  </a:lnTo>
                  <a:lnTo>
                    <a:pt x="3748"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10"/>
            <p:cNvSpPr/>
            <p:nvPr/>
          </p:nvSpPr>
          <p:spPr>
            <a:xfrm>
              <a:off x="671923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10"/>
            <p:cNvSpPr/>
            <p:nvPr/>
          </p:nvSpPr>
          <p:spPr>
            <a:xfrm>
              <a:off x="5325170" y="4921276"/>
              <a:ext cx="155103" cy="78858"/>
            </a:xfrm>
            <a:custGeom>
              <a:rect b="b" l="l" r="r" t="t"/>
              <a:pathLst>
                <a:path extrusionOk="0" h="1901" w="3739">
                  <a:moveTo>
                    <a:pt x="304" y="0"/>
                  </a:moveTo>
                  <a:lnTo>
                    <a:pt x="1" y="330"/>
                  </a:lnTo>
                  <a:lnTo>
                    <a:pt x="1723" y="1900"/>
                  </a:lnTo>
                  <a:lnTo>
                    <a:pt x="2026" y="1900"/>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10"/>
            <p:cNvSpPr/>
            <p:nvPr/>
          </p:nvSpPr>
          <p:spPr>
            <a:xfrm>
              <a:off x="5603850" y="4921649"/>
              <a:ext cx="155476" cy="79937"/>
            </a:xfrm>
            <a:custGeom>
              <a:rect b="b" l="l" r="r" t="t"/>
              <a:pathLst>
                <a:path extrusionOk="0" h="1927"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10"/>
            <p:cNvSpPr/>
            <p:nvPr/>
          </p:nvSpPr>
          <p:spPr>
            <a:xfrm>
              <a:off x="5882862"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10"/>
            <p:cNvSpPr/>
            <p:nvPr/>
          </p:nvSpPr>
          <p:spPr>
            <a:xfrm>
              <a:off x="4767851"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10"/>
            <p:cNvSpPr/>
            <p:nvPr/>
          </p:nvSpPr>
          <p:spPr>
            <a:xfrm>
              <a:off x="5046531" y="492164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10"/>
            <p:cNvSpPr/>
            <p:nvPr/>
          </p:nvSpPr>
          <p:spPr>
            <a:xfrm>
              <a:off x="699787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10"/>
            <p:cNvSpPr/>
            <p:nvPr/>
          </p:nvSpPr>
          <p:spPr>
            <a:xfrm>
              <a:off x="727655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10"/>
            <p:cNvSpPr/>
            <p:nvPr/>
          </p:nvSpPr>
          <p:spPr>
            <a:xfrm>
              <a:off x="755556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10"/>
            <p:cNvSpPr/>
            <p:nvPr/>
          </p:nvSpPr>
          <p:spPr>
            <a:xfrm>
              <a:off x="6161542" y="5106289"/>
              <a:ext cx="155103" cy="78485"/>
            </a:xfrm>
            <a:custGeom>
              <a:rect b="b" l="l" r="r" t="t"/>
              <a:pathLst>
                <a:path extrusionOk="0" h="1892"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10"/>
            <p:cNvSpPr/>
            <p:nvPr/>
          </p:nvSpPr>
          <p:spPr>
            <a:xfrm>
              <a:off x="6440181" y="5106289"/>
              <a:ext cx="155476" cy="80352"/>
            </a:xfrm>
            <a:custGeom>
              <a:rect b="b" l="l" r="r" t="t"/>
              <a:pathLst>
                <a:path extrusionOk="0" h="1937" w="3748">
                  <a:moveTo>
                    <a:pt x="313" y="1"/>
                  </a:moveTo>
                  <a:lnTo>
                    <a:pt x="1" y="331"/>
                  </a:lnTo>
                  <a:lnTo>
                    <a:pt x="1723" y="1936"/>
                  </a:lnTo>
                  <a:lnTo>
                    <a:pt x="2026" y="1936"/>
                  </a:lnTo>
                  <a:lnTo>
                    <a:pt x="3748"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10"/>
            <p:cNvSpPr/>
            <p:nvPr/>
          </p:nvSpPr>
          <p:spPr>
            <a:xfrm>
              <a:off x="671923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10"/>
            <p:cNvSpPr/>
            <p:nvPr/>
          </p:nvSpPr>
          <p:spPr>
            <a:xfrm>
              <a:off x="5325170" y="5105169"/>
              <a:ext cx="155103" cy="78900"/>
            </a:xfrm>
            <a:custGeom>
              <a:rect b="b" l="l" r="r" t="t"/>
              <a:pathLst>
                <a:path extrusionOk="0" h="1902" w="3739">
                  <a:moveTo>
                    <a:pt x="304" y="1"/>
                  </a:moveTo>
                  <a:lnTo>
                    <a:pt x="1" y="331"/>
                  </a:lnTo>
                  <a:lnTo>
                    <a:pt x="1723" y="1901"/>
                  </a:lnTo>
                  <a:lnTo>
                    <a:pt x="2026" y="1901"/>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10"/>
            <p:cNvSpPr/>
            <p:nvPr/>
          </p:nvSpPr>
          <p:spPr>
            <a:xfrm>
              <a:off x="5603850" y="5105542"/>
              <a:ext cx="155476" cy="79978"/>
            </a:xfrm>
            <a:custGeom>
              <a:rect b="b" l="l" r="r" t="t"/>
              <a:pathLst>
                <a:path extrusionOk="0" h="1928" w="3748">
                  <a:moveTo>
                    <a:pt x="313" y="1"/>
                  </a:moveTo>
                  <a:lnTo>
                    <a:pt x="0" y="322"/>
                  </a:lnTo>
                  <a:lnTo>
                    <a:pt x="1722" y="1928"/>
                  </a:lnTo>
                  <a:lnTo>
                    <a:pt x="2025" y="1928"/>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10"/>
            <p:cNvSpPr/>
            <p:nvPr/>
          </p:nvSpPr>
          <p:spPr>
            <a:xfrm>
              <a:off x="5882862"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10"/>
            <p:cNvSpPr/>
            <p:nvPr/>
          </p:nvSpPr>
          <p:spPr>
            <a:xfrm>
              <a:off x="4767851"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10"/>
            <p:cNvSpPr/>
            <p:nvPr/>
          </p:nvSpPr>
          <p:spPr>
            <a:xfrm>
              <a:off x="5046531" y="510554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10"/>
            <p:cNvSpPr/>
            <p:nvPr/>
          </p:nvSpPr>
          <p:spPr>
            <a:xfrm>
              <a:off x="810912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10"/>
            <p:cNvSpPr/>
            <p:nvPr/>
          </p:nvSpPr>
          <p:spPr>
            <a:xfrm>
              <a:off x="838780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10"/>
            <p:cNvSpPr/>
            <p:nvPr/>
          </p:nvSpPr>
          <p:spPr>
            <a:xfrm>
              <a:off x="866681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10"/>
            <p:cNvSpPr/>
            <p:nvPr/>
          </p:nvSpPr>
          <p:spPr>
            <a:xfrm>
              <a:off x="783048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10"/>
            <p:cNvSpPr/>
            <p:nvPr/>
          </p:nvSpPr>
          <p:spPr>
            <a:xfrm>
              <a:off x="810912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10"/>
            <p:cNvSpPr/>
            <p:nvPr/>
          </p:nvSpPr>
          <p:spPr>
            <a:xfrm>
              <a:off x="838780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10"/>
            <p:cNvSpPr/>
            <p:nvPr/>
          </p:nvSpPr>
          <p:spPr>
            <a:xfrm>
              <a:off x="866681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10"/>
            <p:cNvSpPr/>
            <p:nvPr/>
          </p:nvSpPr>
          <p:spPr>
            <a:xfrm>
              <a:off x="783048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10"/>
            <p:cNvSpPr/>
            <p:nvPr/>
          </p:nvSpPr>
          <p:spPr>
            <a:xfrm>
              <a:off x="810912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10"/>
            <p:cNvSpPr/>
            <p:nvPr/>
          </p:nvSpPr>
          <p:spPr>
            <a:xfrm>
              <a:off x="838780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10"/>
            <p:cNvSpPr/>
            <p:nvPr/>
          </p:nvSpPr>
          <p:spPr>
            <a:xfrm>
              <a:off x="866681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10"/>
            <p:cNvSpPr/>
            <p:nvPr/>
          </p:nvSpPr>
          <p:spPr>
            <a:xfrm>
              <a:off x="783048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10"/>
            <p:cNvSpPr/>
            <p:nvPr/>
          </p:nvSpPr>
          <p:spPr>
            <a:xfrm>
              <a:off x="8945478"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10"/>
            <p:cNvSpPr/>
            <p:nvPr/>
          </p:nvSpPr>
          <p:spPr>
            <a:xfrm>
              <a:off x="8945478"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10"/>
            <p:cNvSpPr/>
            <p:nvPr/>
          </p:nvSpPr>
          <p:spPr>
            <a:xfrm>
              <a:off x="8945478"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10"/>
            <p:cNvSpPr/>
            <p:nvPr/>
          </p:nvSpPr>
          <p:spPr>
            <a:xfrm>
              <a:off x="283072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10"/>
            <p:cNvSpPr/>
            <p:nvPr/>
          </p:nvSpPr>
          <p:spPr>
            <a:xfrm>
              <a:off x="310940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10"/>
            <p:cNvSpPr/>
            <p:nvPr/>
          </p:nvSpPr>
          <p:spPr>
            <a:xfrm>
              <a:off x="338841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10"/>
            <p:cNvSpPr/>
            <p:nvPr/>
          </p:nvSpPr>
          <p:spPr>
            <a:xfrm>
              <a:off x="1994392" y="4738462"/>
              <a:ext cx="155103" cy="78485"/>
            </a:xfrm>
            <a:custGeom>
              <a:rect b="b" l="l" r="r" t="t"/>
              <a:pathLst>
                <a:path extrusionOk="0" h="1892" w="3739">
                  <a:moveTo>
                    <a:pt x="304" y="0"/>
                  </a:moveTo>
                  <a:lnTo>
                    <a:pt x="0" y="330"/>
                  </a:lnTo>
                  <a:lnTo>
                    <a:pt x="1722" y="1891"/>
                  </a:lnTo>
                  <a:lnTo>
                    <a:pt x="2025" y="1891"/>
                  </a:lnTo>
                  <a:lnTo>
                    <a:pt x="3738"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10"/>
            <p:cNvSpPr/>
            <p:nvPr/>
          </p:nvSpPr>
          <p:spPr>
            <a:xfrm>
              <a:off x="2273031" y="4738462"/>
              <a:ext cx="155476" cy="79978"/>
            </a:xfrm>
            <a:custGeom>
              <a:rect b="b" l="l" r="r" t="t"/>
              <a:pathLst>
                <a:path extrusionOk="0" h="1928" w="3748">
                  <a:moveTo>
                    <a:pt x="313" y="0"/>
                  </a:moveTo>
                  <a:lnTo>
                    <a:pt x="1" y="321"/>
                  </a:lnTo>
                  <a:lnTo>
                    <a:pt x="1723" y="1927"/>
                  </a:lnTo>
                  <a:lnTo>
                    <a:pt x="2026" y="1927"/>
                  </a:lnTo>
                  <a:lnTo>
                    <a:pt x="3748"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10"/>
            <p:cNvSpPr/>
            <p:nvPr/>
          </p:nvSpPr>
          <p:spPr>
            <a:xfrm>
              <a:off x="255208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10"/>
            <p:cNvSpPr/>
            <p:nvPr/>
          </p:nvSpPr>
          <p:spPr>
            <a:xfrm>
              <a:off x="1158020" y="4737342"/>
              <a:ext cx="155103" cy="78858"/>
            </a:xfrm>
            <a:custGeom>
              <a:rect b="b" l="l" r="r" t="t"/>
              <a:pathLst>
                <a:path extrusionOk="0" h="1901" w="3739">
                  <a:moveTo>
                    <a:pt x="304" y="0"/>
                  </a:moveTo>
                  <a:lnTo>
                    <a:pt x="1" y="330"/>
                  </a:lnTo>
                  <a:lnTo>
                    <a:pt x="1723" y="1901"/>
                  </a:lnTo>
                  <a:lnTo>
                    <a:pt x="2026" y="190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10"/>
            <p:cNvSpPr/>
            <p:nvPr/>
          </p:nvSpPr>
          <p:spPr>
            <a:xfrm>
              <a:off x="1436700" y="4737716"/>
              <a:ext cx="155476" cy="79978"/>
            </a:xfrm>
            <a:custGeom>
              <a:rect b="b" l="l" r="r" t="t"/>
              <a:pathLst>
                <a:path extrusionOk="0" h="1928"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10"/>
            <p:cNvSpPr/>
            <p:nvPr/>
          </p:nvSpPr>
          <p:spPr>
            <a:xfrm>
              <a:off x="1715712"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10"/>
            <p:cNvSpPr/>
            <p:nvPr/>
          </p:nvSpPr>
          <p:spPr>
            <a:xfrm>
              <a:off x="600701"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10"/>
            <p:cNvSpPr/>
            <p:nvPr/>
          </p:nvSpPr>
          <p:spPr>
            <a:xfrm>
              <a:off x="879381" y="473771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10"/>
            <p:cNvSpPr/>
            <p:nvPr/>
          </p:nvSpPr>
          <p:spPr>
            <a:xfrm>
              <a:off x="283072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10"/>
            <p:cNvSpPr/>
            <p:nvPr/>
          </p:nvSpPr>
          <p:spPr>
            <a:xfrm>
              <a:off x="310940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10"/>
            <p:cNvSpPr/>
            <p:nvPr/>
          </p:nvSpPr>
          <p:spPr>
            <a:xfrm>
              <a:off x="338841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10"/>
            <p:cNvSpPr/>
            <p:nvPr/>
          </p:nvSpPr>
          <p:spPr>
            <a:xfrm>
              <a:off x="1994392" y="4922355"/>
              <a:ext cx="155103" cy="78526"/>
            </a:xfrm>
            <a:custGeom>
              <a:rect b="b" l="l" r="r" t="t"/>
              <a:pathLst>
                <a:path extrusionOk="0" h="1893"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10"/>
            <p:cNvSpPr/>
            <p:nvPr/>
          </p:nvSpPr>
          <p:spPr>
            <a:xfrm>
              <a:off x="2273031" y="4922355"/>
              <a:ext cx="155476" cy="80352"/>
            </a:xfrm>
            <a:custGeom>
              <a:rect b="b" l="l" r="r" t="t"/>
              <a:pathLst>
                <a:path extrusionOk="0" h="1937" w="3748">
                  <a:moveTo>
                    <a:pt x="313" y="1"/>
                  </a:moveTo>
                  <a:lnTo>
                    <a:pt x="1" y="322"/>
                  </a:lnTo>
                  <a:lnTo>
                    <a:pt x="1723" y="1937"/>
                  </a:lnTo>
                  <a:lnTo>
                    <a:pt x="2026" y="1937"/>
                  </a:lnTo>
                  <a:lnTo>
                    <a:pt x="3748"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10"/>
            <p:cNvSpPr/>
            <p:nvPr/>
          </p:nvSpPr>
          <p:spPr>
            <a:xfrm>
              <a:off x="255208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10"/>
            <p:cNvSpPr/>
            <p:nvPr/>
          </p:nvSpPr>
          <p:spPr>
            <a:xfrm>
              <a:off x="1158020" y="4921276"/>
              <a:ext cx="155103" cy="78858"/>
            </a:xfrm>
            <a:custGeom>
              <a:rect b="b" l="l" r="r" t="t"/>
              <a:pathLst>
                <a:path extrusionOk="0" h="1901" w="3739">
                  <a:moveTo>
                    <a:pt x="304" y="0"/>
                  </a:moveTo>
                  <a:lnTo>
                    <a:pt x="1" y="330"/>
                  </a:lnTo>
                  <a:lnTo>
                    <a:pt x="1723" y="1900"/>
                  </a:lnTo>
                  <a:lnTo>
                    <a:pt x="2026" y="1900"/>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10"/>
            <p:cNvSpPr/>
            <p:nvPr/>
          </p:nvSpPr>
          <p:spPr>
            <a:xfrm>
              <a:off x="1436700" y="4921649"/>
              <a:ext cx="155476" cy="79937"/>
            </a:xfrm>
            <a:custGeom>
              <a:rect b="b" l="l" r="r" t="t"/>
              <a:pathLst>
                <a:path extrusionOk="0" h="1927"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10"/>
            <p:cNvSpPr/>
            <p:nvPr/>
          </p:nvSpPr>
          <p:spPr>
            <a:xfrm>
              <a:off x="1715712"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10"/>
            <p:cNvSpPr/>
            <p:nvPr/>
          </p:nvSpPr>
          <p:spPr>
            <a:xfrm>
              <a:off x="600701"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10"/>
            <p:cNvSpPr/>
            <p:nvPr/>
          </p:nvSpPr>
          <p:spPr>
            <a:xfrm>
              <a:off x="879381" y="492164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10"/>
            <p:cNvSpPr/>
            <p:nvPr/>
          </p:nvSpPr>
          <p:spPr>
            <a:xfrm>
              <a:off x="283072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10"/>
            <p:cNvSpPr/>
            <p:nvPr/>
          </p:nvSpPr>
          <p:spPr>
            <a:xfrm>
              <a:off x="310940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10"/>
            <p:cNvSpPr/>
            <p:nvPr/>
          </p:nvSpPr>
          <p:spPr>
            <a:xfrm>
              <a:off x="338841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10"/>
            <p:cNvSpPr/>
            <p:nvPr/>
          </p:nvSpPr>
          <p:spPr>
            <a:xfrm>
              <a:off x="1994392" y="5106289"/>
              <a:ext cx="155103" cy="78485"/>
            </a:xfrm>
            <a:custGeom>
              <a:rect b="b" l="l" r="r" t="t"/>
              <a:pathLst>
                <a:path extrusionOk="0" h="1892"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10"/>
            <p:cNvSpPr/>
            <p:nvPr/>
          </p:nvSpPr>
          <p:spPr>
            <a:xfrm>
              <a:off x="2273031" y="5106289"/>
              <a:ext cx="155476" cy="80352"/>
            </a:xfrm>
            <a:custGeom>
              <a:rect b="b" l="l" r="r" t="t"/>
              <a:pathLst>
                <a:path extrusionOk="0" h="1937" w="3748">
                  <a:moveTo>
                    <a:pt x="313" y="1"/>
                  </a:moveTo>
                  <a:lnTo>
                    <a:pt x="1" y="331"/>
                  </a:lnTo>
                  <a:lnTo>
                    <a:pt x="1723" y="1936"/>
                  </a:lnTo>
                  <a:lnTo>
                    <a:pt x="2026" y="1936"/>
                  </a:lnTo>
                  <a:lnTo>
                    <a:pt x="3748"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10"/>
            <p:cNvSpPr/>
            <p:nvPr/>
          </p:nvSpPr>
          <p:spPr>
            <a:xfrm>
              <a:off x="255208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10"/>
            <p:cNvSpPr/>
            <p:nvPr/>
          </p:nvSpPr>
          <p:spPr>
            <a:xfrm>
              <a:off x="1158020" y="5105169"/>
              <a:ext cx="155103" cy="78900"/>
            </a:xfrm>
            <a:custGeom>
              <a:rect b="b" l="l" r="r" t="t"/>
              <a:pathLst>
                <a:path extrusionOk="0" h="1902" w="3739">
                  <a:moveTo>
                    <a:pt x="304" y="1"/>
                  </a:moveTo>
                  <a:lnTo>
                    <a:pt x="1" y="331"/>
                  </a:lnTo>
                  <a:lnTo>
                    <a:pt x="1723" y="1901"/>
                  </a:lnTo>
                  <a:lnTo>
                    <a:pt x="2026" y="1901"/>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10"/>
            <p:cNvSpPr/>
            <p:nvPr/>
          </p:nvSpPr>
          <p:spPr>
            <a:xfrm>
              <a:off x="1436700" y="5105542"/>
              <a:ext cx="155476" cy="79978"/>
            </a:xfrm>
            <a:custGeom>
              <a:rect b="b" l="l" r="r" t="t"/>
              <a:pathLst>
                <a:path extrusionOk="0" h="1928" w="3748">
                  <a:moveTo>
                    <a:pt x="313" y="1"/>
                  </a:moveTo>
                  <a:lnTo>
                    <a:pt x="0" y="322"/>
                  </a:lnTo>
                  <a:lnTo>
                    <a:pt x="1722" y="1928"/>
                  </a:lnTo>
                  <a:lnTo>
                    <a:pt x="2025" y="1928"/>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10"/>
            <p:cNvSpPr/>
            <p:nvPr/>
          </p:nvSpPr>
          <p:spPr>
            <a:xfrm>
              <a:off x="1715712"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10"/>
            <p:cNvSpPr/>
            <p:nvPr/>
          </p:nvSpPr>
          <p:spPr>
            <a:xfrm>
              <a:off x="600701"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10"/>
            <p:cNvSpPr/>
            <p:nvPr/>
          </p:nvSpPr>
          <p:spPr>
            <a:xfrm>
              <a:off x="879381" y="510554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10"/>
            <p:cNvSpPr/>
            <p:nvPr/>
          </p:nvSpPr>
          <p:spPr>
            <a:xfrm>
              <a:off x="394197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10"/>
            <p:cNvSpPr/>
            <p:nvPr/>
          </p:nvSpPr>
          <p:spPr>
            <a:xfrm>
              <a:off x="422065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10"/>
            <p:cNvSpPr/>
            <p:nvPr/>
          </p:nvSpPr>
          <p:spPr>
            <a:xfrm>
              <a:off x="449966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10"/>
            <p:cNvSpPr/>
            <p:nvPr/>
          </p:nvSpPr>
          <p:spPr>
            <a:xfrm>
              <a:off x="366333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10"/>
            <p:cNvSpPr/>
            <p:nvPr/>
          </p:nvSpPr>
          <p:spPr>
            <a:xfrm>
              <a:off x="394197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10"/>
            <p:cNvSpPr/>
            <p:nvPr/>
          </p:nvSpPr>
          <p:spPr>
            <a:xfrm>
              <a:off x="422065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10"/>
            <p:cNvSpPr/>
            <p:nvPr/>
          </p:nvSpPr>
          <p:spPr>
            <a:xfrm>
              <a:off x="449966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10"/>
            <p:cNvSpPr/>
            <p:nvPr/>
          </p:nvSpPr>
          <p:spPr>
            <a:xfrm>
              <a:off x="366333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10"/>
            <p:cNvSpPr/>
            <p:nvPr/>
          </p:nvSpPr>
          <p:spPr>
            <a:xfrm>
              <a:off x="394197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10"/>
            <p:cNvSpPr/>
            <p:nvPr/>
          </p:nvSpPr>
          <p:spPr>
            <a:xfrm>
              <a:off x="422065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10"/>
            <p:cNvSpPr/>
            <p:nvPr/>
          </p:nvSpPr>
          <p:spPr>
            <a:xfrm>
              <a:off x="449966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10"/>
            <p:cNvSpPr/>
            <p:nvPr/>
          </p:nvSpPr>
          <p:spPr>
            <a:xfrm>
              <a:off x="366333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10"/>
            <p:cNvSpPr/>
            <p:nvPr/>
          </p:nvSpPr>
          <p:spPr>
            <a:xfrm>
              <a:off x="43401"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10"/>
            <p:cNvSpPr/>
            <p:nvPr/>
          </p:nvSpPr>
          <p:spPr>
            <a:xfrm>
              <a:off x="322081" y="473771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10"/>
            <p:cNvSpPr/>
            <p:nvPr/>
          </p:nvSpPr>
          <p:spPr>
            <a:xfrm>
              <a:off x="43401"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10"/>
            <p:cNvSpPr/>
            <p:nvPr/>
          </p:nvSpPr>
          <p:spPr>
            <a:xfrm>
              <a:off x="322081" y="492164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10"/>
            <p:cNvSpPr/>
            <p:nvPr/>
          </p:nvSpPr>
          <p:spPr>
            <a:xfrm>
              <a:off x="43401"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10"/>
            <p:cNvSpPr/>
            <p:nvPr/>
          </p:nvSpPr>
          <p:spPr>
            <a:xfrm>
              <a:off x="322081" y="510554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2" name="Google Shape;2052;p10"/>
          <p:cNvGrpSpPr/>
          <p:nvPr/>
        </p:nvGrpSpPr>
        <p:grpSpPr>
          <a:xfrm>
            <a:off x="73275" y="3048425"/>
            <a:ext cx="1279652" cy="1555674"/>
            <a:chOff x="6829450" y="3270550"/>
            <a:chExt cx="1540636" cy="1872952"/>
          </a:xfrm>
        </p:grpSpPr>
        <p:sp>
          <p:nvSpPr>
            <p:cNvPr id="2053" name="Google Shape;2053;p10"/>
            <p:cNvSpPr/>
            <p:nvPr/>
          </p:nvSpPr>
          <p:spPr>
            <a:xfrm>
              <a:off x="6829450" y="3270550"/>
              <a:ext cx="1540636" cy="1508750"/>
            </a:xfrm>
            <a:custGeom>
              <a:rect b="b" l="l" r="r" t="t"/>
              <a:pathLst>
                <a:path extrusionOk="0" h="30377" w="31019">
                  <a:moveTo>
                    <a:pt x="15505" y="0"/>
                  </a:moveTo>
                  <a:cubicBezTo>
                    <a:pt x="6941" y="0"/>
                    <a:pt x="0" y="6798"/>
                    <a:pt x="0" y="15193"/>
                  </a:cubicBezTo>
                  <a:cubicBezTo>
                    <a:pt x="0" y="23578"/>
                    <a:pt x="6941" y="30376"/>
                    <a:pt x="15505" y="30376"/>
                  </a:cubicBezTo>
                  <a:cubicBezTo>
                    <a:pt x="24069" y="30376"/>
                    <a:pt x="31018" y="23578"/>
                    <a:pt x="31018" y="15193"/>
                  </a:cubicBezTo>
                  <a:cubicBezTo>
                    <a:pt x="31018" y="6798"/>
                    <a:pt x="24069" y="0"/>
                    <a:pt x="1550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10"/>
            <p:cNvSpPr/>
            <p:nvPr/>
          </p:nvSpPr>
          <p:spPr>
            <a:xfrm>
              <a:off x="7588414" y="3270550"/>
              <a:ext cx="22201" cy="1508750"/>
            </a:xfrm>
            <a:custGeom>
              <a:rect b="b" l="l" r="r" t="t"/>
              <a:pathLst>
                <a:path extrusionOk="0" h="30377" w="447">
                  <a:moveTo>
                    <a:pt x="1" y="0"/>
                  </a:moveTo>
                  <a:lnTo>
                    <a:pt x="1" y="30376"/>
                  </a:lnTo>
                  <a:lnTo>
                    <a:pt x="447" y="30376"/>
                  </a:lnTo>
                  <a:lnTo>
                    <a:pt x="44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10"/>
            <p:cNvSpPr/>
            <p:nvPr/>
          </p:nvSpPr>
          <p:spPr>
            <a:xfrm>
              <a:off x="7588414" y="4779241"/>
              <a:ext cx="22201" cy="364261"/>
            </a:xfrm>
            <a:custGeom>
              <a:rect b="b" l="l" r="r" t="t"/>
              <a:pathLst>
                <a:path extrusionOk="0" h="7334" w="447">
                  <a:moveTo>
                    <a:pt x="1" y="0"/>
                  </a:moveTo>
                  <a:lnTo>
                    <a:pt x="1" y="7333"/>
                  </a:lnTo>
                  <a:lnTo>
                    <a:pt x="447" y="7333"/>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10"/>
            <p:cNvSpPr/>
            <p:nvPr/>
          </p:nvSpPr>
          <p:spPr>
            <a:xfrm>
              <a:off x="6852893" y="3814654"/>
              <a:ext cx="754648" cy="747943"/>
            </a:xfrm>
            <a:custGeom>
              <a:rect b="b" l="l" r="r" t="t"/>
              <a:pathLst>
                <a:path extrusionOk="0" h="15059" w="15194">
                  <a:moveTo>
                    <a:pt x="135" y="0"/>
                  </a:moveTo>
                  <a:cubicBezTo>
                    <a:pt x="90" y="161"/>
                    <a:pt x="45" y="330"/>
                    <a:pt x="1" y="491"/>
                  </a:cubicBezTo>
                  <a:lnTo>
                    <a:pt x="14881" y="15059"/>
                  </a:lnTo>
                  <a:lnTo>
                    <a:pt x="15193" y="14747"/>
                  </a:lnTo>
                  <a:lnTo>
                    <a:pt x="13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10"/>
            <p:cNvSpPr/>
            <p:nvPr/>
          </p:nvSpPr>
          <p:spPr>
            <a:xfrm>
              <a:off x="7131178" y="3412747"/>
              <a:ext cx="476361" cy="464441"/>
            </a:xfrm>
            <a:custGeom>
              <a:rect b="b" l="l" r="r" t="t"/>
              <a:pathLst>
                <a:path extrusionOk="0" h="9351" w="9591">
                  <a:moveTo>
                    <a:pt x="366" y="1"/>
                  </a:moveTo>
                  <a:cubicBezTo>
                    <a:pt x="250" y="90"/>
                    <a:pt x="125" y="179"/>
                    <a:pt x="0" y="268"/>
                  </a:cubicBezTo>
                  <a:lnTo>
                    <a:pt x="9278" y="9350"/>
                  </a:lnTo>
                  <a:lnTo>
                    <a:pt x="9590" y="9029"/>
                  </a:lnTo>
                  <a:lnTo>
                    <a:pt x="36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10"/>
            <p:cNvSpPr/>
            <p:nvPr/>
          </p:nvSpPr>
          <p:spPr>
            <a:xfrm>
              <a:off x="7591990" y="3528869"/>
              <a:ext cx="602616" cy="591540"/>
            </a:xfrm>
            <a:custGeom>
              <a:rect b="b" l="l" r="r" t="t"/>
              <a:pathLst>
                <a:path extrusionOk="0" h="11910" w="12133">
                  <a:moveTo>
                    <a:pt x="11838" y="0"/>
                  </a:moveTo>
                  <a:lnTo>
                    <a:pt x="0" y="11597"/>
                  </a:lnTo>
                  <a:lnTo>
                    <a:pt x="312" y="11910"/>
                  </a:lnTo>
                  <a:lnTo>
                    <a:pt x="12133" y="339"/>
                  </a:lnTo>
                  <a:cubicBezTo>
                    <a:pt x="12035" y="223"/>
                    <a:pt x="11936" y="107"/>
                    <a:pt x="118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10"/>
            <p:cNvSpPr/>
            <p:nvPr/>
          </p:nvSpPr>
          <p:spPr>
            <a:xfrm>
              <a:off x="7591990" y="3287834"/>
              <a:ext cx="197180" cy="183472"/>
            </a:xfrm>
            <a:custGeom>
              <a:rect b="b" l="l" r="r" t="t"/>
              <a:pathLst>
                <a:path extrusionOk="0" h="3694" w="3970">
                  <a:moveTo>
                    <a:pt x="3453" y="0"/>
                  </a:moveTo>
                  <a:lnTo>
                    <a:pt x="0" y="3381"/>
                  </a:lnTo>
                  <a:lnTo>
                    <a:pt x="312" y="3693"/>
                  </a:lnTo>
                  <a:lnTo>
                    <a:pt x="3970" y="116"/>
                  </a:lnTo>
                  <a:cubicBezTo>
                    <a:pt x="3800" y="72"/>
                    <a:pt x="3622" y="36"/>
                    <a:pt x="34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10"/>
            <p:cNvSpPr/>
            <p:nvPr/>
          </p:nvSpPr>
          <p:spPr>
            <a:xfrm>
              <a:off x="7591990" y="3992314"/>
              <a:ext cx="778091" cy="777197"/>
            </a:xfrm>
            <a:custGeom>
              <a:rect b="b" l="l" r="r" t="t"/>
              <a:pathLst>
                <a:path extrusionOk="0" h="15648" w="15666">
                  <a:moveTo>
                    <a:pt x="15648" y="1"/>
                  </a:moveTo>
                  <a:lnTo>
                    <a:pt x="0" y="15327"/>
                  </a:lnTo>
                  <a:lnTo>
                    <a:pt x="312" y="15648"/>
                  </a:lnTo>
                  <a:lnTo>
                    <a:pt x="15665" y="616"/>
                  </a:lnTo>
                  <a:cubicBezTo>
                    <a:pt x="15665" y="411"/>
                    <a:pt x="15657" y="206"/>
                    <a:pt x="156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theme" Target="../theme/theme2.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100" y="445025"/>
            <a:ext cx="7717800" cy="5727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dk1"/>
              </a:buClr>
              <a:buSzPts val="3500"/>
              <a:buFont typeface="Epilogue"/>
              <a:buNone/>
              <a:defRPr b="1" sz="3500">
                <a:solidFill>
                  <a:schemeClr val="dk1"/>
                </a:solidFill>
                <a:latin typeface="Epilogue"/>
                <a:ea typeface="Epilogue"/>
                <a:cs typeface="Epilogue"/>
                <a:sym typeface="Epilogue"/>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p:txBody>
      </p:sp>
      <p:sp>
        <p:nvSpPr>
          <p:cNvPr id="7" name="Google Shape;7;p1"/>
          <p:cNvSpPr txBox="1"/>
          <p:nvPr>
            <p:ph idx="1" type="body"/>
          </p:nvPr>
        </p:nvSpPr>
        <p:spPr>
          <a:xfrm>
            <a:off x="713100" y="1152475"/>
            <a:ext cx="7717800" cy="3416400"/>
          </a:xfrm>
          <a:prstGeom prst="rect">
            <a:avLst/>
          </a:prstGeom>
          <a:noFill/>
          <a:ln>
            <a:noFill/>
          </a:ln>
        </p:spPr>
        <p:txBody>
          <a:bodyPr anchorCtr="0" anchor="t" bIns="91425" lIns="91425" spcFirstLastPara="1" rIns="91425" wrap="square" tIns="91425">
            <a:noAutofit/>
          </a:bodyPr>
          <a:lstStyle>
            <a:lvl1pPr indent="-304800" lvl="0" marL="457200">
              <a:lnSpc>
                <a:spcPct val="115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1pPr>
            <a:lvl2pPr indent="-304800" lvl="1" marL="914400">
              <a:lnSpc>
                <a:spcPct val="115000"/>
              </a:lnSpc>
              <a:spcBef>
                <a:spcPts val="1600"/>
              </a:spcBef>
              <a:spcAft>
                <a:spcPts val="0"/>
              </a:spcAft>
              <a:buClr>
                <a:schemeClr val="dk1"/>
              </a:buClr>
              <a:buSzPts val="1200"/>
              <a:buFont typeface="DM Sans"/>
              <a:buChar char="○"/>
              <a:defRPr sz="1200">
                <a:solidFill>
                  <a:schemeClr val="dk1"/>
                </a:solidFill>
                <a:latin typeface="DM Sans"/>
                <a:ea typeface="DM Sans"/>
                <a:cs typeface="DM Sans"/>
                <a:sym typeface="DM Sans"/>
              </a:defRPr>
            </a:lvl2pPr>
            <a:lvl3pPr indent="-304800" lvl="2" marL="1371600">
              <a:lnSpc>
                <a:spcPct val="115000"/>
              </a:lnSpc>
              <a:spcBef>
                <a:spcPts val="1600"/>
              </a:spcBef>
              <a:spcAft>
                <a:spcPts val="0"/>
              </a:spcAft>
              <a:buClr>
                <a:schemeClr val="dk1"/>
              </a:buClr>
              <a:buSzPts val="1200"/>
              <a:buFont typeface="DM Sans"/>
              <a:buChar char="■"/>
              <a:defRPr sz="1200">
                <a:solidFill>
                  <a:schemeClr val="dk1"/>
                </a:solidFill>
                <a:latin typeface="DM Sans"/>
                <a:ea typeface="DM Sans"/>
                <a:cs typeface="DM Sans"/>
                <a:sym typeface="DM Sans"/>
              </a:defRPr>
            </a:lvl3pPr>
            <a:lvl4pPr indent="-304800" lvl="3" marL="1828800">
              <a:lnSpc>
                <a:spcPct val="115000"/>
              </a:lnSpc>
              <a:spcBef>
                <a:spcPts val="1600"/>
              </a:spcBef>
              <a:spcAft>
                <a:spcPts val="0"/>
              </a:spcAft>
              <a:buClr>
                <a:schemeClr val="dk1"/>
              </a:buClr>
              <a:buSzPts val="1200"/>
              <a:buFont typeface="DM Sans"/>
              <a:buChar char="●"/>
              <a:defRPr sz="1200">
                <a:solidFill>
                  <a:schemeClr val="dk1"/>
                </a:solidFill>
                <a:latin typeface="DM Sans"/>
                <a:ea typeface="DM Sans"/>
                <a:cs typeface="DM Sans"/>
                <a:sym typeface="DM Sans"/>
              </a:defRPr>
            </a:lvl4pPr>
            <a:lvl5pPr indent="-304800" lvl="4" marL="2286000">
              <a:lnSpc>
                <a:spcPct val="115000"/>
              </a:lnSpc>
              <a:spcBef>
                <a:spcPts val="1600"/>
              </a:spcBef>
              <a:spcAft>
                <a:spcPts val="0"/>
              </a:spcAft>
              <a:buClr>
                <a:schemeClr val="dk1"/>
              </a:buClr>
              <a:buSzPts val="1200"/>
              <a:buFont typeface="DM Sans"/>
              <a:buChar char="○"/>
              <a:defRPr sz="1200">
                <a:solidFill>
                  <a:schemeClr val="dk1"/>
                </a:solidFill>
                <a:latin typeface="DM Sans"/>
                <a:ea typeface="DM Sans"/>
                <a:cs typeface="DM Sans"/>
                <a:sym typeface="DM Sans"/>
              </a:defRPr>
            </a:lvl5pPr>
            <a:lvl6pPr indent="-304800" lvl="5" marL="2743200">
              <a:lnSpc>
                <a:spcPct val="115000"/>
              </a:lnSpc>
              <a:spcBef>
                <a:spcPts val="1600"/>
              </a:spcBef>
              <a:spcAft>
                <a:spcPts val="0"/>
              </a:spcAft>
              <a:buClr>
                <a:schemeClr val="dk1"/>
              </a:buClr>
              <a:buSzPts val="1200"/>
              <a:buFont typeface="DM Sans"/>
              <a:buChar char="■"/>
              <a:defRPr sz="1200">
                <a:solidFill>
                  <a:schemeClr val="dk1"/>
                </a:solidFill>
                <a:latin typeface="DM Sans"/>
                <a:ea typeface="DM Sans"/>
                <a:cs typeface="DM Sans"/>
                <a:sym typeface="DM Sans"/>
              </a:defRPr>
            </a:lvl6pPr>
            <a:lvl7pPr indent="-304800" lvl="6" marL="3200400">
              <a:lnSpc>
                <a:spcPct val="115000"/>
              </a:lnSpc>
              <a:spcBef>
                <a:spcPts val="1600"/>
              </a:spcBef>
              <a:spcAft>
                <a:spcPts val="0"/>
              </a:spcAft>
              <a:buClr>
                <a:schemeClr val="dk1"/>
              </a:buClr>
              <a:buSzPts val="1200"/>
              <a:buFont typeface="DM Sans"/>
              <a:buChar char="●"/>
              <a:defRPr sz="1200">
                <a:solidFill>
                  <a:schemeClr val="dk1"/>
                </a:solidFill>
                <a:latin typeface="DM Sans"/>
                <a:ea typeface="DM Sans"/>
                <a:cs typeface="DM Sans"/>
                <a:sym typeface="DM Sans"/>
              </a:defRPr>
            </a:lvl7pPr>
            <a:lvl8pPr indent="-304800" lvl="7" marL="3657600">
              <a:lnSpc>
                <a:spcPct val="115000"/>
              </a:lnSpc>
              <a:spcBef>
                <a:spcPts val="1600"/>
              </a:spcBef>
              <a:spcAft>
                <a:spcPts val="0"/>
              </a:spcAft>
              <a:buClr>
                <a:schemeClr val="dk1"/>
              </a:buClr>
              <a:buSzPts val="1200"/>
              <a:buFont typeface="DM Sans"/>
              <a:buChar char="○"/>
              <a:defRPr sz="1200">
                <a:solidFill>
                  <a:schemeClr val="dk1"/>
                </a:solidFill>
                <a:latin typeface="DM Sans"/>
                <a:ea typeface="DM Sans"/>
                <a:cs typeface="DM Sans"/>
                <a:sym typeface="DM Sans"/>
              </a:defRPr>
            </a:lvl8pPr>
            <a:lvl9pPr indent="-304800" lvl="8" marL="4114800">
              <a:lnSpc>
                <a:spcPct val="115000"/>
              </a:lnSpc>
              <a:spcBef>
                <a:spcPts val="1600"/>
              </a:spcBef>
              <a:spcAft>
                <a:spcPts val="1600"/>
              </a:spcAft>
              <a:buClr>
                <a:schemeClr val="dk1"/>
              </a:buClr>
              <a:buSzPts val="1200"/>
              <a:buFont typeface="DM Sans"/>
              <a:buChar char="■"/>
              <a:defRPr sz="1200">
                <a:solidFill>
                  <a:schemeClr val="dk1"/>
                </a:solidFill>
                <a:latin typeface="DM Sans"/>
                <a:ea typeface="DM Sans"/>
                <a:cs typeface="DM Sans"/>
                <a:sym typeface="DM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340">
          <p15:clr>
            <a:srgbClr val="EA4335"/>
          </p15:clr>
        </p15:guide>
        <p15:guide id="2" pos="449">
          <p15:clr>
            <a:srgbClr val="EA4335"/>
          </p15:clr>
        </p15:guide>
        <p15:guide id="3" orient="horz" pos="2900">
          <p15:clr>
            <a:srgbClr val="EA4335"/>
          </p15:clr>
        </p15:guide>
        <p15:guide id="4" pos="5311">
          <p15:clr>
            <a:srgbClr val="EA4335"/>
          </p15:clr>
        </p15:guide>
        <p15:guide id="5" pos="2880">
          <p15:clr>
            <a:srgbClr val="EA4335"/>
          </p15:clr>
        </p15:guide>
        <p15:guide id="6" orient="horz" pos="1620">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2.xml"/><Relationship Id="rId3"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 Id="rId3"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5.xml"/><Relationship Id="rId3" Type="http://schemas.openxmlformats.org/officeDocument/2006/relationships/image" Target="../media/image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6.xml"/><Relationship Id="rId3" Type="http://schemas.openxmlformats.org/officeDocument/2006/relationships/image" Target="../media/image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7.xml"/><Relationship Id="rId3" Type="http://schemas.openxmlformats.org/officeDocument/2006/relationships/image" Target="../media/image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hyperlink" Target="https://www.fuelsinstitute.org/"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26.xml"/><Relationship Id="rId3" Type="http://schemas.openxmlformats.org/officeDocument/2006/relationships/image" Target="../media/image12.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71" name="Shape 6571"/>
        <p:cNvGrpSpPr/>
        <p:nvPr/>
      </p:nvGrpSpPr>
      <p:grpSpPr>
        <a:xfrm>
          <a:off x="0" y="0"/>
          <a:ext cx="0" cy="0"/>
          <a:chOff x="0" y="0"/>
          <a:chExt cx="0" cy="0"/>
        </a:xfrm>
      </p:grpSpPr>
      <p:sp>
        <p:nvSpPr>
          <p:cNvPr id="6572" name="Google Shape;6572;p34"/>
          <p:cNvSpPr txBox="1"/>
          <p:nvPr>
            <p:ph type="ctrTitle"/>
          </p:nvPr>
        </p:nvSpPr>
        <p:spPr>
          <a:xfrm>
            <a:off x="4572000" y="539400"/>
            <a:ext cx="3858900" cy="237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sz="2500">
                <a:solidFill>
                  <a:schemeClr val="dk1"/>
                </a:solidFill>
              </a:rPr>
              <a:t>CSCI 455</a:t>
            </a:r>
            <a:r>
              <a:rPr b="0" lang="en" sz="2500">
                <a:solidFill>
                  <a:schemeClr val="dk1"/>
                </a:solidFill>
              </a:rPr>
              <a:t>:</a:t>
            </a:r>
            <a:r>
              <a:rPr b="0" lang="en" sz="3200">
                <a:solidFill>
                  <a:schemeClr val="dk1"/>
                </a:solidFill>
              </a:rPr>
              <a:t> </a:t>
            </a:r>
            <a:endParaRPr sz="3700">
              <a:solidFill>
                <a:schemeClr val="dk1"/>
              </a:solidFill>
            </a:endParaRPr>
          </a:p>
          <a:p>
            <a:pPr indent="0" lvl="0" marL="0" rtl="0" algn="l">
              <a:spcBef>
                <a:spcPts val="0"/>
              </a:spcBef>
              <a:spcAft>
                <a:spcPts val="0"/>
              </a:spcAft>
              <a:buNone/>
            </a:pPr>
            <a:r>
              <a:rPr lang="en" sz="3700">
                <a:solidFill>
                  <a:schemeClr val="dk1"/>
                </a:solidFill>
              </a:rPr>
              <a:t>Energy</a:t>
            </a:r>
            <a:endParaRPr sz="3700">
              <a:solidFill>
                <a:schemeClr val="dk1"/>
              </a:solidFill>
            </a:endParaRPr>
          </a:p>
          <a:p>
            <a:pPr indent="0" lvl="0" marL="0" rtl="0" algn="l">
              <a:spcBef>
                <a:spcPts val="0"/>
              </a:spcBef>
              <a:spcAft>
                <a:spcPts val="0"/>
              </a:spcAft>
              <a:buNone/>
            </a:pPr>
            <a:r>
              <a:rPr lang="en" sz="3700">
                <a:solidFill>
                  <a:schemeClr val="dk1"/>
                </a:solidFill>
              </a:rPr>
              <a:t>Sustainability</a:t>
            </a:r>
            <a:endParaRPr sz="3700">
              <a:solidFill>
                <a:schemeClr val="dk1"/>
              </a:solidFill>
            </a:endParaRPr>
          </a:p>
        </p:txBody>
      </p:sp>
      <p:sp>
        <p:nvSpPr>
          <p:cNvPr id="6573" name="Google Shape;6573;p34"/>
          <p:cNvSpPr txBox="1"/>
          <p:nvPr>
            <p:ph idx="1" type="subTitle"/>
          </p:nvPr>
        </p:nvSpPr>
        <p:spPr>
          <a:xfrm>
            <a:off x="4572000" y="3025000"/>
            <a:ext cx="3637500" cy="429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Angily, Nelson, Nickolas &amp; Christine</a:t>
            </a:r>
            <a:endParaRPr/>
          </a:p>
        </p:txBody>
      </p:sp>
      <p:pic>
        <p:nvPicPr>
          <p:cNvPr id="6574" name="Google Shape;6574;p34"/>
          <p:cNvPicPr preferRelativeResize="0"/>
          <p:nvPr>
            <p:ph idx="2" type="pic"/>
          </p:nvPr>
        </p:nvPicPr>
        <p:blipFill rotWithShape="1">
          <a:blip r:embed="rId3">
            <a:alphaModFix/>
          </a:blip>
          <a:srcRect b="0" l="8381" r="8389" t="0"/>
          <a:stretch/>
        </p:blipFill>
        <p:spPr>
          <a:xfrm>
            <a:off x="1037050" y="749950"/>
            <a:ext cx="3033000" cy="2733000"/>
          </a:xfrm>
          <a:prstGeom prst="roundRect">
            <a:avLst>
              <a:gd fmla="val 16667" name="adj"/>
            </a:avLst>
          </a:prstGeom>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65" name="Shape 6665"/>
        <p:cNvGrpSpPr/>
        <p:nvPr/>
      </p:nvGrpSpPr>
      <p:grpSpPr>
        <a:xfrm>
          <a:off x="0" y="0"/>
          <a:ext cx="0" cy="0"/>
          <a:chOff x="0" y="0"/>
          <a:chExt cx="0" cy="0"/>
        </a:xfrm>
      </p:grpSpPr>
      <p:sp>
        <p:nvSpPr>
          <p:cNvPr id="6666" name="Google Shape;6666;p4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Technology</a:t>
            </a:r>
            <a:endParaRPr/>
          </a:p>
        </p:txBody>
      </p:sp>
      <p:sp>
        <p:nvSpPr>
          <p:cNvPr id="6667" name="Google Shape;6667;p43"/>
          <p:cNvSpPr txBox="1"/>
          <p:nvPr/>
        </p:nvSpPr>
        <p:spPr>
          <a:xfrm>
            <a:off x="2793538" y="1454750"/>
            <a:ext cx="13152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chemeClr val="dk1"/>
                </a:solidFill>
                <a:latin typeface="DM Sans"/>
                <a:ea typeface="DM Sans"/>
                <a:cs typeface="DM Sans"/>
                <a:sym typeface="DM Sans"/>
              </a:rPr>
              <a:t>Firebase</a:t>
            </a:r>
            <a:endParaRPr b="1" sz="1800">
              <a:solidFill>
                <a:schemeClr val="dk1"/>
              </a:solidFill>
              <a:latin typeface="DM Sans"/>
              <a:ea typeface="DM Sans"/>
              <a:cs typeface="DM Sans"/>
              <a:sym typeface="DM Sans"/>
            </a:endParaRPr>
          </a:p>
        </p:txBody>
      </p:sp>
      <p:sp>
        <p:nvSpPr>
          <p:cNvPr id="6668" name="Google Shape;6668;p43"/>
          <p:cNvSpPr txBox="1"/>
          <p:nvPr/>
        </p:nvSpPr>
        <p:spPr>
          <a:xfrm>
            <a:off x="4658013" y="1454750"/>
            <a:ext cx="19026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chemeClr val="dk1"/>
                </a:solidFill>
                <a:latin typeface="DM Sans"/>
                <a:ea typeface="DM Sans"/>
                <a:cs typeface="DM Sans"/>
                <a:sym typeface="DM Sans"/>
              </a:rPr>
              <a:t>Android Studio</a:t>
            </a:r>
            <a:endParaRPr b="1" sz="1800">
              <a:solidFill>
                <a:schemeClr val="dk1"/>
              </a:solidFill>
              <a:latin typeface="DM Sans"/>
              <a:ea typeface="DM Sans"/>
              <a:cs typeface="DM Sans"/>
              <a:sym typeface="DM Sans"/>
            </a:endParaRPr>
          </a:p>
        </p:txBody>
      </p:sp>
      <p:sp>
        <p:nvSpPr>
          <p:cNvPr id="6669" name="Google Shape;6669;p43"/>
          <p:cNvSpPr txBox="1"/>
          <p:nvPr/>
        </p:nvSpPr>
        <p:spPr>
          <a:xfrm>
            <a:off x="7109888" y="1454750"/>
            <a:ext cx="9942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chemeClr val="dk1"/>
                </a:solidFill>
                <a:latin typeface="DM Sans"/>
                <a:ea typeface="DM Sans"/>
                <a:cs typeface="DM Sans"/>
                <a:sym typeface="DM Sans"/>
              </a:rPr>
              <a:t>Github</a:t>
            </a:r>
            <a:endParaRPr b="1" sz="1800">
              <a:solidFill>
                <a:schemeClr val="dk1"/>
              </a:solidFill>
              <a:latin typeface="DM Sans"/>
              <a:ea typeface="DM Sans"/>
              <a:cs typeface="DM Sans"/>
              <a:sym typeface="DM Sans"/>
            </a:endParaRPr>
          </a:p>
        </p:txBody>
      </p:sp>
      <p:sp>
        <p:nvSpPr>
          <p:cNvPr id="6670" name="Google Shape;6670;p43"/>
          <p:cNvSpPr txBox="1"/>
          <p:nvPr/>
        </p:nvSpPr>
        <p:spPr>
          <a:xfrm>
            <a:off x="1039913" y="1454750"/>
            <a:ext cx="13152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chemeClr val="dk1"/>
                </a:solidFill>
                <a:latin typeface="DM Sans"/>
                <a:ea typeface="DM Sans"/>
                <a:cs typeface="DM Sans"/>
                <a:sym typeface="DM Sans"/>
              </a:rPr>
              <a:t>Figma</a:t>
            </a:r>
            <a:endParaRPr b="1" sz="1800">
              <a:solidFill>
                <a:schemeClr val="dk1"/>
              </a:solidFill>
              <a:latin typeface="DM Sans"/>
              <a:ea typeface="DM Sans"/>
              <a:cs typeface="DM Sans"/>
              <a:sym typeface="DM Sans"/>
            </a:endParaRPr>
          </a:p>
        </p:txBody>
      </p:sp>
      <p:sp>
        <p:nvSpPr>
          <p:cNvPr id="6671" name="Google Shape;6671;p43"/>
          <p:cNvSpPr txBox="1"/>
          <p:nvPr/>
        </p:nvSpPr>
        <p:spPr>
          <a:xfrm>
            <a:off x="2793550" y="2239700"/>
            <a:ext cx="1315200" cy="1416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dk1"/>
                </a:solidFill>
                <a:latin typeface="DM Sans"/>
                <a:ea typeface="DM Sans"/>
                <a:cs typeface="DM Sans"/>
                <a:sym typeface="DM Sans"/>
              </a:rPr>
              <a:t>Database we used to store our users’ information</a:t>
            </a:r>
            <a:endParaRPr sz="1600">
              <a:solidFill>
                <a:schemeClr val="dk1"/>
              </a:solidFill>
              <a:latin typeface="DM Sans"/>
              <a:ea typeface="DM Sans"/>
              <a:cs typeface="DM Sans"/>
              <a:sym typeface="DM Sans"/>
            </a:endParaRPr>
          </a:p>
        </p:txBody>
      </p:sp>
      <p:sp>
        <p:nvSpPr>
          <p:cNvPr id="6672" name="Google Shape;6672;p43"/>
          <p:cNvSpPr txBox="1"/>
          <p:nvPr/>
        </p:nvSpPr>
        <p:spPr>
          <a:xfrm>
            <a:off x="4730163" y="2239700"/>
            <a:ext cx="1536900" cy="116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dk1"/>
                </a:solidFill>
                <a:latin typeface="DM Sans"/>
                <a:ea typeface="DM Sans"/>
                <a:cs typeface="DM Sans"/>
                <a:sym typeface="DM Sans"/>
              </a:rPr>
              <a:t>IDE for the development of Android application </a:t>
            </a:r>
            <a:endParaRPr sz="1600">
              <a:solidFill>
                <a:schemeClr val="dk1"/>
              </a:solidFill>
              <a:latin typeface="DM Sans"/>
              <a:ea typeface="DM Sans"/>
              <a:cs typeface="DM Sans"/>
              <a:sym typeface="DM Sans"/>
            </a:endParaRPr>
          </a:p>
        </p:txBody>
      </p:sp>
      <p:sp>
        <p:nvSpPr>
          <p:cNvPr id="6673" name="Google Shape;6673;p43"/>
          <p:cNvSpPr txBox="1"/>
          <p:nvPr/>
        </p:nvSpPr>
        <p:spPr>
          <a:xfrm>
            <a:off x="6835250" y="2239700"/>
            <a:ext cx="1902600" cy="215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dk1"/>
                </a:solidFill>
                <a:latin typeface="DM Sans"/>
                <a:ea typeface="DM Sans"/>
                <a:cs typeface="DM Sans"/>
                <a:sym typeface="DM Sans"/>
              </a:rPr>
              <a:t>A service we used to remotely collaborate with each other and have access to the update version of the App.</a:t>
            </a:r>
            <a:endParaRPr sz="1600">
              <a:solidFill>
                <a:schemeClr val="dk1"/>
              </a:solidFill>
              <a:latin typeface="DM Sans"/>
              <a:ea typeface="DM Sans"/>
              <a:cs typeface="DM Sans"/>
              <a:sym typeface="DM Sans"/>
            </a:endParaRPr>
          </a:p>
        </p:txBody>
      </p:sp>
      <p:sp>
        <p:nvSpPr>
          <p:cNvPr id="6674" name="Google Shape;6674;p43"/>
          <p:cNvSpPr txBox="1"/>
          <p:nvPr/>
        </p:nvSpPr>
        <p:spPr>
          <a:xfrm>
            <a:off x="1039925" y="2239700"/>
            <a:ext cx="1315200" cy="116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dk1"/>
                </a:solidFill>
                <a:latin typeface="DM Sans"/>
                <a:ea typeface="DM Sans"/>
                <a:cs typeface="DM Sans"/>
                <a:sym typeface="DM Sans"/>
              </a:rPr>
              <a:t>Used to design high-fidelity prototypes</a:t>
            </a:r>
            <a:endParaRPr sz="1600">
              <a:solidFill>
                <a:schemeClr val="dk1"/>
              </a:solidFill>
              <a:latin typeface="DM Sans"/>
              <a:ea typeface="DM Sans"/>
              <a:cs typeface="DM Sans"/>
              <a:sym typeface="DM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78" name="Shape 6678"/>
        <p:cNvGrpSpPr/>
        <p:nvPr/>
      </p:nvGrpSpPr>
      <p:grpSpPr>
        <a:xfrm>
          <a:off x="0" y="0"/>
          <a:ext cx="0" cy="0"/>
          <a:chOff x="0" y="0"/>
          <a:chExt cx="0" cy="0"/>
        </a:xfrm>
      </p:grpSpPr>
      <p:sp>
        <p:nvSpPr>
          <p:cNvPr id="6679" name="Google Shape;6679;p4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Hybrid of Waterfall and V-Model</a:t>
            </a:r>
            <a:endParaRPr/>
          </a:p>
        </p:txBody>
      </p:sp>
      <p:sp>
        <p:nvSpPr>
          <p:cNvPr id="6680" name="Google Shape;6680;p44"/>
          <p:cNvSpPr/>
          <p:nvPr/>
        </p:nvSpPr>
        <p:spPr>
          <a:xfrm>
            <a:off x="1531125" y="1361700"/>
            <a:ext cx="176400" cy="1764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44"/>
          <p:cNvSpPr/>
          <p:nvPr/>
        </p:nvSpPr>
        <p:spPr>
          <a:xfrm>
            <a:off x="3495025" y="1361700"/>
            <a:ext cx="176400" cy="1764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44"/>
          <p:cNvSpPr/>
          <p:nvPr/>
        </p:nvSpPr>
        <p:spPr>
          <a:xfrm>
            <a:off x="5458925" y="1361700"/>
            <a:ext cx="176400" cy="1764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44"/>
          <p:cNvSpPr/>
          <p:nvPr/>
        </p:nvSpPr>
        <p:spPr>
          <a:xfrm>
            <a:off x="7422825" y="1361700"/>
            <a:ext cx="176400" cy="1764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44"/>
          <p:cNvSpPr txBox="1"/>
          <p:nvPr/>
        </p:nvSpPr>
        <p:spPr>
          <a:xfrm flipH="1">
            <a:off x="713125" y="1881375"/>
            <a:ext cx="1812300" cy="401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Epilogue"/>
                <a:ea typeface="Epilogue"/>
                <a:cs typeface="Epilogue"/>
                <a:sym typeface="Epilogue"/>
              </a:rPr>
              <a:t>Step 1</a:t>
            </a:r>
            <a:endParaRPr b="1" sz="2000">
              <a:solidFill>
                <a:schemeClr val="dk1"/>
              </a:solidFill>
              <a:latin typeface="Epilogue"/>
              <a:ea typeface="Epilogue"/>
              <a:cs typeface="Epilogue"/>
              <a:sym typeface="Epilogue"/>
            </a:endParaRPr>
          </a:p>
        </p:txBody>
      </p:sp>
      <p:sp>
        <p:nvSpPr>
          <p:cNvPr id="6685" name="Google Shape;6685;p44"/>
          <p:cNvSpPr txBox="1"/>
          <p:nvPr/>
        </p:nvSpPr>
        <p:spPr>
          <a:xfrm flipH="1">
            <a:off x="713167" y="2206573"/>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Research</a:t>
            </a:r>
            <a:endParaRPr sz="1200">
              <a:solidFill>
                <a:schemeClr val="dk1"/>
              </a:solidFill>
              <a:latin typeface="DM Sans"/>
              <a:ea typeface="DM Sans"/>
              <a:cs typeface="DM Sans"/>
              <a:sym typeface="DM Sans"/>
            </a:endParaRPr>
          </a:p>
        </p:txBody>
      </p:sp>
      <p:sp>
        <p:nvSpPr>
          <p:cNvPr id="6686" name="Google Shape;6686;p44"/>
          <p:cNvSpPr txBox="1"/>
          <p:nvPr/>
        </p:nvSpPr>
        <p:spPr>
          <a:xfrm flipH="1">
            <a:off x="2677025" y="1881375"/>
            <a:ext cx="1812300" cy="401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Epilogue"/>
                <a:ea typeface="Epilogue"/>
                <a:cs typeface="Epilogue"/>
                <a:sym typeface="Epilogue"/>
              </a:rPr>
              <a:t>Step 2</a:t>
            </a:r>
            <a:endParaRPr b="1" sz="2000">
              <a:solidFill>
                <a:schemeClr val="dk1"/>
              </a:solidFill>
              <a:latin typeface="Epilogue"/>
              <a:ea typeface="Epilogue"/>
              <a:cs typeface="Epilogue"/>
              <a:sym typeface="Epilogue"/>
            </a:endParaRPr>
          </a:p>
        </p:txBody>
      </p:sp>
      <p:sp>
        <p:nvSpPr>
          <p:cNvPr id="6687" name="Google Shape;6687;p44"/>
          <p:cNvSpPr txBox="1"/>
          <p:nvPr/>
        </p:nvSpPr>
        <p:spPr>
          <a:xfrm flipH="1">
            <a:off x="2677067" y="2206573"/>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Prototype</a:t>
            </a:r>
            <a:endParaRPr sz="1200">
              <a:solidFill>
                <a:schemeClr val="dk1"/>
              </a:solidFill>
              <a:latin typeface="DM Sans"/>
              <a:ea typeface="DM Sans"/>
              <a:cs typeface="DM Sans"/>
              <a:sym typeface="DM Sans"/>
            </a:endParaRPr>
          </a:p>
        </p:txBody>
      </p:sp>
      <p:sp>
        <p:nvSpPr>
          <p:cNvPr id="6688" name="Google Shape;6688;p44"/>
          <p:cNvSpPr txBox="1"/>
          <p:nvPr/>
        </p:nvSpPr>
        <p:spPr>
          <a:xfrm flipH="1">
            <a:off x="4640925" y="1881375"/>
            <a:ext cx="1812300" cy="401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Epilogue"/>
                <a:ea typeface="Epilogue"/>
                <a:cs typeface="Epilogue"/>
                <a:sym typeface="Epilogue"/>
              </a:rPr>
              <a:t>Step 3</a:t>
            </a:r>
            <a:endParaRPr b="1" sz="2000">
              <a:solidFill>
                <a:schemeClr val="dk1"/>
              </a:solidFill>
              <a:latin typeface="Epilogue"/>
              <a:ea typeface="Epilogue"/>
              <a:cs typeface="Epilogue"/>
              <a:sym typeface="Epilogue"/>
            </a:endParaRPr>
          </a:p>
        </p:txBody>
      </p:sp>
      <p:sp>
        <p:nvSpPr>
          <p:cNvPr id="6689" name="Google Shape;6689;p44"/>
          <p:cNvSpPr txBox="1"/>
          <p:nvPr/>
        </p:nvSpPr>
        <p:spPr>
          <a:xfrm flipH="1">
            <a:off x="4640967" y="2206573"/>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DB design</a:t>
            </a:r>
            <a:endParaRPr sz="1200">
              <a:solidFill>
                <a:schemeClr val="dk1"/>
              </a:solidFill>
              <a:latin typeface="DM Sans"/>
              <a:ea typeface="DM Sans"/>
              <a:cs typeface="DM Sans"/>
              <a:sym typeface="DM Sans"/>
            </a:endParaRPr>
          </a:p>
        </p:txBody>
      </p:sp>
      <p:sp>
        <p:nvSpPr>
          <p:cNvPr id="6690" name="Google Shape;6690;p44"/>
          <p:cNvSpPr txBox="1"/>
          <p:nvPr/>
        </p:nvSpPr>
        <p:spPr>
          <a:xfrm flipH="1">
            <a:off x="6604825" y="1881375"/>
            <a:ext cx="1812300" cy="401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Epilogue"/>
                <a:ea typeface="Epilogue"/>
                <a:cs typeface="Epilogue"/>
                <a:sym typeface="Epilogue"/>
              </a:rPr>
              <a:t>Step 4</a:t>
            </a:r>
            <a:endParaRPr b="1" sz="2000">
              <a:solidFill>
                <a:schemeClr val="dk1"/>
              </a:solidFill>
              <a:latin typeface="Epilogue"/>
              <a:ea typeface="Epilogue"/>
              <a:cs typeface="Epilogue"/>
              <a:sym typeface="Epilogue"/>
            </a:endParaRPr>
          </a:p>
        </p:txBody>
      </p:sp>
      <p:sp>
        <p:nvSpPr>
          <p:cNvPr id="6691" name="Google Shape;6691;p44"/>
          <p:cNvSpPr txBox="1"/>
          <p:nvPr/>
        </p:nvSpPr>
        <p:spPr>
          <a:xfrm flipH="1">
            <a:off x="6604867" y="2206573"/>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Code Construction</a:t>
            </a:r>
            <a:endParaRPr sz="1200">
              <a:solidFill>
                <a:schemeClr val="dk1"/>
              </a:solidFill>
              <a:latin typeface="DM Sans"/>
              <a:ea typeface="DM Sans"/>
              <a:cs typeface="DM Sans"/>
              <a:sym typeface="DM Sans"/>
            </a:endParaRPr>
          </a:p>
        </p:txBody>
      </p:sp>
      <p:cxnSp>
        <p:nvCxnSpPr>
          <p:cNvPr id="6692" name="Google Shape;6692;p44"/>
          <p:cNvCxnSpPr>
            <a:stCxn id="6680" idx="4"/>
            <a:endCxn id="6684" idx="0"/>
          </p:cNvCxnSpPr>
          <p:nvPr/>
        </p:nvCxnSpPr>
        <p:spPr>
          <a:xfrm>
            <a:off x="1619325" y="1538100"/>
            <a:ext cx="0" cy="343200"/>
          </a:xfrm>
          <a:prstGeom prst="straightConnector1">
            <a:avLst/>
          </a:prstGeom>
          <a:noFill/>
          <a:ln cap="flat" cmpd="sng" w="19050">
            <a:solidFill>
              <a:schemeClr val="dk2"/>
            </a:solidFill>
            <a:prstDash val="solid"/>
            <a:round/>
            <a:headEnd len="med" w="med" type="none"/>
            <a:tailEnd len="med" w="med" type="none"/>
          </a:ln>
        </p:spPr>
      </p:cxnSp>
      <p:cxnSp>
        <p:nvCxnSpPr>
          <p:cNvPr id="6693" name="Google Shape;6693;p44"/>
          <p:cNvCxnSpPr>
            <a:stCxn id="6681" idx="4"/>
            <a:endCxn id="6686" idx="0"/>
          </p:cNvCxnSpPr>
          <p:nvPr/>
        </p:nvCxnSpPr>
        <p:spPr>
          <a:xfrm>
            <a:off x="3583225" y="1538100"/>
            <a:ext cx="0" cy="343200"/>
          </a:xfrm>
          <a:prstGeom prst="straightConnector1">
            <a:avLst/>
          </a:prstGeom>
          <a:noFill/>
          <a:ln cap="flat" cmpd="sng" w="19050">
            <a:solidFill>
              <a:schemeClr val="dk2"/>
            </a:solidFill>
            <a:prstDash val="solid"/>
            <a:round/>
            <a:headEnd len="med" w="med" type="none"/>
            <a:tailEnd len="med" w="med" type="none"/>
          </a:ln>
        </p:spPr>
      </p:cxnSp>
      <p:cxnSp>
        <p:nvCxnSpPr>
          <p:cNvPr id="6694" name="Google Shape;6694;p44"/>
          <p:cNvCxnSpPr>
            <a:stCxn id="6682" idx="4"/>
            <a:endCxn id="6688" idx="0"/>
          </p:cNvCxnSpPr>
          <p:nvPr/>
        </p:nvCxnSpPr>
        <p:spPr>
          <a:xfrm>
            <a:off x="5547125" y="1538100"/>
            <a:ext cx="0" cy="343200"/>
          </a:xfrm>
          <a:prstGeom prst="straightConnector1">
            <a:avLst/>
          </a:prstGeom>
          <a:noFill/>
          <a:ln cap="flat" cmpd="sng" w="19050">
            <a:solidFill>
              <a:schemeClr val="dk2"/>
            </a:solidFill>
            <a:prstDash val="solid"/>
            <a:round/>
            <a:headEnd len="med" w="med" type="none"/>
            <a:tailEnd len="med" w="med" type="none"/>
          </a:ln>
        </p:spPr>
      </p:cxnSp>
      <p:cxnSp>
        <p:nvCxnSpPr>
          <p:cNvPr id="6695" name="Google Shape;6695;p44"/>
          <p:cNvCxnSpPr>
            <a:stCxn id="6683" idx="4"/>
            <a:endCxn id="6690" idx="0"/>
          </p:cNvCxnSpPr>
          <p:nvPr/>
        </p:nvCxnSpPr>
        <p:spPr>
          <a:xfrm>
            <a:off x="7511025" y="1538100"/>
            <a:ext cx="0" cy="343200"/>
          </a:xfrm>
          <a:prstGeom prst="straightConnector1">
            <a:avLst/>
          </a:prstGeom>
          <a:noFill/>
          <a:ln cap="flat" cmpd="sng" w="19050">
            <a:solidFill>
              <a:schemeClr val="dk2"/>
            </a:solidFill>
            <a:prstDash val="solid"/>
            <a:round/>
            <a:headEnd len="med" w="med" type="none"/>
            <a:tailEnd len="med" w="med" type="none"/>
          </a:ln>
        </p:spPr>
      </p:cxnSp>
      <p:sp>
        <p:nvSpPr>
          <p:cNvPr id="6696" name="Google Shape;6696;p44"/>
          <p:cNvSpPr/>
          <p:nvPr/>
        </p:nvSpPr>
        <p:spPr>
          <a:xfrm>
            <a:off x="1531125" y="3043750"/>
            <a:ext cx="176400" cy="1764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44"/>
          <p:cNvSpPr/>
          <p:nvPr/>
        </p:nvSpPr>
        <p:spPr>
          <a:xfrm>
            <a:off x="3495025" y="3043750"/>
            <a:ext cx="176400" cy="1764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44"/>
          <p:cNvSpPr txBox="1"/>
          <p:nvPr/>
        </p:nvSpPr>
        <p:spPr>
          <a:xfrm flipH="1">
            <a:off x="713125" y="3563525"/>
            <a:ext cx="1812300" cy="401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Epilogue"/>
                <a:ea typeface="Epilogue"/>
                <a:cs typeface="Epilogue"/>
                <a:sym typeface="Epilogue"/>
              </a:rPr>
              <a:t>Step 5</a:t>
            </a:r>
            <a:endParaRPr b="1" sz="2000">
              <a:solidFill>
                <a:schemeClr val="dk1"/>
              </a:solidFill>
              <a:latin typeface="Epilogue"/>
              <a:ea typeface="Epilogue"/>
              <a:cs typeface="Epilogue"/>
              <a:sym typeface="Epilogue"/>
            </a:endParaRPr>
          </a:p>
        </p:txBody>
      </p:sp>
      <p:sp>
        <p:nvSpPr>
          <p:cNvPr id="6699" name="Google Shape;6699;p44"/>
          <p:cNvSpPr txBox="1"/>
          <p:nvPr/>
        </p:nvSpPr>
        <p:spPr>
          <a:xfrm flipH="1">
            <a:off x="713175" y="3888725"/>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Error Testing</a:t>
            </a:r>
            <a:endParaRPr sz="1200">
              <a:solidFill>
                <a:schemeClr val="dk1"/>
              </a:solidFill>
              <a:latin typeface="DM Sans"/>
              <a:ea typeface="DM Sans"/>
              <a:cs typeface="DM Sans"/>
              <a:sym typeface="DM Sans"/>
            </a:endParaRPr>
          </a:p>
        </p:txBody>
      </p:sp>
      <p:sp>
        <p:nvSpPr>
          <p:cNvPr id="6700" name="Google Shape;6700;p44"/>
          <p:cNvSpPr txBox="1"/>
          <p:nvPr/>
        </p:nvSpPr>
        <p:spPr>
          <a:xfrm flipH="1">
            <a:off x="2677025" y="3563525"/>
            <a:ext cx="1812300" cy="401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dk1"/>
                </a:solidFill>
                <a:latin typeface="Epilogue"/>
                <a:ea typeface="Epilogue"/>
                <a:cs typeface="Epilogue"/>
                <a:sym typeface="Epilogue"/>
              </a:rPr>
              <a:t>Step 6</a:t>
            </a:r>
            <a:endParaRPr b="1" sz="2000">
              <a:solidFill>
                <a:schemeClr val="dk1"/>
              </a:solidFill>
              <a:latin typeface="Epilogue"/>
              <a:ea typeface="Epilogue"/>
              <a:cs typeface="Epilogue"/>
              <a:sym typeface="Epilogue"/>
            </a:endParaRPr>
          </a:p>
        </p:txBody>
      </p:sp>
      <p:sp>
        <p:nvSpPr>
          <p:cNvPr id="6701" name="Google Shape;6701;p44"/>
          <p:cNvSpPr txBox="1"/>
          <p:nvPr/>
        </p:nvSpPr>
        <p:spPr>
          <a:xfrm flipH="1">
            <a:off x="2677075" y="3888725"/>
            <a:ext cx="18123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Deployment</a:t>
            </a:r>
            <a:endParaRPr sz="1200">
              <a:solidFill>
                <a:schemeClr val="dk1"/>
              </a:solidFill>
              <a:latin typeface="DM Sans"/>
              <a:ea typeface="DM Sans"/>
              <a:cs typeface="DM Sans"/>
              <a:sym typeface="DM Sans"/>
            </a:endParaRPr>
          </a:p>
        </p:txBody>
      </p:sp>
      <p:sp>
        <p:nvSpPr>
          <p:cNvPr id="6702" name="Google Shape;6702;p44"/>
          <p:cNvSpPr txBox="1"/>
          <p:nvPr/>
        </p:nvSpPr>
        <p:spPr>
          <a:xfrm flipH="1">
            <a:off x="4640925" y="3563525"/>
            <a:ext cx="1812300" cy="401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b="1" sz="2000">
              <a:solidFill>
                <a:schemeClr val="dk1"/>
              </a:solidFill>
              <a:latin typeface="Epilogue"/>
              <a:ea typeface="Epilogue"/>
              <a:cs typeface="Epilogue"/>
              <a:sym typeface="Epilogue"/>
            </a:endParaRPr>
          </a:p>
        </p:txBody>
      </p:sp>
      <p:cxnSp>
        <p:nvCxnSpPr>
          <p:cNvPr id="6703" name="Google Shape;6703;p44"/>
          <p:cNvCxnSpPr>
            <a:stCxn id="6696" idx="6"/>
            <a:endCxn id="6697" idx="2"/>
          </p:cNvCxnSpPr>
          <p:nvPr/>
        </p:nvCxnSpPr>
        <p:spPr>
          <a:xfrm>
            <a:off x="1707525" y="3131950"/>
            <a:ext cx="1787400" cy="0"/>
          </a:xfrm>
          <a:prstGeom prst="straightConnector1">
            <a:avLst/>
          </a:prstGeom>
          <a:noFill/>
          <a:ln cap="flat" cmpd="sng" w="19050">
            <a:solidFill>
              <a:schemeClr val="dk2"/>
            </a:solidFill>
            <a:prstDash val="solid"/>
            <a:round/>
            <a:headEnd len="med" w="med" type="none"/>
            <a:tailEnd len="med" w="med" type="none"/>
          </a:ln>
        </p:spPr>
      </p:cxnSp>
      <p:cxnSp>
        <p:nvCxnSpPr>
          <p:cNvPr id="6704" name="Google Shape;6704;p44"/>
          <p:cNvCxnSpPr>
            <a:stCxn id="6696" idx="4"/>
            <a:endCxn id="6698" idx="0"/>
          </p:cNvCxnSpPr>
          <p:nvPr/>
        </p:nvCxnSpPr>
        <p:spPr>
          <a:xfrm>
            <a:off x="1619325" y="3220150"/>
            <a:ext cx="0" cy="343500"/>
          </a:xfrm>
          <a:prstGeom prst="straightConnector1">
            <a:avLst/>
          </a:prstGeom>
          <a:noFill/>
          <a:ln cap="flat" cmpd="sng" w="19050">
            <a:solidFill>
              <a:schemeClr val="dk2"/>
            </a:solidFill>
            <a:prstDash val="solid"/>
            <a:round/>
            <a:headEnd len="med" w="med" type="none"/>
            <a:tailEnd len="med" w="med" type="none"/>
          </a:ln>
        </p:spPr>
      </p:cxnSp>
      <p:cxnSp>
        <p:nvCxnSpPr>
          <p:cNvPr id="6705" name="Google Shape;6705;p44"/>
          <p:cNvCxnSpPr>
            <a:stCxn id="6697" idx="4"/>
            <a:endCxn id="6700" idx="0"/>
          </p:cNvCxnSpPr>
          <p:nvPr/>
        </p:nvCxnSpPr>
        <p:spPr>
          <a:xfrm>
            <a:off x="3583225" y="3220150"/>
            <a:ext cx="0" cy="343500"/>
          </a:xfrm>
          <a:prstGeom prst="straightConnector1">
            <a:avLst/>
          </a:prstGeom>
          <a:noFill/>
          <a:ln cap="flat" cmpd="sng" w="19050">
            <a:solidFill>
              <a:schemeClr val="dk2"/>
            </a:solidFill>
            <a:prstDash val="solid"/>
            <a:round/>
            <a:headEnd len="med" w="med" type="none"/>
            <a:tailEnd len="med" w="med" type="none"/>
          </a:ln>
        </p:spPr>
      </p:cxnSp>
      <p:cxnSp>
        <p:nvCxnSpPr>
          <p:cNvPr id="6706" name="Google Shape;6706;p44"/>
          <p:cNvCxnSpPr>
            <a:stCxn id="6683" idx="6"/>
            <a:endCxn id="6696" idx="2"/>
          </p:cNvCxnSpPr>
          <p:nvPr/>
        </p:nvCxnSpPr>
        <p:spPr>
          <a:xfrm flipH="1">
            <a:off x="1531125" y="1449900"/>
            <a:ext cx="6068100" cy="1682100"/>
          </a:xfrm>
          <a:prstGeom prst="bentConnector5">
            <a:avLst>
              <a:gd fmla="val -13372" name="adj1"/>
              <a:gd fmla="val 74104" name="adj2"/>
              <a:gd fmla="val 103924" name="adj3"/>
            </a:avLst>
          </a:prstGeom>
          <a:noFill/>
          <a:ln cap="flat" cmpd="sng" w="19050">
            <a:solidFill>
              <a:schemeClr val="dk2"/>
            </a:solidFill>
            <a:prstDash val="solid"/>
            <a:round/>
            <a:headEnd len="med" w="med" type="none"/>
            <a:tailEnd len="med" w="med" type="none"/>
          </a:ln>
        </p:spPr>
      </p:cxnSp>
      <p:cxnSp>
        <p:nvCxnSpPr>
          <p:cNvPr id="6707" name="Google Shape;6707;p44"/>
          <p:cNvCxnSpPr>
            <a:stCxn id="6680" idx="6"/>
            <a:endCxn id="6681" idx="2"/>
          </p:cNvCxnSpPr>
          <p:nvPr/>
        </p:nvCxnSpPr>
        <p:spPr>
          <a:xfrm>
            <a:off x="1707525" y="1449900"/>
            <a:ext cx="1787400" cy="0"/>
          </a:xfrm>
          <a:prstGeom prst="straightConnector1">
            <a:avLst/>
          </a:prstGeom>
          <a:noFill/>
          <a:ln cap="flat" cmpd="sng" w="19050">
            <a:solidFill>
              <a:schemeClr val="dk2"/>
            </a:solidFill>
            <a:prstDash val="solid"/>
            <a:round/>
            <a:headEnd len="med" w="med" type="none"/>
            <a:tailEnd len="med" w="med" type="none"/>
          </a:ln>
        </p:spPr>
      </p:cxnSp>
      <p:cxnSp>
        <p:nvCxnSpPr>
          <p:cNvPr id="6708" name="Google Shape;6708;p44"/>
          <p:cNvCxnSpPr>
            <a:stCxn id="6681" idx="6"/>
            <a:endCxn id="6682" idx="2"/>
          </p:cNvCxnSpPr>
          <p:nvPr/>
        </p:nvCxnSpPr>
        <p:spPr>
          <a:xfrm>
            <a:off x="3671425" y="1449900"/>
            <a:ext cx="1787400" cy="0"/>
          </a:xfrm>
          <a:prstGeom prst="straightConnector1">
            <a:avLst/>
          </a:prstGeom>
          <a:noFill/>
          <a:ln cap="flat" cmpd="sng" w="19050">
            <a:solidFill>
              <a:schemeClr val="dk2"/>
            </a:solidFill>
            <a:prstDash val="solid"/>
            <a:round/>
            <a:headEnd len="med" w="med" type="none"/>
            <a:tailEnd len="med" w="med" type="none"/>
          </a:ln>
        </p:spPr>
      </p:cxnSp>
      <p:cxnSp>
        <p:nvCxnSpPr>
          <p:cNvPr id="6709" name="Google Shape;6709;p44"/>
          <p:cNvCxnSpPr>
            <a:stCxn id="6682" idx="6"/>
            <a:endCxn id="6683" idx="2"/>
          </p:cNvCxnSpPr>
          <p:nvPr/>
        </p:nvCxnSpPr>
        <p:spPr>
          <a:xfrm>
            <a:off x="5635325" y="1449900"/>
            <a:ext cx="1787400" cy="0"/>
          </a:xfrm>
          <a:prstGeom prst="straightConnector1">
            <a:avLst/>
          </a:prstGeom>
          <a:noFill/>
          <a:ln cap="flat" cmpd="sng" w="19050">
            <a:solidFill>
              <a:schemeClr val="dk2"/>
            </a:solidFill>
            <a:prstDash val="solid"/>
            <a:round/>
            <a:headEnd len="med" w="med" type="none"/>
            <a:tailEnd len="med" w="med" type="none"/>
          </a:ln>
        </p:spPr>
      </p:cxnSp>
      <p:grpSp>
        <p:nvGrpSpPr>
          <p:cNvPr id="6710" name="Google Shape;6710;p44"/>
          <p:cNvGrpSpPr/>
          <p:nvPr/>
        </p:nvGrpSpPr>
        <p:grpSpPr>
          <a:xfrm flipH="1">
            <a:off x="7754552" y="3240918"/>
            <a:ext cx="1036850" cy="1363170"/>
            <a:chOff x="-3129125" y="2333125"/>
            <a:chExt cx="531500" cy="698775"/>
          </a:xfrm>
        </p:grpSpPr>
        <p:sp>
          <p:nvSpPr>
            <p:cNvPr id="6711" name="Google Shape;6711;p44"/>
            <p:cNvSpPr/>
            <p:nvPr/>
          </p:nvSpPr>
          <p:spPr>
            <a:xfrm>
              <a:off x="-2863500" y="2696225"/>
              <a:ext cx="265875" cy="74950"/>
            </a:xfrm>
            <a:custGeom>
              <a:rect b="b" l="l" r="r" t="t"/>
              <a:pathLst>
                <a:path extrusionOk="0" h="2998" w="10635">
                  <a:moveTo>
                    <a:pt x="1740" y="0"/>
                  </a:moveTo>
                  <a:lnTo>
                    <a:pt x="0" y="1695"/>
                  </a:lnTo>
                  <a:lnTo>
                    <a:pt x="0" y="2998"/>
                  </a:lnTo>
                  <a:lnTo>
                    <a:pt x="10634" y="2998"/>
                  </a:lnTo>
                  <a:cubicBezTo>
                    <a:pt x="10634" y="2525"/>
                    <a:pt x="10599" y="2061"/>
                    <a:pt x="10536" y="1597"/>
                  </a:cubicBezTo>
                  <a:lnTo>
                    <a:pt x="8895" y="0"/>
                  </a:lnTo>
                  <a:lnTo>
                    <a:pt x="7110" y="1749"/>
                  </a:lnTo>
                  <a:lnTo>
                    <a:pt x="5317" y="0"/>
                  </a:lnTo>
                  <a:lnTo>
                    <a:pt x="3533" y="1749"/>
                  </a:lnTo>
                  <a:lnTo>
                    <a:pt x="17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44"/>
            <p:cNvSpPr/>
            <p:nvPr/>
          </p:nvSpPr>
          <p:spPr>
            <a:xfrm>
              <a:off x="-2863500" y="2492600"/>
              <a:ext cx="263425" cy="247350"/>
            </a:xfrm>
            <a:custGeom>
              <a:rect b="b" l="l" r="r" t="t"/>
              <a:pathLst>
                <a:path extrusionOk="0" h="9894" w="10537">
                  <a:moveTo>
                    <a:pt x="0" y="0"/>
                  </a:moveTo>
                  <a:lnTo>
                    <a:pt x="0" y="9840"/>
                  </a:lnTo>
                  <a:lnTo>
                    <a:pt x="1740" y="8145"/>
                  </a:lnTo>
                  <a:lnTo>
                    <a:pt x="3533" y="9894"/>
                  </a:lnTo>
                  <a:lnTo>
                    <a:pt x="5317" y="8145"/>
                  </a:lnTo>
                  <a:lnTo>
                    <a:pt x="7110" y="9894"/>
                  </a:lnTo>
                  <a:lnTo>
                    <a:pt x="8895" y="8145"/>
                  </a:lnTo>
                  <a:lnTo>
                    <a:pt x="10536" y="9742"/>
                  </a:lnTo>
                  <a:cubicBezTo>
                    <a:pt x="9876" y="4916"/>
                    <a:pt x="5835" y="1142"/>
                    <a:pt x="821" y="768"/>
                  </a:cubicBezTo>
                  <a:cubicBezTo>
                    <a:pt x="553" y="741"/>
                    <a:pt x="277" y="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44"/>
            <p:cNvSpPr/>
            <p:nvPr/>
          </p:nvSpPr>
          <p:spPr>
            <a:xfrm>
              <a:off x="-2769175" y="2489925"/>
              <a:ext cx="104850" cy="44625"/>
            </a:xfrm>
            <a:custGeom>
              <a:rect b="b" l="l" r="r" t="t"/>
              <a:pathLst>
                <a:path extrusionOk="0" h="1785" w="4194">
                  <a:moveTo>
                    <a:pt x="1" y="0"/>
                  </a:moveTo>
                  <a:lnTo>
                    <a:pt x="1" y="1784"/>
                  </a:lnTo>
                  <a:lnTo>
                    <a:pt x="4194" y="1784"/>
                  </a:lnTo>
                  <a:lnTo>
                    <a:pt x="205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44"/>
            <p:cNvSpPr/>
            <p:nvPr/>
          </p:nvSpPr>
          <p:spPr>
            <a:xfrm>
              <a:off x="-2863500" y="2425475"/>
              <a:ext cx="146775" cy="143425"/>
            </a:xfrm>
            <a:custGeom>
              <a:rect b="b" l="l" r="r" t="t"/>
              <a:pathLst>
                <a:path extrusionOk="0" h="5737" w="5871">
                  <a:moveTo>
                    <a:pt x="2935" y="0"/>
                  </a:moveTo>
                  <a:cubicBezTo>
                    <a:pt x="1321" y="0"/>
                    <a:pt x="0" y="1285"/>
                    <a:pt x="0" y="2873"/>
                  </a:cubicBezTo>
                  <a:cubicBezTo>
                    <a:pt x="0" y="4452"/>
                    <a:pt x="1321" y="5736"/>
                    <a:pt x="2935" y="5736"/>
                  </a:cubicBezTo>
                  <a:cubicBezTo>
                    <a:pt x="4550" y="5736"/>
                    <a:pt x="5870" y="4452"/>
                    <a:pt x="5870" y="2873"/>
                  </a:cubicBezTo>
                  <a:cubicBezTo>
                    <a:pt x="5870" y="1285"/>
                    <a:pt x="4550" y="0"/>
                    <a:pt x="29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44"/>
            <p:cNvSpPr/>
            <p:nvPr/>
          </p:nvSpPr>
          <p:spPr>
            <a:xfrm>
              <a:off x="-3129125" y="2771600"/>
              <a:ext cx="531500" cy="260300"/>
            </a:xfrm>
            <a:custGeom>
              <a:rect b="b" l="l" r="r" t="t"/>
              <a:pathLst>
                <a:path extrusionOk="0" h="10412" w="21260">
                  <a:moveTo>
                    <a:pt x="0" y="1"/>
                  </a:moveTo>
                  <a:cubicBezTo>
                    <a:pt x="0" y="5755"/>
                    <a:pt x="4755" y="10411"/>
                    <a:pt x="10625" y="10411"/>
                  </a:cubicBezTo>
                  <a:cubicBezTo>
                    <a:pt x="16504" y="10411"/>
                    <a:pt x="21259" y="5755"/>
                    <a:pt x="21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44"/>
            <p:cNvSpPr/>
            <p:nvPr/>
          </p:nvSpPr>
          <p:spPr>
            <a:xfrm>
              <a:off x="-3088100" y="2771600"/>
              <a:ext cx="350625" cy="171750"/>
            </a:xfrm>
            <a:custGeom>
              <a:rect b="b" l="l" r="r" t="t"/>
              <a:pathLst>
                <a:path extrusionOk="0" h="6870" w="14025">
                  <a:moveTo>
                    <a:pt x="1" y="1"/>
                  </a:moveTo>
                  <a:cubicBezTo>
                    <a:pt x="1" y="3801"/>
                    <a:pt x="3141" y="6870"/>
                    <a:pt x="7013" y="6870"/>
                  </a:cubicBezTo>
                  <a:cubicBezTo>
                    <a:pt x="10885" y="6870"/>
                    <a:pt x="14025" y="3801"/>
                    <a:pt x="1402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44"/>
            <p:cNvSpPr/>
            <p:nvPr/>
          </p:nvSpPr>
          <p:spPr>
            <a:xfrm>
              <a:off x="-2820675" y="2448650"/>
              <a:ext cx="89675" cy="87675"/>
            </a:xfrm>
            <a:custGeom>
              <a:rect b="b" l="l" r="r" t="t"/>
              <a:pathLst>
                <a:path extrusionOk="0" h="3507" w="3587">
                  <a:moveTo>
                    <a:pt x="1793" y="1"/>
                  </a:moveTo>
                  <a:cubicBezTo>
                    <a:pt x="803" y="1"/>
                    <a:pt x="0" y="786"/>
                    <a:pt x="0" y="1758"/>
                  </a:cubicBezTo>
                  <a:cubicBezTo>
                    <a:pt x="0" y="2722"/>
                    <a:pt x="803" y="3507"/>
                    <a:pt x="1793" y="3507"/>
                  </a:cubicBezTo>
                  <a:cubicBezTo>
                    <a:pt x="2784" y="3507"/>
                    <a:pt x="3586" y="2722"/>
                    <a:pt x="3586" y="1758"/>
                  </a:cubicBezTo>
                  <a:cubicBezTo>
                    <a:pt x="3586" y="786"/>
                    <a:pt x="2784" y="1"/>
                    <a:pt x="17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44"/>
            <p:cNvSpPr/>
            <p:nvPr/>
          </p:nvSpPr>
          <p:spPr>
            <a:xfrm>
              <a:off x="-2820675" y="2528950"/>
              <a:ext cx="89675" cy="87675"/>
            </a:xfrm>
            <a:custGeom>
              <a:rect b="b" l="l" r="r" t="t"/>
              <a:pathLst>
                <a:path extrusionOk="0" h="3507" w="3587">
                  <a:moveTo>
                    <a:pt x="1793" y="0"/>
                  </a:moveTo>
                  <a:cubicBezTo>
                    <a:pt x="803" y="0"/>
                    <a:pt x="0" y="786"/>
                    <a:pt x="0" y="1749"/>
                  </a:cubicBezTo>
                  <a:cubicBezTo>
                    <a:pt x="0" y="2721"/>
                    <a:pt x="803" y="3506"/>
                    <a:pt x="1793" y="3506"/>
                  </a:cubicBezTo>
                  <a:cubicBezTo>
                    <a:pt x="2784" y="3506"/>
                    <a:pt x="3586" y="2721"/>
                    <a:pt x="3586" y="1749"/>
                  </a:cubicBezTo>
                  <a:cubicBezTo>
                    <a:pt x="3586" y="786"/>
                    <a:pt x="2784" y="0"/>
                    <a:pt x="17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44"/>
            <p:cNvSpPr/>
            <p:nvPr/>
          </p:nvSpPr>
          <p:spPr>
            <a:xfrm>
              <a:off x="-2790125" y="2475875"/>
              <a:ext cx="28800" cy="28125"/>
            </a:xfrm>
            <a:custGeom>
              <a:rect b="b" l="l" r="r" t="t"/>
              <a:pathLst>
                <a:path extrusionOk="0" h="1125" w="1152">
                  <a:moveTo>
                    <a:pt x="571" y="0"/>
                  </a:moveTo>
                  <a:cubicBezTo>
                    <a:pt x="259" y="0"/>
                    <a:pt x="0" y="250"/>
                    <a:pt x="0" y="562"/>
                  </a:cubicBezTo>
                  <a:cubicBezTo>
                    <a:pt x="0" y="875"/>
                    <a:pt x="259" y="1124"/>
                    <a:pt x="571" y="1124"/>
                  </a:cubicBezTo>
                  <a:cubicBezTo>
                    <a:pt x="892" y="1124"/>
                    <a:pt x="1151" y="875"/>
                    <a:pt x="1151" y="562"/>
                  </a:cubicBezTo>
                  <a:cubicBezTo>
                    <a:pt x="1151" y="250"/>
                    <a:pt x="892" y="0"/>
                    <a:pt x="5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44"/>
            <p:cNvSpPr/>
            <p:nvPr/>
          </p:nvSpPr>
          <p:spPr>
            <a:xfrm>
              <a:off x="-3066450" y="2771600"/>
              <a:ext cx="307125" cy="150575"/>
            </a:xfrm>
            <a:custGeom>
              <a:rect b="b" l="l" r="r" t="t"/>
              <a:pathLst>
                <a:path extrusionOk="0" h="6023" w="12285">
                  <a:moveTo>
                    <a:pt x="0" y="1"/>
                  </a:moveTo>
                  <a:cubicBezTo>
                    <a:pt x="0" y="3328"/>
                    <a:pt x="2757" y="6022"/>
                    <a:pt x="6147" y="6022"/>
                  </a:cubicBezTo>
                  <a:cubicBezTo>
                    <a:pt x="9528" y="6022"/>
                    <a:pt x="12284" y="3328"/>
                    <a:pt x="12284" y="1"/>
                  </a:cubicBezTo>
                  <a:lnTo>
                    <a:pt x="11838" y="1"/>
                  </a:lnTo>
                  <a:cubicBezTo>
                    <a:pt x="11838" y="3078"/>
                    <a:pt x="9287" y="5576"/>
                    <a:pt x="6147" y="5576"/>
                  </a:cubicBezTo>
                  <a:cubicBezTo>
                    <a:pt x="3007" y="5576"/>
                    <a:pt x="446" y="3078"/>
                    <a:pt x="4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44"/>
            <p:cNvSpPr/>
            <p:nvPr/>
          </p:nvSpPr>
          <p:spPr>
            <a:xfrm>
              <a:off x="-3036575" y="2771600"/>
              <a:ext cx="247575" cy="121350"/>
            </a:xfrm>
            <a:custGeom>
              <a:rect b="b" l="l" r="r" t="t"/>
              <a:pathLst>
                <a:path extrusionOk="0" h="4854" w="9903">
                  <a:moveTo>
                    <a:pt x="1" y="1"/>
                  </a:moveTo>
                  <a:cubicBezTo>
                    <a:pt x="1" y="2677"/>
                    <a:pt x="2222" y="4854"/>
                    <a:pt x="4952" y="4854"/>
                  </a:cubicBezTo>
                  <a:cubicBezTo>
                    <a:pt x="7682" y="4854"/>
                    <a:pt x="9903" y="2677"/>
                    <a:pt x="9903" y="1"/>
                  </a:cubicBezTo>
                  <a:lnTo>
                    <a:pt x="9457" y="1"/>
                  </a:lnTo>
                  <a:cubicBezTo>
                    <a:pt x="9457" y="2436"/>
                    <a:pt x="7432" y="4407"/>
                    <a:pt x="4952" y="4407"/>
                  </a:cubicBezTo>
                  <a:cubicBezTo>
                    <a:pt x="2463" y="4407"/>
                    <a:pt x="447" y="2436"/>
                    <a:pt x="4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44"/>
            <p:cNvSpPr/>
            <p:nvPr/>
          </p:nvSpPr>
          <p:spPr>
            <a:xfrm>
              <a:off x="-3129125" y="2575125"/>
              <a:ext cx="200750" cy="196500"/>
            </a:xfrm>
            <a:custGeom>
              <a:rect b="b" l="l" r="r" t="t"/>
              <a:pathLst>
                <a:path extrusionOk="0" h="7860" w="8030">
                  <a:moveTo>
                    <a:pt x="0" y="0"/>
                  </a:moveTo>
                  <a:lnTo>
                    <a:pt x="0" y="7860"/>
                  </a:lnTo>
                  <a:lnTo>
                    <a:pt x="8029" y="7860"/>
                  </a:lnTo>
                  <a:cubicBezTo>
                    <a:pt x="8029" y="3524"/>
                    <a:pt x="4434" y="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44"/>
            <p:cNvSpPr/>
            <p:nvPr/>
          </p:nvSpPr>
          <p:spPr>
            <a:xfrm>
              <a:off x="-2884475" y="2333125"/>
              <a:ext cx="94375" cy="92375"/>
            </a:xfrm>
            <a:custGeom>
              <a:rect b="b" l="l" r="r" t="t"/>
              <a:pathLst>
                <a:path extrusionOk="0" h="3695" w="3775">
                  <a:moveTo>
                    <a:pt x="1" y="1"/>
                  </a:moveTo>
                  <a:lnTo>
                    <a:pt x="1" y="3694"/>
                  </a:lnTo>
                  <a:lnTo>
                    <a:pt x="3774" y="3694"/>
                  </a:lnTo>
                  <a:cubicBezTo>
                    <a:pt x="3774" y="1651"/>
                    <a:pt x="2088" y="1"/>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6724" name="Google Shape;6724;p44"/>
          <p:cNvPicPr preferRelativeResize="0"/>
          <p:nvPr/>
        </p:nvPicPr>
        <p:blipFill>
          <a:blip r:embed="rId3">
            <a:alphaModFix/>
          </a:blip>
          <a:stretch>
            <a:fillRect/>
          </a:stretch>
        </p:blipFill>
        <p:spPr>
          <a:xfrm>
            <a:off x="4269849" y="2957824"/>
            <a:ext cx="3241179" cy="12507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28" name="Shape 6728"/>
        <p:cNvGrpSpPr/>
        <p:nvPr/>
      </p:nvGrpSpPr>
      <p:grpSpPr>
        <a:xfrm>
          <a:off x="0" y="0"/>
          <a:ext cx="0" cy="0"/>
          <a:chOff x="0" y="0"/>
          <a:chExt cx="0" cy="0"/>
        </a:xfrm>
      </p:grpSpPr>
      <p:sp>
        <p:nvSpPr>
          <p:cNvPr id="6729" name="Google Shape;6729;p45"/>
          <p:cNvSpPr txBox="1"/>
          <p:nvPr>
            <p:ph type="title"/>
          </p:nvPr>
        </p:nvSpPr>
        <p:spPr>
          <a:xfrm>
            <a:off x="390250" y="227475"/>
            <a:ext cx="2535900" cy="1125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Figma</a:t>
            </a:r>
            <a:endParaRPr/>
          </a:p>
        </p:txBody>
      </p:sp>
      <p:grpSp>
        <p:nvGrpSpPr>
          <p:cNvPr id="6730" name="Google Shape;6730;p45"/>
          <p:cNvGrpSpPr/>
          <p:nvPr/>
        </p:nvGrpSpPr>
        <p:grpSpPr>
          <a:xfrm>
            <a:off x="50" y="4604100"/>
            <a:ext cx="9144025" cy="709198"/>
            <a:chOff x="50" y="4604100"/>
            <a:chExt cx="9144025" cy="709198"/>
          </a:xfrm>
        </p:grpSpPr>
        <p:sp>
          <p:nvSpPr>
            <p:cNvPr id="6731" name="Google Shape;6731;p45"/>
            <p:cNvSpPr/>
            <p:nvPr/>
          </p:nvSpPr>
          <p:spPr>
            <a:xfrm>
              <a:off x="50" y="4604100"/>
              <a:ext cx="9144025" cy="709198"/>
            </a:xfrm>
            <a:custGeom>
              <a:rect b="b" l="l" r="r" t="t"/>
              <a:pathLst>
                <a:path extrusionOk="0" h="21688" w="79389">
                  <a:moveTo>
                    <a:pt x="0" y="1"/>
                  </a:moveTo>
                  <a:lnTo>
                    <a:pt x="0" y="21688"/>
                  </a:lnTo>
                  <a:lnTo>
                    <a:pt x="79388" y="21688"/>
                  </a:lnTo>
                  <a:lnTo>
                    <a:pt x="793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45"/>
            <p:cNvSpPr/>
            <p:nvPr/>
          </p:nvSpPr>
          <p:spPr>
            <a:xfrm>
              <a:off x="699787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45"/>
            <p:cNvSpPr/>
            <p:nvPr/>
          </p:nvSpPr>
          <p:spPr>
            <a:xfrm>
              <a:off x="727655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45"/>
            <p:cNvSpPr/>
            <p:nvPr/>
          </p:nvSpPr>
          <p:spPr>
            <a:xfrm>
              <a:off x="755556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45"/>
            <p:cNvSpPr/>
            <p:nvPr/>
          </p:nvSpPr>
          <p:spPr>
            <a:xfrm>
              <a:off x="6161542" y="4738462"/>
              <a:ext cx="155103" cy="78485"/>
            </a:xfrm>
            <a:custGeom>
              <a:rect b="b" l="l" r="r" t="t"/>
              <a:pathLst>
                <a:path extrusionOk="0" h="1892" w="3739">
                  <a:moveTo>
                    <a:pt x="304" y="0"/>
                  </a:moveTo>
                  <a:lnTo>
                    <a:pt x="0" y="330"/>
                  </a:lnTo>
                  <a:lnTo>
                    <a:pt x="1722" y="1891"/>
                  </a:lnTo>
                  <a:lnTo>
                    <a:pt x="2025" y="1891"/>
                  </a:lnTo>
                  <a:lnTo>
                    <a:pt x="3738"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45"/>
            <p:cNvSpPr/>
            <p:nvPr/>
          </p:nvSpPr>
          <p:spPr>
            <a:xfrm>
              <a:off x="6440181" y="4738462"/>
              <a:ext cx="155476" cy="79978"/>
            </a:xfrm>
            <a:custGeom>
              <a:rect b="b" l="l" r="r" t="t"/>
              <a:pathLst>
                <a:path extrusionOk="0" h="1928" w="3748">
                  <a:moveTo>
                    <a:pt x="313" y="0"/>
                  </a:moveTo>
                  <a:lnTo>
                    <a:pt x="1" y="321"/>
                  </a:lnTo>
                  <a:lnTo>
                    <a:pt x="1723" y="1927"/>
                  </a:lnTo>
                  <a:lnTo>
                    <a:pt x="2026" y="1927"/>
                  </a:lnTo>
                  <a:lnTo>
                    <a:pt x="3748"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45"/>
            <p:cNvSpPr/>
            <p:nvPr/>
          </p:nvSpPr>
          <p:spPr>
            <a:xfrm>
              <a:off x="671923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45"/>
            <p:cNvSpPr/>
            <p:nvPr/>
          </p:nvSpPr>
          <p:spPr>
            <a:xfrm>
              <a:off x="5325170" y="4737342"/>
              <a:ext cx="155103" cy="78858"/>
            </a:xfrm>
            <a:custGeom>
              <a:rect b="b" l="l" r="r" t="t"/>
              <a:pathLst>
                <a:path extrusionOk="0" h="1901" w="3739">
                  <a:moveTo>
                    <a:pt x="304" y="0"/>
                  </a:moveTo>
                  <a:lnTo>
                    <a:pt x="1" y="330"/>
                  </a:lnTo>
                  <a:lnTo>
                    <a:pt x="1723" y="1901"/>
                  </a:lnTo>
                  <a:lnTo>
                    <a:pt x="2026" y="190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45"/>
            <p:cNvSpPr/>
            <p:nvPr/>
          </p:nvSpPr>
          <p:spPr>
            <a:xfrm>
              <a:off x="5603850" y="4737716"/>
              <a:ext cx="155476" cy="79978"/>
            </a:xfrm>
            <a:custGeom>
              <a:rect b="b" l="l" r="r" t="t"/>
              <a:pathLst>
                <a:path extrusionOk="0" h="1928"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45"/>
            <p:cNvSpPr/>
            <p:nvPr/>
          </p:nvSpPr>
          <p:spPr>
            <a:xfrm>
              <a:off x="5882862"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45"/>
            <p:cNvSpPr/>
            <p:nvPr/>
          </p:nvSpPr>
          <p:spPr>
            <a:xfrm>
              <a:off x="4767851"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45"/>
            <p:cNvSpPr/>
            <p:nvPr/>
          </p:nvSpPr>
          <p:spPr>
            <a:xfrm>
              <a:off x="5046531" y="473771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45"/>
            <p:cNvSpPr/>
            <p:nvPr/>
          </p:nvSpPr>
          <p:spPr>
            <a:xfrm>
              <a:off x="699787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45"/>
            <p:cNvSpPr/>
            <p:nvPr/>
          </p:nvSpPr>
          <p:spPr>
            <a:xfrm>
              <a:off x="727655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45"/>
            <p:cNvSpPr/>
            <p:nvPr/>
          </p:nvSpPr>
          <p:spPr>
            <a:xfrm>
              <a:off x="755556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45"/>
            <p:cNvSpPr/>
            <p:nvPr/>
          </p:nvSpPr>
          <p:spPr>
            <a:xfrm>
              <a:off x="6161542" y="4922355"/>
              <a:ext cx="155103" cy="78526"/>
            </a:xfrm>
            <a:custGeom>
              <a:rect b="b" l="l" r="r" t="t"/>
              <a:pathLst>
                <a:path extrusionOk="0" h="1893"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45"/>
            <p:cNvSpPr/>
            <p:nvPr/>
          </p:nvSpPr>
          <p:spPr>
            <a:xfrm>
              <a:off x="6440181" y="4922355"/>
              <a:ext cx="155476" cy="80352"/>
            </a:xfrm>
            <a:custGeom>
              <a:rect b="b" l="l" r="r" t="t"/>
              <a:pathLst>
                <a:path extrusionOk="0" h="1937" w="3748">
                  <a:moveTo>
                    <a:pt x="313" y="1"/>
                  </a:moveTo>
                  <a:lnTo>
                    <a:pt x="1" y="322"/>
                  </a:lnTo>
                  <a:lnTo>
                    <a:pt x="1723" y="1937"/>
                  </a:lnTo>
                  <a:lnTo>
                    <a:pt x="2026" y="1937"/>
                  </a:lnTo>
                  <a:lnTo>
                    <a:pt x="3748"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45"/>
            <p:cNvSpPr/>
            <p:nvPr/>
          </p:nvSpPr>
          <p:spPr>
            <a:xfrm>
              <a:off x="671923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45"/>
            <p:cNvSpPr/>
            <p:nvPr/>
          </p:nvSpPr>
          <p:spPr>
            <a:xfrm>
              <a:off x="5325170" y="4921276"/>
              <a:ext cx="155103" cy="78858"/>
            </a:xfrm>
            <a:custGeom>
              <a:rect b="b" l="l" r="r" t="t"/>
              <a:pathLst>
                <a:path extrusionOk="0" h="1901" w="3739">
                  <a:moveTo>
                    <a:pt x="304" y="0"/>
                  </a:moveTo>
                  <a:lnTo>
                    <a:pt x="1" y="330"/>
                  </a:lnTo>
                  <a:lnTo>
                    <a:pt x="1723" y="1900"/>
                  </a:lnTo>
                  <a:lnTo>
                    <a:pt x="2026" y="1900"/>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45"/>
            <p:cNvSpPr/>
            <p:nvPr/>
          </p:nvSpPr>
          <p:spPr>
            <a:xfrm>
              <a:off x="5603850" y="4921649"/>
              <a:ext cx="155476" cy="79937"/>
            </a:xfrm>
            <a:custGeom>
              <a:rect b="b" l="l" r="r" t="t"/>
              <a:pathLst>
                <a:path extrusionOk="0" h="1927"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45"/>
            <p:cNvSpPr/>
            <p:nvPr/>
          </p:nvSpPr>
          <p:spPr>
            <a:xfrm>
              <a:off x="5882862"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45"/>
            <p:cNvSpPr/>
            <p:nvPr/>
          </p:nvSpPr>
          <p:spPr>
            <a:xfrm>
              <a:off x="4767851"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45"/>
            <p:cNvSpPr/>
            <p:nvPr/>
          </p:nvSpPr>
          <p:spPr>
            <a:xfrm>
              <a:off x="5046531" y="492164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45"/>
            <p:cNvSpPr/>
            <p:nvPr/>
          </p:nvSpPr>
          <p:spPr>
            <a:xfrm>
              <a:off x="699787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45"/>
            <p:cNvSpPr/>
            <p:nvPr/>
          </p:nvSpPr>
          <p:spPr>
            <a:xfrm>
              <a:off x="727655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45"/>
            <p:cNvSpPr/>
            <p:nvPr/>
          </p:nvSpPr>
          <p:spPr>
            <a:xfrm>
              <a:off x="755556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45"/>
            <p:cNvSpPr/>
            <p:nvPr/>
          </p:nvSpPr>
          <p:spPr>
            <a:xfrm>
              <a:off x="6161542" y="5106289"/>
              <a:ext cx="155103" cy="78485"/>
            </a:xfrm>
            <a:custGeom>
              <a:rect b="b" l="l" r="r" t="t"/>
              <a:pathLst>
                <a:path extrusionOk="0" h="1892"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45"/>
            <p:cNvSpPr/>
            <p:nvPr/>
          </p:nvSpPr>
          <p:spPr>
            <a:xfrm>
              <a:off x="6440181" y="5106289"/>
              <a:ext cx="155476" cy="80352"/>
            </a:xfrm>
            <a:custGeom>
              <a:rect b="b" l="l" r="r" t="t"/>
              <a:pathLst>
                <a:path extrusionOk="0" h="1937" w="3748">
                  <a:moveTo>
                    <a:pt x="313" y="1"/>
                  </a:moveTo>
                  <a:lnTo>
                    <a:pt x="1" y="331"/>
                  </a:lnTo>
                  <a:lnTo>
                    <a:pt x="1723" y="1936"/>
                  </a:lnTo>
                  <a:lnTo>
                    <a:pt x="2026" y="1936"/>
                  </a:lnTo>
                  <a:lnTo>
                    <a:pt x="3748"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45"/>
            <p:cNvSpPr/>
            <p:nvPr/>
          </p:nvSpPr>
          <p:spPr>
            <a:xfrm>
              <a:off x="671923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45"/>
            <p:cNvSpPr/>
            <p:nvPr/>
          </p:nvSpPr>
          <p:spPr>
            <a:xfrm>
              <a:off x="5325170" y="5105169"/>
              <a:ext cx="155103" cy="78900"/>
            </a:xfrm>
            <a:custGeom>
              <a:rect b="b" l="l" r="r" t="t"/>
              <a:pathLst>
                <a:path extrusionOk="0" h="1902" w="3739">
                  <a:moveTo>
                    <a:pt x="304" y="1"/>
                  </a:moveTo>
                  <a:lnTo>
                    <a:pt x="1" y="331"/>
                  </a:lnTo>
                  <a:lnTo>
                    <a:pt x="1723" y="1901"/>
                  </a:lnTo>
                  <a:lnTo>
                    <a:pt x="2026" y="1901"/>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45"/>
            <p:cNvSpPr/>
            <p:nvPr/>
          </p:nvSpPr>
          <p:spPr>
            <a:xfrm>
              <a:off x="5603850" y="5105542"/>
              <a:ext cx="155476" cy="79978"/>
            </a:xfrm>
            <a:custGeom>
              <a:rect b="b" l="l" r="r" t="t"/>
              <a:pathLst>
                <a:path extrusionOk="0" h="1928" w="3748">
                  <a:moveTo>
                    <a:pt x="313" y="1"/>
                  </a:moveTo>
                  <a:lnTo>
                    <a:pt x="0" y="322"/>
                  </a:lnTo>
                  <a:lnTo>
                    <a:pt x="1722" y="1928"/>
                  </a:lnTo>
                  <a:lnTo>
                    <a:pt x="2025" y="1928"/>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45"/>
            <p:cNvSpPr/>
            <p:nvPr/>
          </p:nvSpPr>
          <p:spPr>
            <a:xfrm>
              <a:off x="5882862"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45"/>
            <p:cNvSpPr/>
            <p:nvPr/>
          </p:nvSpPr>
          <p:spPr>
            <a:xfrm>
              <a:off x="4767851"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45"/>
            <p:cNvSpPr/>
            <p:nvPr/>
          </p:nvSpPr>
          <p:spPr>
            <a:xfrm>
              <a:off x="5046531" y="510554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45"/>
            <p:cNvSpPr/>
            <p:nvPr/>
          </p:nvSpPr>
          <p:spPr>
            <a:xfrm>
              <a:off x="810912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45"/>
            <p:cNvSpPr/>
            <p:nvPr/>
          </p:nvSpPr>
          <p:spPr>
            <a:xfrm>
              <a:off x="838780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45"/>
            <p:cNvSpPr/>
            <p:nvPr/>
          </p:nvSpPr>
          <p:spPr>
            <a:xfrm>
              <a:off x="866681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45"/>
            <p:cNvSpPr/>
            <p:nvPr/>
          </p:nvSpPr>
          <p:spPr>
            <a:xfrm>
              <a:off x="783048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45"/>
            <p:cNvSpPr/>
            <p:nvPr/>
          </p:nvSpPr>
          <p:spPr>
            <a:xfrm>
              <a:off x="810912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45"/>
            <p:cNvSpPr/>
            <p:nvPr/>
          </p:nvSpPr>
          <p:spPr>
            <a:xfrm>
              <a:off x="838780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45"/>
            <p:cNvSpPr/>
            <p:nvPr/>
          </p:nvSpPr>
          <p:spPr>
            <a:xfrm>
              <a:off x="866681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45"/>
            <p:cNvSpPr/>
            <p:nvPr/>
          </p:nvSpPr>
          <p:spPr>
            <a:xfrm>
              <a:off x="783048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45"/>
            <p:cNvSpPr/>
            <p:nvPr/>
          </p:nvSpPr>
          <p:spPr>
            <a:xfrm>
              <a:off x="810912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45"/>
            <p:cNvSpPr/>
            <p:nvPr/>
          </p:nvSpPr>
          <p:spPr>
            <a:xfrm>
              <a:off x="838780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45"/>
            <p:cNvSpPr/>
            <p:nvPr/>
          </p:nvSpPr>
          <p:spPr>
            <a:xfrm>
              <a:off x="866681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45"/>
            <p:cNvSpPr/>
            <p:nvPr/>
          </p:nvSpPr>
          <p:spPr>
            <a:xfrm>
              <a:off x="783048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45"/>
            <p:cNvSpPr/>
            <p:nvPr/>
          </p:nvSpPr>
          <p:spPr>
            <a:xfrm>
              <a:off x="8945478"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45"/>
            <p:cNvSpPr/>
            <p:nvPr/>
          </p:nvSpPr>
          <p:spPr>
            <a:xfrm>
              <a:off x="8945478"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45"/>
            <p:cNvSpPr/>
            <p:nvPr/>
          </p:nvSpPr>
          <p:spPr>
            <a:xfrm>
              <a:off x="8945478"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45"/>
            <p:cNvSpPr/>
            <p:nvPr/>
          </p:nvSpPr>
          <p:spPr>
            <a:xfrm>
              <a:off x="283072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45"/>
            <p:cNvSpPr/>
            <p:nvPr/>
          </p:nvSpPr>
          <p:spPr>
            <a:xfrm>
              <a:off x="310940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45"/>
            <p:cNvSpPr/>
            <p:nvPr/>
          </p:nvSpPr>
          <p:spPr>
            <a:xfrm>
              <a:off x="338841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45"/>
            <p:cNvSpPr/>
            <p:nvPr/>
          </p:nvSpPr>
          <p:spPr>
            <a:xfrm>
              <a:off x="1994392" y="4738462"/>
              <a:ext cx="155103" cy="78485"/>
            </a:xfrm>
            <a:custGeom>
              <a:rect b="b" l="l" r="r" t="t"/>
              <a:pathLst>
                <a:path extrusionOk="0" h="1892" w="3739">
                  <a:moveTo>
                    <a:pt x="304" y="0"/>
                  </a:moveTo>
                  <a:lnTo>
                    <a:pt x="0" y="330"/>
                  </a:lnTo>
                  <a:lnTo>
                    <a:pt x="1722" y="1891"/>
                  </a:lnTo>
                  <a:lnTo>
                    <a:pt x="2025" y="1891"/>
                  </a:lnTo>
                  <a:lnTo>
                    <a:pt x="3738"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45"/>
            <p:cNvSpPr/>
            <p:nvPr/>
          </p:nvSpPr>
          <p:spPr>
            <a:xfrm>
              <a:off x="2273031" y="4738462"/>
              <a:ext cx="155476" cy="79978"/>
            </a:xfrm>
            <a:custGeom>
              <a:rect b="b" l="l" r="r" t="t"/>
              <a:pathLst>
                <a:path extrusionOk="0" h="1928" w="3748">
                  <a:moveTo>
                    <a:pt x="313" y="0"/>
                  </a:moveTo>
                  <a:lnTo>
                    <a:pt x="1" y="321"/>
                  </a:lnTo>
                  <a:lnTo>
                    <a:pt x="1723" y="1927"/>
                  </a:lnTo>
                  <a:lnTo>
                    <a:pt x="2026" y="1927"/>
                  </a:lnTo>
                  <a:lnTo>
                    <a:pt x="3748"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45"/>
            <p:cNvSpPr/>
            <p:nvPr/>
          </p:nvSpPr>
          <p:spPr>
            <a:xfrm>
              <a:off x="255208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45"/>
            <p:cNvSpPr/>
            <p:nvPr/>
          </p:nvSpPr>
          <p:spPr>
            <a:xfrm>
              <a:off x="1158020" y="4737342"/>
              <a:ext cx="155103" cy="78858"/>
            </a:xfrm>
            <a:custGeom>
              <a:rect b="b" l="l" r="r" t="t"/>
              <a:pathLst>
                <a:path extrusionOk="0" h="1901" w="3739">
                  <a:moveTo>
                    <a:pt x="304" y="0"/>
                  </a:moveTo>
                  <a:lnTo>
                    <a:pt x="1" y="330"/>
                  </a:lnTo>
                  <a:lnTo>
                    <a:pt x="1723" y="1901"/>
                  </a:lnTo>
                  <a:lnTo>
                    <a:pt x="2026" y="190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45"/>
            <p:cNvSpPr/>
            <p:nvPr/>
          </p:nvSpPr>
          <p:spPr>
            <a:xfrm>
              <a:off x="1436700" y="4737716"/>
              <a:ext cx="155476" cy="79978"/>
            </a:xfrm>
            <a:custGeom>
              <a:rect b="b" l="l" r="r" t="t"/>
              <a:pathLst>
                <a:path extrusionOk="0" h="1928"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45"/>
            <p:cNvSpPr/>
            <p:nvPr/>
          </p:nvSpPr>
          <p:spPr>
            <a:xfrm>
              <a:off x="1715712"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45"/>
            <p:cNvSpPr/>
            <p:nvPr/>
          </p:nvSpPr>
          <p:spPr>
            <a:xfrm>
              <a:off x="600701"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45"/>
            <p:cNvSpPr/>
            <p:nvPr/>
          </p:nvSpPr>
          <p:spPr>
            <a:xfrm>
              <a:off x="879381" y="473771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45"/>
            <p:cNvSpPr/>
            <p:nvPr/>
          </p:nvSpPr>
          <p:spPr>
            <a:xfrm>
              <a:off x="283072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45"/>
            <p:cNvSpPr/>
            <p:nvPr/>
          </p:nvSpPr>
          <p:spPr>
            <a:xfrm>
              <a:off x="310940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45"/>
            <p:cNvSpPr/>
            <p:nvPr/>
          </p:nvSpPr>
          <p:spPr>
            <a:xfrm>
              <a:off x="338841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45"/>
            <p:cNvSpPr/>
            <p:nvPr/>
          </p:nvSpPr>
          <p:spPr>
            <a:xfrm>
              <a:off x="1994392" y="4922355"/>
              <a:ext cx="155103" cy="78526"/>
            </a:xfrm>
            <a:custGeom>
              <a:rect b="b" l="l" r="r" t="t"/>
              <a:pathLst>
                <a:path extrusionOk="0" h="1893"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45"/>
            <p:cNvSpPr/>
            <p:nvPr/>
          </p:nvSpPr>
          <p:spPr>
            <a:xfrm>
              <a:off x="2273031" y="4922355"/>
              <a:ext cx="155476" cy="80352"/>
            </a:xfrm>
            <a:custGeom>
              <a:rect b="b" l="l" r="r" t="t"/>
              <a:pathLst>
                <a:path extrusionOk="0" h="1937" w="3748">
                  <a:moveTo>
                    <a:pt x="313" y="1"/>
                  </a:moveTo>
                  <a:lnTo>
                    <a:pt x="1" y="322"/>
                  </a:lnTo>
                  <a:lnTo>
                    <a:pt x="1723" y="1937"/>
                  </a:lnTo>
                  <a:lnTo>
                    <a:pt x="2026" y="1937"/>
                  </a:lnTo>
                  <a:lnTo>
                    <a:pt x="3748"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45"/>
            <p:cNvSpPr/>
            <p:nvPr/>
          </p:nvSpPr>
          <p:spPr>
            <a:xfrm>
              <a:off x="255208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45"/>
            <p:cNvSpPr/>
            <p:nvPr/>
          </p:nvSpPr>
          <p:spPr>
            <a:xfrm>
              <a:off x="1158020" y="4921276"/>
              <a:ext cx="155103" cy="78858"/>
            </a:xfrm>
            <a:custGeom>
              <a:rect b="b" l="l" r="r" t="t"/>
              <a:pathLst>
                <a:path extrusionOk="0" h="1901" w="3739">
                  <a:moveTo>
                    <a:pt x="304" y="0"/>
                  </a:moveTo>
                  <a:lnTo>
                    <a:pt x="1" y="330"/>
                  </a:lnTo>
                  <a:lnTo>
                    <a:pt x="1723" y="1900"/>
                  </a:lnTo>
                  <a:lnTo>
                    <a:pt x="2026" y="1900"/>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45"/>
            <p:cNvSpPr/>
            <p:nvPr/>
          </p:nvSpPr>
          <p:spPr>
            <a:xfrm>
              <a:off x="1436700" y="4921649"/>
              <a:ext cx="155476" cy="79937"/>
            </a:xfrm>
            <a:custGeom>
              <a:rect b="b" l="l" r="r" t="t"/>
              <a:pathLst>
                <a:path extrusionOk="0" h="1927" w="3748">
                  <a:moveTo>
                    <a:pt x="313" y="0"/>
                  </a:moveTo>
                  <a:lnTo>
                    <a:pt x="0" y="321"/>
                  </a:lnTo>
                  <a:lnTo>
                    <a:pt x="1722" y="1927"/>
                  </a:lnTo>
                  <a:lnTo>
                    <a:pt x="2025"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45"/>
            <p:cNvSpPr/>
            <p:nvPr/>
          </p:nvSpPr>
          <p:spPr>
            <a:xfrm>
              <a:off x="1715712"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45"/>
            <p:cNvSpPr/>
            <p:nvPr/>
          </p:nvSpPr>
          <p:spPr>
            <a:xfrm>
              <a:off x="600701"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45"/>
            <p:cNvSpPr/>
            <p:nvPr/>
          </p:nvSpPr>
          <p:spPr>
            <a:xfrm>
              <a:off x="879381" y="492164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45"/>
            <p:cNvSpPr/>
            <p:nvPr/>
          </p:nvSpPr>
          <p:spPr>
            <a:xfrm>
              <a:off x="283072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45"/>
            <p:cNvSpPr/>
            <p:nvPr/>
          </p:nvSpPr>
          <p:spPr>
            <a:xfrm>
              <a:off x="310940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45"/>
            <p:cNvSpPr/>
            <p:nvPr/>
          </p:nvSpPr>
          <p:spPr>
            <a:xfrm>
              <a:off x="338841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45"/>
            <p:cNvSpPr/>
            <p:nvPr/>
          </p:nvSpPr>
          <p:spPr>
            <a:xfrm>
              <a:off x="1994392" y="5106289"/>
              <a:ext cx="155103" cy="78485"/>
            </a:xfrm>
            <a:custGeom>
              <a:rect b="b" l="l" r="r" t="t"/>
              <a:pathLst>
                <a:path extrusionOk="0" h="1892" w="3739">
                  <a:moveTo>
                    <a:pt x="304" y="1"/>
                  </a:moveTo>
                  <a:lnTo>
                    <a:pt x="0" y="331"/>
                  </a:lnTo>
                  <a:lnTo>
                    <a:pt x="1722" y="1892"/>
                  </a:lnTo>
                  <a:lnTo>
                    <a:pt x="2025" y="1892"/>
                  </a:lnTo>
                  <a:lnTo>
                    <a:pt x="3738"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45"/>
            <p:cNvSpPr/>
            <p:nvPr/>
          </p:nvSpPr>
          <p:spPr>
            <a:xfrm>
              <a:off x="2273031" y="5106289"/>
              <a:ext cx="155476" cy="80352"/>
            </a:xfrm>
            <a:custGeom>
              <a:rect b="b" l="l" r="r" t="t"/>
              <a:pathLst>
                <a:path extrusionOk="0" h="1937" w="3748">
                  <a:moveTo>
                    <a:pt x="313" y="1"/>
                  </a:moveTo>
                  <a:lnTo>
                    <a:pt x="1" y="331"/>
                  </a:lnTo>
                  <a:lnTo>
                    <a:pt x="1723" y="1936"/>
                  </a:lnTo>
                  <a:lnTo>
                    <a:pt x="2026" y="1936"/>
                  </a:lnTo>
                  <a:lnTo>
                    <a:pt x="3748"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45"/>
            <p:cNvSpPr/>
            <p:nvPr/>
          </p:nvSpPr>
          <p:spPr>
            <a:xfrm>
              <a:off x="255208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45"/>
            <p:cNvSpPr/>
            <p:nvPr/>
          </p:nvSpPr>
          <p:spPr>
            <a:xfrm>
              <a:off x="1158020" y="5105169"/>
              <a:ext cx="155103" cy="78900"/>
            </a:xfrm>
            <a:custGeom>
              <a:rect b="b" l="l" r="r" t="t"/>
              <a:pathLst>
                <a:path extrusionOk="0" h="1902" w="3739">
                  <a:moveTo>
                    <a:pt x="304" y="1"/>
                  </a:moveTo>
                  <a:lnTo>
                    <a:pt x="1" y="331"/>
                  </a:lnTo>
                  <a:lnTo>
                    <a:pt x="1723" y="1901"/>
                  </a:lnTo>
                  <a:lnTo>
                    <a:pt x="2026" y="1901"/>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45"/>
            <p:cNvSpPr/>
            <p:nvPr/>
          </p:nvSpPr>
          <p:spPr>
            <a:xfrm>
              <a:off x="1436700" y="5105542"/>
              <a:ext cx="155476" cy="79978"/>
            </a:xfrm>
            <a:custGeom>
              <a:rect b="b" l="l" r="r" t="t"/>
              <a:pathLst>
                <a:path extrusionOk="0" h="1928" w="3748">
                  <a:moveTo>
                    <a:pt x="313" y="1"/>
                  </a:moveTo>
                  <a:lnTo>
                    <a:pt x="0" y="322"/>
                  </a:lnTo>
                  <a:lnTo>
                    <a:pt x="1722" y="1928"/>
                  </a:lnTo>
                  <a:lnTo>
                    <a:pt x="2025" y="1928"/>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45"/>
            <p:cNvSpPr/>
            <p:nvPr/>
          </p:nvSpPr>
          <p:spPr>
            <a:xfrm>
              <a:off x="1715712"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45"/>
            <p:cNvSpPr/>
            <p:nvPr/>
          </p:nvSpPr>
          <p:spPr>
            <a:xfrm>
              <a:off x="600701"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45"/>
            <p:cNvSpPr/>
            <p:nvPr/>
          </p:nvSpPr>
          <p:spPr>
            <a:xfrm>
              <a:off x="879381" y="510554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45"/>
            <p:cNvSpPr/>
            <p:nvPr/>
          </p:nvSpPr>
          <p:spPr>
            <a:xfrm>
              <a:off x="3941974" y="4738462"/>
              <a:ext cx="155103" cy="78485"/>
            </a:xfrm>
            <a:custGeom>
              <a:rect b="b" l="l" r="r" t="t"/>
              <a:pathLst>
                <a:path extrusionOk="0" h="1892" w="3739">
                  <a:moveTo>
                    <a:pt x="304" y="0"/>
                  </a:moveTo>
                  <a:lnTo>
                    <a:pt x="1" y="330"/>
                  </a:lnTo>
                  <a:lnTo>
                    <a:pt x="1723" y="1891"/>
                  </a:lnTo>
                  <a:lnTo>
                    <a:pt x="2026" y="1891"/>
                  </a:lnTo>
                  <a:lnTo>
                    <a:pt x="3739" y="330"/>
                  </a:lnTo>
                  <a:lnTo>
                    <a:pt x="3444" y="0"/>
                  </a:lnTo>
                  <a:lnTo>
                    <a:pt x="1874" y="1428"/>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45"/>
            <p:cNvSpPr/>
            <p:nvPr/>
          </p:nvSpPr>
          <p:spPr>
            <a:xfrm>
              <a:off x="4220654" y="4738462"/>
              <a:ext cx="155476" cy="79978"/>
            </a:xfrm>
            <a:custGeom>
              <a:rect b="b" l="l" r="r" t="t"/>
              <a:pathLst>
                <a:path extrusionOk="0" h="1928" w="3748">
                  <a:moveTo>
                    <a:pt x="313" y="0"/>
                  </a:moveTo>
                  <a:lnTo>
                    <a:pt x="0" y="321"/>
                  </a:lnTo>
                  <a:lnTo>
                    <a:pt x="1722" y="1927"/>
                  </a:lnTo>
                  <a:lnTo>
                    <a:pt x="2026" y="1927"/>
                  </a:lnTo>
                  <a:lnTo>
                    <a:pt x="3747" y="321"/>
                  </a:lnTo>
                  <a:lnTo>
                    <a:pt x="3444" y="0"/>
                  </a:lnTo>
                  <a:lnTo>
                    <a:pt x="1874" y="1463"/>
                  </a:lnTo>
                  <a:lnTo>
                    <a:pt x="3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45"/>
            <p:cNvSpPr/>
            <p:nvPr/>
          </p:nvSpPr>
          <p:spPr>
            <a:xfrm>
              <a:off x="4499666" y="4738462"/>
              <a:ext cx="155103" cy="79978"/>
            </a:xfrm>
            <a:custGeom>
              <a:rect b="b" l="l" r="r" t="t"/>
              <a:pathLst>
                <a:path extrusionOk="0" h="1928" w="3739">
                  <a:moveTo>
                    <a:pt x="304" y="0"/>
                  </a:moveTo>
                  <a:lnTo>
                    <a:pt x="1" y="321"/>
                  </a:lnTo>
                  <a:lnTo>
                    <a:pt x="1714" y="1927"/>
                  </a:lnTo>
                  <a:lnTo>
                    <a:pt x="2017" y="1927"/>
                  </a:lnTo>
                  <a:lnTo>
                    <a:pt x="3739" y="321"/>
                  </a:lnTo>
                  <a:lnTo>
                    <a:pt x="3436"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45"/>
            <p:cNvSpPr/>
            <p:nvPr/>
          </p:nvSpPr>
          <p:spPr>
            <a:xfrm>
              <a:off x="3663335" y="4738462"/>
              <a:ext cx="155103" cy="79978"/>
            </a:xfrm>
            <a:custGeom>
              <a:rect b="b" l="l" r="r" t="t"/>
              <a:pathLst>
                <a:path extrusionOk="0" h="1928" w="3739">
                  <a:moveTo>
                    <a:pt x="304" y="0"/>
                  </a:moveTo>
                  <a:lnTo>
                    <a:pt x="0" y="321"/>
                  </a:lnTo>
                  <a:lnTo>
                    <a:pt x="1713" y="1927"/>
                  </a:lnTo>
                  <a:lnTo>
                    <a:pt x="2017"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45"/>
            <p:cNvSpPr/>
            <p:nvPr/>
          </p:nvSpPr>
          <p:spPr>
            <a:xfrm>
              <a:off x="3941974" y="4922355"/>
              <a:ext cx="155103" cy="78526"/>
            </a:xfrm>
            <a:custGeom>
              <a:rect b="b" l="l" r="r" t="t"/>
              <a:pathLst>
                <a:path extrusionOk="0" h="1893"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45"/>
            <p:cNvSpPr/>
            <p:nvPr/>
          </p:nvSpPr>
          <p:spPr>
            <a:xfrm>
              <a:off x="4220654" y="4922355"/>
              <a:ext cx="155476" cy="80352"/>
            </a:xfrm>
            <a:custGeom>
              <a:rect b="b" l="l" r="r" t="t"/>
              <a:pathLst>
                <a:path extrusionOk="0" h="1937" w="3748">
                  <a:moveTo>
                    <a:pt x="313" y="1"/>
                  </a:moveTo>
                  <a:lnTo>
                    <a:pt x="0" y="322"/>
                  </a:lnTo>
                  <a:lnTo>
                    <a:pt x="1722" y="1937"/>
                  </a:lnTo>
                  <a:lnTo>
                    <a:pt x="2026" y="1937"/>
                  </a:lnTo>
                  <a:lnTo>
                    <a:pt x="3747" y="322"/>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45"/>
            <p:cNvSpPr/>
            <p:nvPr/>
          </p:nvSpPr>
          <p:spPr>
            <a:xfrm>
              <a:off x="4499666" y="4922355"/>
              <a:ext cx="155103" cy="80352"/>
            </a:xfrm>
            <a:custGeom>
              <a:rect b="b" l="l" r="r" t="t"/>
              <a:pathLst>
                <a:path extrusionOk="0" h="1937" w="3739">
                  <a:moveTo>
                    <a:pt x="304" y="1"/>
                  </a:moveTo>
                  <a:lnTo>
                    <a:pt x="1" y="322"/>
                  </a:lnTo>
                  <a:lnTo>
                    <a:pt x="1714" y="1937"/>
                  </a:lnTo>
                  <a:lnTo>
                    <a:pt x="2017" y="1937"/>
                  </a:lnTo>
                  <a:lnTo>
                    <a:pt x="3739" y="322"/>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45"/>
            <p:cNvSpPr/>
            <p:nvPr/>
          </p:nvSpPr>
          <p:spPr>
            <a:xfrm>
              <a:off x="3663335" y="4922355"/>
              <a:ext cx="155103" cy="80352"/>
            </a:xfrm>
            <a:custGeom>
              <a:rect b="b" l="l" r="r" t="t"/>
              <a:pathLst>
                <a:path extrusionOk="0" h="1937" w="3739">
                  <a:moveTo>
                    <a:pt x="304" y="1"/>
                  </a:moveTo>
                  <a:lnTo>
                    <a:pt x="0" y="322"/>
                  </a:lnTo>
                  <a:lnTo>
                    <a:pt x="1713" y="1937"/>
                  </a:lnTo>
                  <a:lnTo>
                    <a:pt x="2017" y="1937"/>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45"/>
            <p:cNvSpPr/>
            <p:nvPr/>
          </p:nvSpPr>
          <p:spPr>
            <a:xfrm>
              <a:off x="3941974" y="5106289"/>
              <a:ext cx="155103" cy="78485"/>
            </a:xfrm>
            <a:custGeom>
              <a:rect b="b" l="l" r="r" t="t"/>
              <a:pathLst>
                <a:path extrusionOk="0" h="1892" w="3739">
                  <a:moveTo>
                    <a:pt x="304" y="1"/>
                  </a:moveTo>
                  <a:lnTo>
                    <a:pt x="1" y="331"/>
                  </a:lnTo>
                  <a:lnTo>
                    <a:pt x="1723" y="1892"/>
                  </a:lnTo>
                  <a:lnTo>
                    <a:pt x="2026" y="1892"/>
                  </a:lnTo>
                  <a:lnTo>
                    <a:pt x="3739" y="331"/>
                  </a:lnTo>
                  <a:lnTo>
                    <a:pt x="3444" y="1"/>
                  </a:lnTo>
                  <a:lnTo>
                    <a:pt x="1874" y="1428"/>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45"/>
            <p:cNvSpPr/>
            <p:nvPr/>
          </p:nvSpPr>
          <p:spPr>
            <a:xfrm>
              <a:off x="4220654" y="5106289"/>
              <a:ext cx="155476" cy="80352"/>
            </a:xfrm>
            <a:custGeom>
              <a:rect b="b" l="l" r="r" t="t"/>
              <a:pathLst>
                <a:path extrusionOk="0" h="1937" w="3748">
                  <a:moveTo>
                    <a:pt x="313" y="1"/>
                  </a:moveTo>
                  <a:lnTo>
                    <a:pt x="0" y="331"/>
                  </a:lnTo>
                  <a:lnTo>
                    <a:pt x="1722" y="1936"/>
                  </a:lnTo>
                  <a:lnTo>
                    <a:pt x="2026" y="1936"/>
                  </a:lnTo>
                  <a:lnTo>
                    <a:pt x="3747" y="331"/>
                  </a:lnTo>
                  <a:lnTo>
                    <a:pt x="3444" y="1"/>
                  </a:lnTo>
                  <a:lnTo>
                    <a:pt x="1874" y="1464"/>
                  </a:lnTo>
                  <a:lnTo>
                    <a:pt x="3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45"/>
            <p:cNvSpPr/>
            <p:nvPr/>
          </p:nvSpPr>
          <p:spPr>
            <a:xfrm>
              <a:off x="4499666" y="5106289"/>
              <a:ext cx="155103" cy="80352"/>
            </a:xfrm>
            <a:custGeom>
              <a:rect b="b" l="l" r="r" t="t"/>
              <a:pathLst>
                <a:path extrusionOk="0" h="1937" w="3739">
                  <a:moveTo>
                    <a:pt x="304" y="1"/>
                  </a:moveTo>
                  <a:lnTo>
                    <a:pt x="1" y="331"/>
                  </a:lnTo>
                  <a:lnTo>
                    <a:pt x="1714" y="1936"/>
                  </a:lnTo>
                  <a:lnTo>
                    <a:pt x="2017" y="1936"/>
                  </a:lnTo>
                  <a:lnTo>
                    <a:pt x="3739" y="331"/>
                  </a:lnTo>
                  <a:lnTo>
                    <a:pt x="3436"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45"/>
            <p:cNvSpPr/>
            <p:nvPr/>
          </p:nvSpPr>
          <p:spPr>
            <a:xfrm>
              <a:off x="3663335" y="5106289"/>
              <a:ext cx="155103" cy="80352"/>
            </a:xfrm>
            <a:custGeom>
              <a:rect b="b" l="l" r="r" t="t"/>
              <a:pathLst>
                <a:path extrusionOk="0" h="1937" w="3739">
                  <a:moveTo>
                    <a:pt x="304" y="1"/>
                  </a:moveTo>
                  <a:lnTo>
                    <a:pt x="0" y="331"/>
                  </a:lnTo>
                  <a:lnTo>
                    <a:pt x="1713" y="1936"/>
                  </a:lnTo>
                  <a:lnTo>
                    <a:pt x="2017" y="1936"/>
                  </a:lnTo>
                  <a:lnTo>
                    <a:pt x="3738" y="331"/>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45"/>
            <p:cNvSpPr/>
            <p:nvPr/>
          </p:nvSpPr>
          <p:spPr>
            <a:xfrm>
              <a:off x="43401" y="4737716"/>
              <a:ext cx="155103" cy="79978"/>
            </a:xfrm>
            <a:custGeom>
              <a:rect b="b" l="l" r="r" t="t"/>
              <a:pathLst>
                <a:path extrusionOk="0" h="1928"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45"/>
            <p:cNvSpPr/>
            <p:nvPr/>
          </p:nvSpPr>
          <p:spPr>
            <a:xfrm>
              <a:off x="322081" y="4737716"/>
              <a:ext cx="155103" cy="79978"/>
            </a:xfrm>
            <a:custGeom>
              <a:rect b="b" l="l" r="r" t="t"/>
              <a:pathLst>
                <a:path extrusionOk="0" h="1928"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45"/>
            <p:cNvSpPr/>
            <p:nvPr/>
          </p:nvSpPr>
          <p:spPr>
            <a:xfrm>
              <a:off x="43401" y="4921649"/>
              <a:ext cx="155103" cy="79937"/>
            </a:xfrm>
            <a:custGeom>
              <a:rect b="b" l="l" r="r" t="t"/>
              <a:pathLst>
                <a:path extrusionOk="0" h="1927" w="3739">
                  <a:moveTo>
                    <a:pt x="304" y="0"/>
                  </a:moveTo>
                  <a:lnTo>
                    <a:pt x="1" y="321"/>
                  </a:lnTo>
                  <a:lnTo>
                    <a:pt x="1714" y="1927"/>
                  </a:lnTo>
                  <a:lnTo>
                    <a:pt x="2017" y="1927"/>
                  </a:lnTo>
                  <a:lnTo>
                    <a:pt x="3739"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45"/>
            <p:cNvSpPr/>
            <p:nvPr/>
          </p:nvSpPr>
          <p:spPr>
            <a:xfrm>
              <a:off x="322081" y="4921649"/>
              <a:ext cx="155103" cy="79937"/>
            </a:xfrm>
            <a:custGeom>
              <a:rect b="b" l="l" r="r" t="t"/>
              <a:pathLst>
                <a:path extrusionOk="0" h="1927" w="3739">
                  <a:moveTo>
                    <a:pt x="304" y="0"/>
                  </a:moveTo>
                  <a:lnTo>
                    <a:pt x="0" y="321"/>
                  </a:lnTo>
                  <a:lnTo>
                    <a:pt x="1713" y="1927"/>
                  </a:lnTo>
                  <a:lnTo>
                    <a:pt x="2016" y="1927"/>
                  </a:lnTo>
                  <a:lnTo>
                    <a:pt x="3738" y="321"/>
                  </a:lnTo>
                  <a:lnTo>
                    <a:pt x="3435" y="0"/>
                  </a:lnTo>
                  <a:lnTo>
                    <a:pt x="1865" y="1463"/>
                  </a:lnTo>
                  <a:lnTo>
                    <a:pt x="3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45"/>
            <p:cNvSpPr/>
            <p:nvPr/>
          </p:nvSpPr>
          <p:spPr>
            <a:xfrm>
              <a:off x="43401" y="5105542"/>
              <a:ext cx="155103" cy="79978"/>
            </a:xfrm>
            <a:custGeom>
              <a:rect b="b" l="l" r="r" t="t"/>
              <a:pathLst>
                <a:path extrusionOk="0" h="1928" w="3739">
                  <a:moveTo>
                    <a:pt x="304" y="1"/>
                  </a:moveTo>
                  <a:lnTo>
                    <a:pt x="1" y="322"/>
                  </a:lnTo>
                  <a:lnTo>
                    <a:pt x="1714" y="1928"/>
                  </a:lnTo>
                  <a:lnTo>
                    <a:pt x="2017" y="1928"/>
                  </a:lnTo>
                  <a:lnTo>
                    <a:pt x="3739"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45"/>
            <p:cNvSpPr/>
            <p:nvPr/>
          </p:nvSpPr>
          <p:spPr>
            <a:xfrm>
              <a:off x="322081" y="5105542"/>
              <a:ext cx="155103" cy="79978"/>
            </a:xfrm>
            <a:custGeom>
              <a:rect b="b" l="l" r="r" t="t"/>
              <a:pathLst>
                <a:path extrusionOk="0" h="1928" w="3739">
                  <a:moveTo>
                    <a:pt x="304" y="1"/>
                  </a:moveTo>
                  <a:lnTo>
                    <a:pt x="0" y="322"/>
                  </a:lnTo>
                  <a:lnTo>
                    <a:pt x="1713" y="1928"/>
                  </a:lnTo>
                  <a:lnTo>
                    <a:pt x="2016" y="1928"/>
                  </a:lnTo>
                  <a:lnTo>
                    <a:pt x="3738" y="322"/>
                  </a:lnTo>
                  <a:lnTo>
                    <a:pt x="3435" y="1"/>
                  </a:lnTo>
                  <a:lnTo>
                    <a:pt x="1865" y="1464"/>
                  </a:lnTo>
                  <a:lnTo>
                    <a:pt x="3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1" name="Google Shape;6831;p45"/>
          <p:cNvGrpSpPr/>
          <p:nvPr/>
        </p:nvGrpSpPr>
        <p:grpSpPr>
          <a:xfrm>
            <a:off x="2717814" y="302751"/>
            <a:ext cx="2258669" cy="3881115"/>
            <a:chOff x="5890450" y="494525"/>
            <a:chExt cx="1834973" cy="3724678"/>
          </a:xfrm>
        </p:grpSpPr>
        <p:sp>
          <p:nvSpPr>
            <p:cNvPr id="6832" name="Google Shape;6832;p45"/>
            <p:cNvSpPr/>
            <p:nvPr/>
          </p:nvSpPr>
          <p:spPr>
            <a:xfrm>
              <a:off x="5890450" y="494525"/>
              <a:ext cx="1834973" cy="3724678"/>
            </a:xfrm>
            <a:custGeom>
              <a:rect b="b" l="l" r="r" t="t"/>
              <a:pathLst>
                <a:path extrusionOk="0" h="189190" w="93205">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45"/>
            <p:cNvSpPr/>
            <p:nvPr/>
          </p:nvSpPr>
          <p:spPr>
            <a:xfrm>
              <a:off x="6578889" y="3976332"/>
              <a:ext cx="458108" cy="154724"/>
            </a:xfrm>
            <a:custGeom>
              <a:rect b="b" l="l" r="r" t="t"/>
              <a:pathLst>
                <a:path extrusionOk="0" h="7859" w="23269">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6834" name="Google Shape;6834;p45"/>
          <p:cNvPicPr preferRelativeResize="0"/>
          <p:nvPr/>
        </p:nvPicPr>
        <p:blipFill rotWithShape="1">
          <a:blip r:embed="rId3">
            <a:alphaModFix/>
          </a:blip>
          <a:srcRect b="4162" l="0" r="0" t="-76"/>
          <a:stretch/>
        </p:blipFill>
        <p:spPr>
          <a:xfrm>
            <a:off x="2928650" y="402150"/>
            <a:ext cx="1837000" cy="3722399"/>
          </a:xfrm>
          <a:prstGeom prst="rect">
            <a:avLst/>
          </a:prstGeom>
          <a:noFill/>
          <a:ln>
            <a:noFill/>
          </a:ln>
        </p:spPr>
      </p:pic>
      <p:grpSp>
        <p:nvGrpSpPr>
          <p:cNvPr id="6835" name="Google Shape;6835;p45"/>
          <p:cNvGrpSpPr/>
          <p:nvPr/>
        </p:nvGrpSpPr>
        <p:grpSpPr>
          <a:xfrm>
            <a:off x="2790100" y="325707"/>
            <a:ext cx="5134667" cy="3798849"/>
            <a:chOff x="3239823" y="494525"/>
            <a:chExt cx="4485601" cy="3759003"/>
          </a:xfrm>
        </p:grpSpPr>
        <p:sp>
          <p:nvSpPr>
            <p:cNvPr id="6836" name="Google Shape;6836;p45"/>
            <p:cNvSpPr/>
            <p:nvPr/>
          </p:nvSpPr>
          <p:spPr>
            <a:xfrm>
              <a:off x="5890450" y="494525"/>
              <a:ext cx="1834973" cy="3724678"/>
            </a:xfrm>
            <a:custGeom>
              <a:rect b="b" l="l" r="r" t="t"/>
              <a:pathLst>
                <a:path extrusionOk="0" h="189190" w="93205">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45"/>
            <p:cNvSpPr/>
            <p:nvPr/>
          </p:nvSpPr>
          <p:spPr>
            <a:xfrm>
              <a:off x="3239823" y="3943039"/>
              <a:ext cx="1810386" cy="310489"/>
            </a:xfrm>
            <a:custGeom>
              <a:rect b="b" l="l" r="r" t="t"/>
              <a:pathLst>
                <a:path extrusionOk="0" h="7859" w="23269">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38" name="Google Shape;6838;p45"/>
          <p:cNvSpPr/>
          <p:nvPr/>
        </p:nvSpPr>
        <p:spPr>
          <a:xfrm>
            <a:off x="5901534" y="602747"/>
            <a:ext cx="1905591" cy="3210084"/>
          </a:xfrm>
          <a:custGeom>
            <a:rect b="b" l="l" r="r" t="t"/>
            <a:pathLst>
              <a:path extrusionOk="0" h="161331" w="84552">
                <a:moveTo>
                  <a:pt x="1" y="1"/>
                </a:moveTo>
                <a:lnTo>
                  <a:pt x="1" y="161331"/>
                </a:lnTo>
                <a:lnTo>
                  <a:pt x="84551" y="161331"/>
                </a:lnTo>
                <a:lnTo>
                  <a:pt x="845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42" name="Shape 6842"/>
        <p:cNvGrpSpPr/>
        <p:nvPr/>
      </p:nvGrpSpPr>
      <p:grpSpPr>
        <a:xfrm>
          <a:off x="0" y="0"/>
          <a:ext cx="0" cy="0"/>
          <a:chOff x="0" y="0"/>
          <a:chExt cx="0" cy="0"/>
        </a:xfrm>
      </p:grpSpPr>
      <p:sp>
        <p:nvSpPr>
          <p:cNvPr id="6843" name="Google Shape;6843;p46"/>
          <p:cNvSpPr txBox="1"/>
          <p:nvPr>
            <p:ph type="title"/>
          </p:nvPr>
        </p:nvSpPr>
        <p:spPr>
          <a:xfrm>
            <a:off x="720000" y="2926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500"/>
              <a:t>Context Level Diagram</a:t>
            </a:r>
            <a:endParaRPr sz="2500"/>
          </a:p>
        </p:txBody>
      </p:sp>
      <p:pic>
        <p:nvPicPr>
          <p:cNvPr id="6844" name="Google Shape;6844;p46"/>
          <p:cNvPicPr preferRelativeResize="0"/>
          <p:nvPr/>
        </p:nvPicPr>
        <p:blipFill>
          <a:blip r:embed="rId3">
            <a:alphaModFix/>
          </a:blip>
          <a:stretch>
            <a:fillRect/>
          </a:stretch>
        </p:blipFill>
        <p:spPr>
          <a:xfrm>
            <a:off x="1686875" y="942000"/>
            <a:ext cx="5826324" cy="35813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48" name="Shape 6848"/>
        <p:cNvGrpSpPr/>
        <p:nvPr/>
      </p:nvGrpSpPr>
      <p:grpSpPr>
        <a:xfrm>
          <a:off x="0" y="0"/>
          <a:ext cx="0" cy="0"/>
          <a:chOff x="0" y="0"/>
          <a:chExt cx="0" cy="0"/>
        </a:xfrm>
      </p:grpSpPr>
      <p:grpSp>
        <p:nvGrpSpPr>
          <p:cNvPr id="6849" name="Google Shape;6849;p47"/>
          <p:cNvGrpSpPr/>
          <p:nvPr/>
        </p:nvGrpSpPr>
        <p:grpSpPr>
          <a:xfrm>
            <a:off x="1714195" y="3061785"/>
            <a:ext cx="409237" cy="1205408"/>
            <a:chOff x="6488875" y="1947200"/>
            <a:chExt cx="258275" cy="760750"/>
          </a:xfrm>
        </p:grpSpPr>
        <p:sp>
          <p:nvSpPr>
            <p:cNvPr id="6850" name="Google Shape;6850;p47"/>
            <p:cNvSpPr/>
            <p:nvPr/>
          </p:nvSpPr>
          <p:spPr>
            <a:xfrm>
              <a:off x="6612425" y="2049800"/>
              <a:ext cx="11175" cy="658150"/>
            </a:xfrm>
            <a:custGeom>
              <a:rect b="b" l="l" r="r" t="t"/>
              <a:pathLst>
                <a:path extrusionOk="0" h="26326" w="447">
                  <a:moveTo>
                    <a:pt x="0" y="0"/>
                  </a:moveTo>
                  <a:lnTo>
                    <a:pt x="0" y="26326"/>
                  </a:lnTo>
                  <a:lnTo>
                    <a:pt x="446" y="26326"/>
                  </a:lnTo>
                  <a:lnTo>
                    <a:pt x="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47"/>
            <p:cNvSpPr/>
            <p:nvPr/>
          </p:nvSpPr>
          <p:spPr>
            <a:xfrm>
              <a:off x="6574275" y="1947200"/>
              <a:ext cx="87450" cy="167075"/>
            </a:xfrm>
            <a:custGeom>
              <a:rect b="b" l="l" r="r" t="t"/>
              <a:pathLst>
                <a:path extrusionOk="0" h="6683" w="3498">
                  <a:moveTo>
                    <a:pt x="1749" y="0"/>
                  </a:moveTo>
                  <a:cubicBezTo>
                    <a:pt x="1749" y="0"/>
                    <a:pt x="1" y="1499"/>
                    <a:pt x="1" y="3346"/>
                  </a:cubicBezTo>
                  <a:cubicBezTo>
                    <a:pt x="1" y="5184"/>
                    <a:pt x="1749" y="6682"/>
                    <a:pt x="1749" y="6682"/>
                  </a:cubicBezTo>
                  <a:cubicBezTo>
                    <a:pt x="1749" y="6682"/>
                    <a:pt x="3498" y="5184"/>
                    <a:pt x="3498" y="3346"/>
                  </a:cubicBezTo>
                  <a:cubicBezTo>
                    <a:pt x="3498" y="1499"/>
                    <a:pt x="1749" y="0"/>
                    <a:pt x="17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47"/>
            <p:cNvSpPr/>
            <p:nvPr/>
          </p:nvSpPr>
          <p:spPr>
            <a:xfrm>
              <a:off x="6622675" y="2448325"/>
              <a:ext cx="124475" cy="118150"/>
            </a:xfrm>
            <a:custGeom>
              <a:rect b="b" l="l" r="r" t="t"/>
              <a:pathLst>
                <a:path extrusionOk="0" h="4726" w="4979">
                  <a:moveTo>
                    <a:pt x="4827" y="1"/>
                  </a:moveTo>
                  <a:lnTo>
                    <a:pt x="1" y="4720"/>
                  </a:lnTo>
                  <a:cubicBezTo>
                    <a:pt x="1" y="4720"/>
                    <a:pt x="84" y="4726"/>
                    <a:pt x="227" y="4726"/>
                  </a:cubicBezTo>
                  <a:cubicBezTo>
                    <a:pt x="842" y="4726"/>
                    <a:pt x="2571" y="4626"/>
                    <a:pt x="3649" y="3569"/>
                  </a:cubicBezTo>
                  <a:cubicBezTo>
                    <a:pt x="4979" y="2267"/>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47"/>
            <p:cNvSpPr/>
            <p:nvPr/>
          </p:nvSpPr>
          <p:spPr>
            <a:xfrm>
              <a:off x="6622675" y="2316525"/>
              <a:ext cx="124475" cy="118175"/>
            </a:xfrm>
            <a:custGeom>
              <a:rect b="b" l="l" r="r" t="t"/>
              <a:pathLst>
                <a:path extrusionOk="0" h="4727" w="4979">
                  <a:moveTo>
                    <a:pt x="4827" y="1"/>
                  </a:moveTo>
                  <a:lnTo>
                    <a:pt x="1" y="4720"/>
                  </a:lnTo>
                  <a:cubicBezTo>
                    <a:pt x="1" y="4720"/>
                    <a:pt x="92" y="4726"/>
                    <a:pt x="247" y="4726"/>
                  </a:cubicBezTo>
                  <a:cubicBezTo>
                    <a:pt x="880" y="4726"/>
                    <a:pt x="2583" y="4623"/>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47"/>
            <p:cNvSpPr/>
            <p:nvPr/>
          </p:nvSpPr>
          <p:spPr>
            <a:xfrm>
              <a:off x="6622675" y="2184950"/>
              <a:ext cx="124475" cy="118125"/>
            </a:xfrm>
            <a:custGeom>
              <a:rect b="b" l="l" r="r" t="t"/>
              <a:pathLst>
                <a:path extrusionOk="0" h="4725" w="4979">
                  <a:moveTo>
                    <a:pt x="4827" y="0"/>
                  </a:moveTo>
                  <a:lnTo>
                    <a:pt x="1" y="4719"/>
                  </a:lnTo>
                  <a:cubicBezTo>
                    <a:pt x="1" y="4719"/>
                    <a:pt x="84" y="4725"/>
                    <a:pt x="227" y="4725"/>
                  </a:cubicBezTo>
                  <a:cubicBezTo>
                    <a:pt x="842" y="4725"/>
                    <a:pt x="2571" y="4625"/>
                    <a:pt x="3649" y="3569"/>
                  </a:cubicBezTo>
                  <a:cubicBezTo>
                    <a:pt x="4979" y="2266"/>
                    <a:pt x="4827" y="1"/>
                    <a:pt x="48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47"/>
            <p:cNvSpPr/>
            <p:nvPr/>
          </p:nvSpPr>
          <p:spPr>
            <a:xfrm>
              <a:off x="6622675" y="2053125"/>
              <a:ext cx="124475" cy="118375"/>
            </a:xfrm>
            <a:custGeom>
              <a:rect b="b" l="l" r="r" t="t"/>
              <a:pathLst>
                <a:path extrusionOk="0" h="4735" w="4979">
                  <a:moveTo>
                    <a:pt x="4827" y="1"/>
                  </a:moveTo>
                  <a:lnTo>
                    <a:pt x="1" y="4729"/>
                  </a:lnTo>
                  <a:cubicBezTo>
                    <a:pt x="1" y="4729"/>
                    <a:pt x="84" y="4734"/>
                    <a:pt x="227" y="4734"/>
                  </a:cubicBezTo>
                  <a:cubicBezTo>
                    <a:pt x="842" y="4734"/>
                    <a:pt x="2571" y="4635"/>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47"/>
            <p:cNvSpPr/>
            <p:nvPr/>
          </p:nvSpPr>
          <p:spPr>
            <a:xfrm>
              <a:off x="6622675" y="2448325"/>
              <a:ext cx="124475" cy="118150"/>
            </a:xfrm>
            <a:custGeom>
              <a:rect b="b" l="l" r="r" t="t"/>
              <a:pathLst>
                <a:path extrusionOk="0" h="4726" w="4979">
                  <a:moveTo>
                    <a:pt x="4827" y="1"/>
                  </a:moveTo>
                  <a:lnTo>
                    <a:pt x="1" y="4720"/>
                  </a:lnTo>
                  <a:cubicBezTo>
                    <a:pt x="1" y="4720"/>
                    <a:pt x="84" y="4726"/>
                    <a:pt x="227" y="4726"/>
                  </a:cubicBezTo>
                  <a:cubicBezTo>
                    <a:pt x="842" y="4726"/>
                    <a:pt x="2571" y="4626"/>
                    <a:pt x="3649" y="3569"/>
                  </a:cubicBezTo>
                  <a:cubicBezTo>
                    <a:pt x="4979" y="2267"/>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47"/>
            <p:cNvSpPr/>
            <p:nvPr/>
          </p:nvSpPr>
          <p:spPr>
            <a:xfrm>
              <a:off x="6622675" y="2316525"/>
              <a:ext cx="124475" cy="118175"/>
            </a:xfrm>
            <a:custGeom>
              <a:rect b="b" l="l" r="r" t="t"/>
              <a:pathLst>
                <a:path extrusionOk="0" h="4727" w="4979">
                  <a:moveTo>
                    <a:pt x="4827" y="1"/>
                  </a:moveTo>
                  <a:lnTo>
                    <a:pt x="1" y="4720"/>
                  </a:lnTo>
                  <a:cubicBezTo>
                    <a:pt x="1" y="4720"/>
                    <a:pt x="92" y="4726"/>
                    <a:pt x="247" y="4726"/>
                  </a:cubicBezTo>
                  <a:cubicBezTo>
                    <a:pt x="880" y="4726"/>
                    <a:pt x="2583" y="4623"/>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47"/>
            <p:cNvSpPr/>
            <p:nvPr/>
          </p:nvSpPr>
          <p:spPr>
            <a:xfrm>
              <a:off x="6622675" y="2184950"/>
              <a:ext cx="124475" cy="118125"/>
            </a:xfrm>
            <a:custGeom>
              <a:rect b="b" l="l" r="r" t="t"/>
              <a:pathLst>
                <a:path extrusionOk="0" h="4725" w="4979">
                  <a:moveTo>
                    <a:pt x="4827" y="0"/>
                  </a:moveTo>
                  <a:lnTo>
                    <a:pt x="1" y="4719"/>
                  </a:lnTo>
                  <a:cubicBezTo>
                    <a:pt x="1" y="4719"/>
                    <a:pt x="84" y="4725"/>
                    <a:pt x="227" y="4725"/>
                  </a:cubicBezTo>
                  <a:cubicBezTo>
                    <a:pt x="842" y="4725"/>
                    <a:pt x="2571" y="4625"/>
                    <a:pt x="3649" y="3569"/>
                  </a:cubicBezTo>
                  <a:cubicBezTo>
                    <a:pt x="4979" y="2266"/>
                    <a:pt x="4827" y="1"/>
                    <a:pt x="48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47"/>
            <p:cNvSpPr/>
            <p:nvPr/>
          </p:nvSpPr>
          <p:spPr>
            <a:xfrm>
              <a:off x="6622675" y="2053125"/>
              <a:ext cx="124475" cy="118375"/>
            </a:xfrm>
            <a:custGeom>
              <a:rect b="b" l="l" r="r" t="t"/>
              <a:pathLst>
                <a:path extrusionOk="0" h="4735" w="4979">
                  <a:moveTo>
                    <a:pt x="4827" y="1"/>
                  </a:moveTo>
                  <a:lnTo>
                    <a:pt x="1" y="4729"/>
                  </a:lnTo>
                  <a:cubicBezTo>
                    <a:pt x="1" y="4729"/>
                    <a:pt x="84" y="4734"/>
                    <a:pt x="227" y="4734"/>
                  </a:cubicBezTo>
                  <a:cubicBezTo>
                    <a:pt x="842" y="4734"/>
                    <a:pt x="2571" y="4635"/>
                    <a:pt x="3649" y="3578"/>
                  </a:cubicBezTo>
                  <a:cubicBezTo>
                    <a:pt x="4979" y="2276"/>
                    <a:pt x="4827" y="1"/>
                    <a:pt x="48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47"/>
            <p:cNvSpPr/>
            <p:nvPr/>
          </p:nvSpPr>
          <p:spPr>
            <a:xfrm>
              <a:off x="6488875" y="2448325"/>
              <a:ext cx="124475" cy="118150"/>
            </a:xfrm>
            <a:custGeom>
              <a:rect b="b" l="l" r="r" t="t"/>
              <a:pathLst>
                <a:path extrusionOk="0" h="4726" w="4979">
                  <a:moveTo>
                    <a:pt x="161" y="1"/>
                  </a:moveTo>
                  <a:cubicBezTo>
                    <a:pt x="161" y="1"/>
                    <a:pt x="0" y="2267"/>
                    <a:pt x="1329" y="3569"/>
                  </a:cubicBezTo>
                  <a:cubicBezTo>
                    <a:pt x="2408" y="4626"/>
                    <a:pt x="4137" y="4726"/>
                    <a:pt x="4752" y="4726"/>
                  </a:cubicBezTo>
                  <a:cubicBezTo>
                    <a:pt x="4895" y="4726"/>
                    <a:pt x="4978" y="4720"/>
                    <a:pt x="4978" y="4720"/>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47"/>
            <p:cNvSpPr/>
            <p:nvPr/>
          </p:nvSpPr>
          <p:spPr>
            <a:xfrm>
              <a:off x="6488875" y="2316525"/>
              <a:ext cx="124475" cy="118175"/>
            </a:xfrm>
            <a:custGeom>
              <a:rect b="b" l="l" r="r" t="t"/>
              <a:pathLst>
                <a:path extrusionOk="0" h="4727" w="4979">
                  <a:moveTo>
                    <a:pt x="161" y="1"/>
                  </a:moveTo>
                  <a:cubicBezTo>
                    <a:pt x="161" y="1"/>
                    <a:pt x="0" y="2276"/>
                    <a:pt x="1329" y="3578"/>
                  </a:cubicBezTo>
                  <a:cubicBezTo>
                    <a:pt x="2396" y="4623"/>
                    <a:pt x="4099" y="4726"/>
                    <a:pt x="4731" y="4726"/>
                  </a:cubicBezTo>
                  <a:cubicBezTo>
                    <a:pt x="4887" y="4726"/>
                    <a:pt x="4978" y="4720"/>
                    <a:pt x="4978" y="4720"/>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47"/>
            <p:cNvSpPr/>
            <p:nvPr/>
          </p:nvSpPr>
          <p:spPr>
            <a:xfrm>
              <a:off x="6488875" y="2184950"/>
              <a:ext cx="124475" cy="118125"/>
            </a:xfrm>
            <a:custGeom>
              <a:rect b="b" l="l" r="r" t="t"/>
              <a:pathLst>
                <a:path extrusionOk="0" h="4725" w="4979">
                  <a:moveTo>
                    <a:pt x="161" y="0"/>
                  </a:moveTo>
                  <a:cubicBezTo>
                    <a:pt x="161" y="1"/>
                    <a:pt x="0" y="2266"/>
                    <a:pt x="1329" y="3569"/>
                  </a:cubicBezTo>
                  <a:cubicBezTo>
                    <a:pt x="2408" y="4625"/>
                    <a:pt x="4137" y="4725"/>
                    <a:pt x="4752" y="4725"/>
                  </a:cubicBezTo>
                  <a:cubicBezTo>
                    <a:pt x="4895" y="4725"/>
                    <a:pt x="4978" y="4719"/>
                    <a:pt x="4978" y="4719"/>
                  </a:cubicBezTo>
                  <a:lnTo>
                    <a:pt x="16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47"/>
            <p:cNvSpPr/>
            <p:nvPr/>
          </p:nvSpPr>
          <p:spPr>
            <a:xfrm>
              <a:off x="6488875" y="2053125"/>
              <a:ext cx="124475" cy="118375"/>
            </a:xfrm>
            <a:custGeom>
              <a:rect b="b" l="l" r="r" t="t"/>
              <a:pathLst>
                <a:path extrusionOk="0" h="4735" w="4979">
                  <a:moveTo>
                    <a:pt x="161" y="1"/>
                  </a:moveTo>
                  <a:cubicBezTo>
                    <a:pt x="161" y="1"/>
                    <a:pt x="0" y="2276"/>
                    <a:pt x="1329" y="3578"/>
                  </a:cubicBezTo>
                  <a:cubicBezTo>
                    <a:pt x="2408" y="4635"/>
                    <a:pt x="4137" y="4734"/>
                    <a:pt x="4752" y="4734"/>
                  </a:cubicBezTo>
                  <a:cubicBezTo>
                    <a:pt x="4895" y="4734"/>
                    <a:pt x="4978" y="4729"/>
                    <a:pt x="4978" y="4729"/>
                  </a:cubicBezTo>
                  <a:lnTo>
                    <a:pt x="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64" name="Google Shape;6864;p47"/>
          <p:cNvSpPr txBox="1"/>
          <p:nvPr>
            <p:ph type="title"/>
          </p:nvPr>
        </p:nvSpPr>
        <p:spPr>
          <a:xfrm>
            <a:off x="720000" y="216425"/>
            <a:ext cx="77040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Data Flow Diagram</a:t>
            </a:r>
            <a:endParaRPr/>
          </a:p>
        </p:txBody>
      </p:sp>
      <p:pic>
        <p:nvPicPr>
          <p:cNvPr id="6865" name="Google Shape;6865;p47"/>
          <p:cNvPicPr preferRelativeResize="0"/>
          <p:nvPr/>
        </p:nvPicPr>
        <p:blipFill>
          <a:blip r:embed="rId3">
            <a:alphaModFix/>
          </a:blip>
          <a:stretch>
            <a:fillRect/>
          </a:stretch>
        </p:blipFill>
        <p:spPr>
          <a:xfrm>
            <a:off x="2541675" y="789125"/>
            <a:ext cx="4482248" cy="322597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69" name="Shape 6869"/>
        <p:cNvGrpSpPr/>
        <p:nvPr/>
      </p:nvGrpSpPr>
      <p:grpSpPr>
        <a:xfrm>
          <a:off x="0" y="0"/>
          <a:ext cx="0" cy="0"/>
          <a:chOff x="0" y="0"/>
          <a:chExt cx="0" cy="0"/>
        </a:xfrm>
      </p:grpSpPr>
      <p:sp>
        <p:nvSpPr>
          <p:cNvPr id="6870" name="Google Shape;6870;p48"/>
          <p:cNvSpPr txBox="1"/>
          <p:nvPr>
            <p:ph type="title"/>
          </p:nvPr>
        </p:nvSpPr>
        <p:spPr>
          <a:xfrm>
            <a:off x="720000" y="216425"/>
            <a:ext cx="77040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500"/>
              <a:t>Entity Relationship Diagram</a:t>
            </a:r>
            <a:endParaRPr sz="2500"/>
          </a:p>
        </p:txBody>
      </p:sp>
      <p:pic>
        <p:nvPicPr>
          <p:cNvPr id="6871" name="Google Shape;6871;p48"/>
          <p:cNvPicPr preferRelativeResize="0"/>
          <p:nvPr/>
        </p:nvPicPr>
        <p:blipFill>
          <a:blip r:embed="rId3">
            <a:alphaModFix/>
          </a:blip>
          <a:stretch>
            <a:fillRect/>
          </a:stretch>
        </p:blipFill>
        <p:spPr>
          <a:xfrm>
            <a:off x="2409376" y="882200"/>
            <a:ext cx="4325250" cy="337909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75" name="Shape 6875"/>
        <p:cNvGrpSpPr/>
        <p:nvPr/>
      </p:nvGrpSpPr>
      <p:grpSpPr>
        <a:xfrm>
          <a:off x="0" y="0"/>
          <a:ext cx="0" cy="0"/>
          <a:chOff x="0" y="0"/>
          <a:chExt cx="0" cy="0"/>
        </a:xfrm>
      </p:grpSpPr>
      <p:sp>
        <p:nvSpPr>
          <p:cNvPr id="6876" name="Google Shape;6876;p49"/>
          <p:cNvSpPr txBox="1"/>
          <p:nvPr>
            <p:ph type="title"/>
          </p:nvPr>
        </p:nvSpPr>
        <p:spPr>
          <a:xfrm flipH="1">
            <a:off x="1018475" y="282950"/>
            <a:ext cx="2535900" cy="1125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Example of Code</a:t>
            </a:r>
            <a:endParaRPr/>
          </a:p>
        </p:txBody>
      </p:sp>
      <p:grpSp>
        <p:nvGrpSpPr>
          <p:cNvPr id="6877" name="Google Shape;6877;p49"/>
          <p:cNvGrpSpPr/>
          <p:nvPr/>
        </p:nvGrpSpPr>
        <p:grpSpPr>
          <a:xfrm>
            <a:off x="4333705" y="604192"/>
            <a:ext cx="3178242" cy="3935106"/>
            <a:chOff x="1655550" y="790900"/>
            <a:chExt cx="2510262" cy="3417671"/>
          </a:xfrm>
        </p:grpSpPr>
        <p:sp>
          <p:nvSpPr>
            <p:cNvPr id="6878" name="Google Shape;6878;p49"/>
            <p:cNvSpPr/>
            <p:nvPr/>
          </p:nvSpPr>
          <p:spPr>
            <a:xfrm>
              <a:off x="1655550" y="790900"/>
              <a:ext cx="2510262" cy="3417671"/>
            </a:xfrm>
            <a:custGeom>
              <a:rect b="b" l="l" r="r" t="t"/>
              <a:pathLst>
                <a:path extrusionOk="0" h="190426" w="143096">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49"/>
            <p:cNvSpPr/>
            <p:nvPr/>
          </p:nvSpPr>
          <p:spPr>
            <a:xfrm>
              <a:off x="1735299" y="886768"/>
              <a:ext cx="2350730" cy="3167857"/>
            </a:xfrm>
            <a:custGeom>
              <a:rect b="b" l="l" r="r" t="t"/>
              <a:pathLst>
                <a:path extrusionOk="0" h="173605" w="134002">
                  <a:moveTo>
                    <a:pt x="1" y="1"/>
                  </a:moveTo>
                  <a:lnTo>
                    <a:pt x="1" y="53821"/>
                  </a:lnTo>
                  <a:lnTo>
                    <a:pt x="1" y="127599"/>
                  </a:lnTo>
                  <a:lnTo>
                    <a:pt x="1" y="173605"/>
                  </a:lnTo>
                  <a:lnTo>
                    <a:pt x="134001" y="173605"/>
                  </a:lnTo>
                  <a:lnTo>
                    <a:pt x="134001" y="34615"/>
                  </a:lnTo>
                  <a:lnTo>
                    <a:pt x="13400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6880" name="Google Shape;6880;p49"/>
          <p:cNvPicPr preferRelativeResize="0"/>
          <p:nvPr/>
        </p:nvPicPr>
        <p:blipFill rotWithShape="1">
          <a:blip r:embed="rId3">
            <a:alphaModFix/>
          </a:blip>
          <a:srcRect b="0" l="0" r="15938" t="0"/>
          <a:stretch/>
        </p:blipFill>
        <p:spPr>
          <a:xfrm>
            <a:off x="4409300" y="679325"/>
            <a:ext cx="3027051" cy="3725600"/>
          </a:xfrm>
          <a:prstGeom prst="rect">
            <a:avLst/>
          </a:prstGeom>
          <a:noFill/>
          <a:ln>
            <a:noFill/>
          </a:ln>
        </p:spPr>
      </p:pic>
      <p:sp>
        <p:nvSpPr>
          <p:cNvPr id="6881" name="Google Shape;6881;p49"/>
          <p:cNvSpPr txBox="1"/>
          <p:nvPr/>
        </p:nvSpPr>
        <p:spPr>
          <a:xfrm>
            <a:off x="917875" y="1648200"/>
            <a:ext cx="3027000" cy="1416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dk1"/>
                </a:solidFill>
                <a:latin typeface="DM Sans"/>
                <a:ea typeface="DM Sans"/>
                <a:cs typeface="DM Sans"/>
                <a:sym typeface="DM Sans"/>
              </a:rPr>
              <a:t>Takes information from the textfiles and runs calculations that are then put into the </a:t>
            </a:r>
            <a:r>
              <a:rPr lang="en" sz="1600">
                <a:solidFill>
                  <a:schemeClr val="dk1"/>
                </a:solidFill>
                <a:latin typeface="DM Sans"/>
                <a:ea typeface="DM Sans"/>
                <a:cs typeface="DM Sans"/>
                <a:sym typeface="DM Sans"/>
              </a:rPr>
              <a:t>appropriate</a:t>
            </a:r>
            <a:r>
              <a:rPr lang="en" sz="1600">
                <a:solidFill>
                  <a:schemeClr val="dk1"/>
                </a:solidFill>
                <a:latin typeface="DM Sans"/>
                <a:ea typeface="DM Sans"/>
                <a:cs typeface="DM Sans"/>
                <a:sym typeface="DM Sans"/>
              </a:rPr>
              <a:t> dataset and plots it using the dataset</a:t>
            </a:r>
            <a:endParaRPr sz="1600">
              <a:solidFill>
                <a:schemeClr val="dk1"/>
              </a:solidFill>
              <a:latin typeface="DM Sans"/>
              <a:ea typeface="DM Sans"/>
              <a:cs typeface="DM Sans"/>
              <a:sym typeface="DM Sans"/>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85" name="Shape 6885"/>
        <p:cNvGrpSpPr/>
        <p:nvPr/>
      </p:nvGrpSpPr>
      <p:grpSpPr>
        <a:xfrm>
          <a:off x="0" y="0"/>
          <a:ext cx="0" cy="0"/>
          <a:chOff x="0" y="0"/>
          <a:chExt cx="0" cy="0"/>
        </a:xfrm>
      </p:grpSpPr>
      <p:sp>
        <p:nvSpPr>
          <p:cNvPr id="6886" name="Google Shape;6886;p50"/>
          <p:cNvSpPr txBox="1"/>
          <p:nvPr>
            <p:ph type="title"/>
          </p:nvPr>
        </p:nvSpPr>
        <p:spPr>
          <a:xfrm flipH="1">
            <a:off x="1018475" y="282950"/>
            <a:ext cx="2535900" cy="1125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Firebase</a:t>
            </a:r>
            <a:endParaRPr/>
          </a:p>
        </p:txBody>
      </p:sp>
      <p:grpSp>
        <p:nvGrpSpPr>
          <p:cNvPr id="6887" name="Google Shape;6887;p50"/>
          <p:cNvGrpSpPr/>
          <p:nvPr/>
        </p:nvGrpSpPr>
        <p:grpSpPr>
          <a:xfrm>
            <a:off x="4333705" y="604192"/>
            <a:ext cx="3178242" cy="3935106"/>
            <a:chOff x="1655550" y="790900"/>
            <a:chExt cx="2510262" cy="3417671"/>
          </a:xfrm>
        </p:grpSpPr>
        <p:sp>
          <p:nvSpPr>
            <p:cNvPr id="6888" name="Google Shape;6888;p50"/>
            <p:cNvSpPr/>
            <p:nvPr/>
          </p:nvSpPr>
          <p:spPr>
            <a:xfrm>
              <a:off x="1655550" y="790900"/>
              <a:ext cx="2510262" cy="3417671"/>
            </a:xfrm>
            <a:custGeom>
              <a:rect b="b" l="l" r="r" t="t"/>
              <a:pathLst>
                <a:path extrusionOk="0" h="190426" w="143096">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0"/>
            <p:cNvSpPr/>
            <p:nvPr/>
          </p:nvSpPr>
          <p:spPr>
            <a:xfrm>
              <a:off x="1735299" y="886768"/>
              <a:ext cx="2350730" cy="3167857"/>
            </a:xfrm>
            <a:custGeom>
              <a:rect b="b" l="l" r="r" t="t"/>
              <a:pathLst>
                <a:path extrusionOk="0" h="173605" w="134002">
                  <a:moveTo>
                    <a:pt x="1" y="1"/>
                  </a:moveTo>
                  <a:lnTo>
                    <a:pt x="1" y="53821"/>
                  </a:lnTo>
                  <a:lnTo>
                    <a:pt x="1" y="127599"/>
                  </a:lnTo>
                  <a:lnTo>
                    <a:pt x="1" y="173605"/>
                  </a:lnTo>
                  <a:lnTo>
                    <a:pt x="134001" y="173605"/>
                  </a:lnTo>
                  <a:lnTo>
                    <a:pt x="134001" y="34615"/>
                  </a:lnTo>
                  <a:lnTo>
                    <a:pt x="13400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90" name="Google Shape;6890;p50"/>
          <p:cNvSpPr txBox="1"/>
          <p:nvPr/>
        </p:nvSpPr>
        <p:spPr>
          <a:xfrm>
            <a:off x="917875" y="1648200"/>
            <a:ext cx="30270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dk1"/>
                </a:solidFill>
                <a:latin typeface="DM Sans"/>
                <a:ea typeface="DM Sans"/>
                <a:cs typeface="DM Sans"/>
                <a:sym typeface="DM Sans"/>
              </a:rPr>
              <a:t>Screenshot of the Firebase Console where the FireStore is located</a:t>
            </a:r>
            <a:endParaRPr sz="1600">
              <a:solidFill>
                <a:schemeClr val="dk1"/>
              </a:solidFill>
              <a:latin typeface="DM Sans"/>
              <a:ea typeface="DM Sans"/>
              <a:cs typeface="DM Sans"/>
              <a:sym typeface="DM Sans"/>
            </a:endParaRPr>
          </a:p>
        </p:txBody>
      </p:sp>
      <p:pic>
        <p:nvPicPr>
          <p:cNvPr id="6891" name="Google Shape;6891;p50"/>
          <p:cNvPicPr preferRelativeResize="0"/>
          <p:nvPr/>
        </p:nvPicPr>
        <p:blipFill>
          <a:blip r:embed="rId3">
            <a:alphaModFix/>
          </a:blip>
          <a:stretch>
            <a:fillRect/>
          </a:stretch>
        </p:blipFill>
        <p:spPr>
          <a:xfrm>
            <a:off x="4443450" y="707225"/>
            <a:ext cx="2958751" cy="36433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95" name="Shape 6895"/>
        <p:cNvGrpSpPr/>
        <p:nvPr/>
      </p:nvGrpSpPr>
      <p:grpSpPr>
        <a:xfrm>
          <a:off x="0" y="0"/>
          <a:ext cx="0" cy="0"/>
          <a:chOff x="0" y="0"/>
          <a:chExt cx="0" cy="0"/>
        </a:xfrm>
      </p:grpSpPr>
      <p:sp>
        <p:nvSpPr>
          <p:cNvPr id="6896" name="Google Shape;6896;p51"/>
          <p:cNvSpPr txBox="1"/>
          <p:nvPr>
            <p:ph type="title"/>
          </p:nvPr>
        </p:nvSpPr>
        <p:spPr>
          <a:xfrm>
            <a:off x="1858125" y="636275"/>
            <a:ext cx="4822200" cy="13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Live Demo</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00" name="Shape 6900"/>
        <p:cNvGrpSpPr/>
        <p:nvPr/>
      </p:nvGrpSpPr>
      <p:grpSpPr>
        <a:xfrm>
          <a:off x="0" y="0"/>
          <a:ext cx="0" cy="0"/>
          <a:chOff x="0" y="0"/>
          <a:chExt cx="0" cy="0"/>
        </a:xfrm>
      </p:grpSpPr>
      <p:sp>
        <p:nvSpPr>
          <p:cNvPr id="6901" name="Google Shape;6901;p52"/>
          <p:cNvSpPr txBox="1"/>
          <p:nvPr>
            <p:ph type="title"/>
          </p:nvPr>
        </p:nvSpPr>
        <p:spPr>
          <a:xfrm>
            <a:off x="344575" y="368150"/>
            <a:ext cx="6270000" cy="1384800"/>
          </a:xfrm>
          <a:prstGeom prst="rect">
            <a:avLst/>
          </a:prstGeom>
          <a:solidFill>
            <a:srgbClr val="F0FFDC"/>
          </a:solidFill>
        </p:spPr>
        <p:txBody>
          <a:bodyPr anchorCtr="0" anchor="t" bIns="91425" lIns="91425" spcFirstLastPara="1" rIns="91425" wrap="square" tIns="91425">
            <a:noAutofit/>
          </a:bodyPr>
          <a:lstStyle/>
          <a:p>
            <a:pPr indent="0" lvl="0" marL="0" rtl="0" algn="ctr">
              <a:spcBef>
                <a:spcPts val="0"/>
              </a:spcBef>
              <a:spcAft>
                <a:spcPts val="0"/>
              </a:spcAft>
              <a:buNone/>
            </a:pPr>
            <a:r>
              <a:rPr lang="en" sz="7900"/>
              <a:t>Demo Video</a:t>
            </a:r>
            <a:endParaRPr sz="79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0FFDC"/>
        </a:solidFill>
      </p:bgPr>
    </p:bg>
    <p:spTree>
      <p:nvGrpSpPr>
        <p:cNvPr id="6578" name="Shape 6578"/>
        <p:cNvGrpSpPr/>
        <p:nvPr/>
      </p:nvGrpSpPr>
      <p:grpSpPr>
        <a:xfrm>
          <a:off x="0" y="0"/>
          <a:ext cx="0" cy="0"/>
          <a:chOff x="0" y="0"/>
          <a:chExt cx="0" cy="0"/>
        </a:xfrm>
      </p:grpSpPr>
      <p:sp>
        <p:nvSpPr>
          <p:cNvPr id="6579" name="Google Shape;6579;p35"/>
          <p:cNvSpPr txBox="1"/>
          <p:nvPr>
            <p:ph type="title"/>
          </p:nvPr>
        </p:nvSpPr>
        <p:spPr>
          <a:xfrm>
            <a:off x="720000" y="1858575"/>
            <a:ext cx="2463600" cy="411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Introduction</a:t>
            </a:r>
            <a:endParaRPr/>
          </a:p>
        </p:txBody>
      </p:sp>
      <p:sp>
        <p:nvSpPr>
          <p:cNvPr id="6580" name="Google Shape;6580;p35"/>
          <p:cNvSpPr txBox="1"/>
          <p:nvPr>
            <p:ph idx="9" type="title"/>
          </p:nvPr>
        </p:nvSpPr>
        <p:spPr>
          <a:xfrm>
            <a:off x="720000" y="3464025"/>
            <a:ext cx="2463600" cy="411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Demos</a:t>
            </a:r>
            <a:endParaRPr/>
          </a:p>
        </p:txBody>
      </p:sp>
      <p:sp>
        <p:nvSpPr>
          <p:cNvPr id="6581" name="Google Shape;6581;p35"/>
          <p:cNvSpPr txBox="1"/>
          <p:nvPr>
            <p:ph idx="14" type="subTitle"/>
          </p:nvPr>
        </p:nvSpPr>
        <p:spPr>
          <a:xfrm>
            <a:off x="720000" y="3799750"/>
            <a:ext cx="2463600" cy="52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Layout, Functionality &amp; Live Demo</a:t>
            </a:r>
            <a:endParaRPr b="1"/>
          </a:p>
        </p:txBody>
      </p:sp>
      <p:sp>
        <p:nvSpPr>
          <p:cNvPr id="6582" name="Google Shape;6582;p35"/>
          <p:cNvSpPr txBox="1"/>
          <p:nvPr>
            <p:ph idx="15" type="title"/>
          </p:nvPr>
        </p:nvSpPr>
        <p:spPr>
          <a:xfrm>
            <a:off x="3340200" y="3464025"/>
            <a:ext cx="2463600" cy="411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Conclusions</a:t>
            </a:r>
            <a:endParaRPr/>
          </a:p>
        </p:txBody>
      </p:sp>
      <p:sp>
        <p:nvSpPr>
          <p:cNvPr id="6583" name="Google Shape;6583;p35"/>
          <p:cNvSpPr txBox="1"/>
          <p:nvPr>
            <p:ph idx="17" type="subTitle"/>
          </p:nvPr>
        </p:nvSpPr>
        <p:spPr>
          <a:xfrm>
            <a:off x="3340200" y="3799750"/>
            <a:ext cx="2463600" cy="52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Key Takeaways and Future Plans</a:t>
            </a:r>
            <a:endParaRPr b="1"/>
          </a:p>
        </p:txBody>
      </p:sp>
      <p:sp>
        <p:nvSpPr>
          <p:cNvPr id="6584" name="Google Shape;6584;p35"/>
          <p:cNvSpPr txBox="1"/>
          <p:nvPr>
            <p:ph idx="2" type="title"/>
          </p:nvPr>
        </p:nvSpPr>
        <p:spPr>
          <a:xfrm>
            <a:off x="1504800" y="1363100"/>
            <a:ext cx="894000" cy="358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6585" name="Google Shape;6585;p35"/>
          <p:cNvSpPr txBox="1"/>
          <p:nvPr>
            <p:ph idx="1" type="subTitle"/>
          </p:nvPr>
        </p:nvSpPr>
        <p:spPr>
          <a:xfrm>
            <a:off x="720000" y="2194275"/>
            <a:ext cx="2463600" cy="52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100"/>
              <a:t>What is Energy Sustainability?</a:t>
            </a:r>
            <a:endParaRPr/>
          </a:p>
        </p:txBody>
      </p:sp>
      <p:sp>
        <p:nvSpPr>
          <p:cNvPr id="6586" name="Google Shape;6586;p35"/>
          <p:cNvSpPr txBox="1"/>
          <p:nvPr>
            <p:ph idx="3" type="title"/>
          </p:nvPr>
        </p:nvSpPr>
        <p:spPr>
          <a:xfrm>
            <a:off x="3340200" y="1858575"/>
            <a:ext cx="2463600" cy="411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Scope</a:t>
            </a:r>
            <a:endParaRPr/>
          </a:p>
        </p:txBody>
      </p:sp>
      <p:sp>
        <p:nvSpPr>
          <p:cNvPr id="6587" name="Google Shape;6587;p35"/>
          <p:cNvSpPr txBox="1"/>
          <p:nvPr>
            <p:ph idx="5" type="subTitle"/>
          </p:nvPr>
        </p:nvSpPr>
        <p:spPr>
          <a:xfrm>
            <a:off x="3340200" y="2194275"/>
            <a:ext cx="2463600" cy="52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100"/>
              <a:t>Importance of Carbon Trackers</a:t>
            </a:r>
            <a:endParaRPr b="1" sz="1100"/>
          </a:p>
          <a:p>
            <a:pPr indent="0" lvl="0" marL="0" rtl="0" algn="ctr">
              <a:spcBef>
                <a:spcPts val="0"/>
              </a:spcBef>
              <a:spcAft>
                <a:spcPts val="0"/>
              </a:spcAft>
              <a:buNone/>
            </a:pPr>
            <a:r>
              <a:t/>
            </a:r>
            <a:endParaRPr/>
          </a:p>
        </p:txBody>
      </p:sp>
      <p:sp>
        <p:nvSpPr>
          <p:cNvPr id="6588" name="Google Shape;6588;p35"/>
          <p:cNvSpPr txBox="1"/>
          <p:nvPr>
            <p:ph idx="6" type="title"/>
          </p:nvPr>
        </p:nvSpPr>
        <p:spPr>
          <a:xfrm>
            <a:off x="5960400" y="2087175"/>
            <a:ext cx="2463600" cy="411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600"/>
              <a:t>Implementation/ Analysis</a:t>
            </a:r>
            <a:endParaRPr sz="1600"/>
          </a:p>
        </p:txBody>
      </p:sp>
      <p:sp>
        <p:nvSpPr>
          <p:cNvPr id="6589" name="Google Shape;6589;p35"/>
          <p:cNvSpPr txBox="1"/>
          <p:nvPr>
            <p:ph idx="4" type="title"/>
          </p:nvPr>
        </p:nvSpPr>
        <p:spPr>
          <a:xfrm>
            <a:off x="4125000" y="1363100"/>
            <a:ext cx="894000" cy="358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6590" name="Google Shape;6590;p35"/>
          <p:cNvSpPr txBox="1"/>
          <p:nvPr>
            <p:ph idx="7" type="title"/>
          </p:nvPr>
        </p:nvSpPr>
        <p:spPr>
          <a:xfrm>
            <a:off x="6745200" y="1363100"/>
            <a:ext cx="894000" cy="358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6591" name="Google Shape;6591;p35"/>
          <p:cNvSpPr txBox="1"/>
          <p:nvPr>
            <p:ph idx="8" type="subTitle"/>
          </p:nvPr>
        </p:nvSpPr>
        <p:spPr>
          <a:xfrm>
            <a:off x="5960400" y="2499075"/>
            <a:ext cx="2463600" cy="52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Our Project</a:t>
            </a:r>
            <a:endParaRPr b="1"/>
          </a:p>
        </p:txBody>
      </p:sp>
      <p:sp>
        <p:nvSpPr>
          <p:cNvPr id="6592" name="Google Shape;6592;p35"/>
          <p:cNvSpPr txBox="1"/>
          <p:nvPr>
            <p:ph idx="13" type="title"/>
          </p:nvPr>
        </p:nvSpPr>
        <p:spPr>
          <a:xfrm>
            <a:off x="1504800" y="2968775"/>
            <a:ext cx="894000" cy="358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6593" name="Google Shape;6593;p35"/>
          <p:cNvSpPr txBox="1"/>
          <p:nvPr>
            <p:ph idx="16" type="title"/>
          </p:nvPr>
        </p:nvSpPr>
        <p:spPr>
          <a:xfrm>
            <a:off x="4125000" y="2968775"/>
            <a:ext cx="894000" cy="358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6594" name="Google Shape;6594;p35"/>
          <p:cNvSpPr txBox="1"/>
          <p:nvPr>
            <p:ph idx="18" type="title"/>
          </p:nvPr>
        </p:nvSpPr>
        <p:spPr>
          <a:xfrm>
            <a:off x="720000" y="318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Contents</a:t>
            </a:r>
            <a:endParaRPr/>
          </a:p>
        </p:txBody>
      </p:sp>
      <p:grpSp>
        <p:nvGrpSpPr>
          <p:cNvPr id="6595" name="Google Shape;6595;p35"/>
          <p:cNvGrpSpPr/>
          <p:nvPr/>
        </p:nvGrpSpPr>
        <p:grpSpPr>
          <a:xfrm>
            <a:off x="6552375" y="3048425"/>
            <a:ext cx="1279652" cy="1555674"/>
            <a:chOff x="6829450" y="3270550"/>
            <a:chExt cx="1540636" cy="1872952"/>
          </a:xfrm>
        </p:grpSpPr>
        <p:sp>
          <p:nvSpPr>
            <p:cNvPr id="6596" name="Google Shape;6596;p35"/>
            <p:cNvSpPr/>
            <p:nvPr/>
          </p:nvSpPr>
          <p:spPr>
            <a:xfrm>
              <a:off x="6829450" y="3270550"/>
              <a:ext cx="1540636" cy="1508750"/>
            </a:xfrm>
            <a:custGeom>
              <a:rect b="b" l="l" r="r" t="t"/>
              <a:pathLst>
                <a:path extrusionOk="0" h="30377" w="31019">
                  <a:moveTo>
                    <a:pt x="15505" y="0"/>
                  </a:moveTo>
                  <a:cubicBezTo>
                    <a:pt x="6941" y="0"/>
                    <a:pt x="0" y="6798"/>
                    <a:pt x="0" y="15193"/>
                  </a:cubicBezTo>
                  <a:cubicBezTo>
                    <a:pt x="0" y="23578"/>
                    <a:pt x="6941" y="30376"/>
                    <a:pt x="15505" y="30376"/>
                  </a:cubicBezTo>
                  <a:cubicBezTo>
                    <a:pt x="24069" y="30376"/>
                    <a:pt x="31018" y="23578"/>
                    <a:pt x="31018" y="15193"/>
                  </a:cubicBezTo>
                  <a:cubicBezTo>
                    <a:pt x="31018" y="6798"/>
                    <a:pt x="24069" y="0"/>
                    <a:pt x="1550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35"/>
            <p:cNvSpPr/>
            <p:nvPr/>
          </p:nvSpPr>
          <p:spPr>
            <a:xfrm>
              <a:off x="7588414" y="3270550"/>
              <a:ext cx="22201" cy="1508750"/>
            </a:xfrm>
            <a:custGeom>
              <a:rect b="b" l="l" r="r" t="t"/>
              <a:pathLst>
                <a:path extrusionOk="0" h="30377" w="447">
                  <a:moveTo>
                    <a:pt x="1" y="0"/>
                  </a:moveTo>
                  <a:lnTo>
                    <a:pt x="1" y="30376"/>
                  </a:lnTo>
                  <a:lnTo>
                    <a:pt x="447" y="30376"/>
                  </a:lnTo>
                  <a:lnTo>
                    <a:pt x="44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35"/>
            <p:cNvSpPr/>
            <p:nvPr/>
          </p:nvSpPr>
          <p:spPr>
            <a:xfrm>
              <a:off x="7588414" y="4779241"/>
              <a:ext cx="22201" cy="364261"/>
            </a:xfrm>
            <a:custGeom>
              <a:rect b="b" l="l" r="r" t="t"/>
              <a:pathLst>
                <a:path extrusionOk="0" h="7334" w="447">
                  <a:moveTo>
                    <a:pt x="1" y="0"/>
                  </a:moveTo>
                  <a:lnTo>
                    <a:pt x="1" y="7333"/>
                  </a:lnTo>
                  <a:lnTo>
                    <a:pt x="447" y="7333"/>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35"/>
            <p:cNvSpPr/>
            <p:nvPr/>
          </p:nvSpPr>
          <p:spPr>
            <a:xfrm>
              <a:off x="6852893" y="3814654"/>
              <a:ext cx="754648" cy="747943"/>
            </a:xfrm>
            <a:custGeom>
              <a:rect b="b" l="l" r="r" t="t"/>
              <a:pathLst>
                <a:path extrusionOk="0" h="15059" w="15194">
                  <a:moveTo>
                    <a:pt x="135" y="0"/>
                  </a:moveTo>
                  <a:cubicBezTo>
                    <a:pt x="90" y="161"/>
                    <a:pt x="45" y="330"/>
                    <a:pt x="1" y="491"/>
                  </a:cubicBezTo>
                  <a:lnTo>
                    <a:pt x="14881" y="15059"/>
                  </a:lnTo>
                  <a:lnTo>
                    <a:pt x="15193" y="14747"/>
                  </a:lnTo>
                  <a:lnTo>
                    <a:pt x="13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35"/>
            <p:cNvSpPr/>
            <p:nvPr/>
          </p:nvSpPr>
          <p:spPr>
            <a:xfrm>
              <a:off x="7131178" y="3412747"/>
              <a:ext cx="476361" cy="464441"/>
            </a:xfrm>
            <a:custGeom>
              <a:rect b="b" l="l" r="r" t="t"/>
              <a:pathLst>
                <a:path extrusionOk="0" h="9351" w="9591">
                  <a:moveTo>
                    <a:pt x="366" y="1"/>
                  </a:moveTo>
                  <a:cubicBezTo>
                    <a:pt x="250" y="90"/>
                    <a:pt x="125" y="179"/>
                    <a:pt x="0" y="268"/>
                  </a:cubicBezTo>
                  <a:lnTo>
                    <a:pt x="9278" y="9350"/>
                  </a:lnTo>
                  <a:lnTo>
                    <a:pt x="9590" y="9029"/>
                  </a:lnTo>
                  <a:lnTo>
                    <a:pt x="36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35"/>
            <p:cNvSpPr/>
            <p:nvPr/>
          </p:nvSpPr>
          <p:spPr>
            <a:xfrm>
              <a:off x="7591990" y="3528869"/>
              <a:ext cx="602616" cy="591540"/>
            </a:xfrm>
            <a:custGeom>
              <a:rect b="b" l="l" r="r" t="t"/>
              <a:pathLst>
                <a:path extrusionOk="0" h="11910" w="12133">
                  <a:moveTo>
                    <a:pt x="11838" y="0"/>
                  </a:moveTo>
                  <a:lnTo>
                    <a:pt x="0" y="11597"/>
                  </a:lnTo>
                  <a:lnTo>
                    <a:pt x="312" y="11910"/>
                  </a:lnTo>
                  <a:lnTo>
                    <a:pt x="12133" y="339"/>
                  </a:lnTo>
                  <a:cubicBezTo>
                    <a:pt x="12035" y="223"/>
                    <a:pt x="11936" y="107"/>
                    <a:pt x="118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35"/>
            <p:cNvSpPr/>
            <p:nvPr/>
          </p:nvSpPr>
          <p:spPr>
            <a:xfrm>
              <a:off x="7591990" y="3287834"/>
              <a:ext cx="197180" cy="183472"/>
            </a:xfrm>
            <a:custGeom>
              <a:rect b="b" l="l" r="r" t="t"/>
              <a:pathLst>
                <a:path extrusionOk="0" h="3694" w="3970">
                  <a:moveTo>
                    <a:pt x="3453" y="0"/>
                  </a:moveTo>
                  <a:lnTo>
                    <a:pt x="0" y="3381"/>
                  </a:lnTo>
                  <a:lnTo>
                    <a:pt x="312" y="3693"/>
                  </a:lnTo>
                  <a:lnTo>
                    <a:pt x="3970" y="116"/>
                  </a:lnTo>
                  <a:cubicBezTo>
                    <a:pt x="3800" y="72"/>
                    <a:pt x="3622" y="36"/>
                    <a:pt x="34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35"/>
            <p:cNvSpPr/>
            <p:nvPr/>
          </p:nvSpPr>
          <p:spPr>
            <a:xfrm>
              <a:off x="7591990" y="3992314"/>
              <a:ext cx="778091" cy="777197"/>
            </a:xfrm>
            <a:custGeom>
              <a:rect b="b" l="l" r="r" t="t"/>
              <a:pathLst>
                <a:path extrusionOk="0" h="15648" w="15666">
                  <a:moveTo>
                    <a:pt x="15648" y="1"/>
                  </a:moveTo>
                  <a:lnTo>
                    <a:pt x="0" y="15327"/>
                  </a:lnTo>
                  <a:lnTo>
                    <a:pt x="312" y="15648"/>
                  </a:lnTo>
                  <a:lnTo>
                    <a:pt x="15665" y="616"/>
                  </a:lnTo>
                  <a:cubicBezTo>
                    <a:pt x="15665" y="411"/>
                    <a:pt x="15657" y="206"/>
                    <a:pt x="156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05" name="Shape 6905"/>
        <p:cNvGrpSpPr/>
        <p:nvPr/>
      </p:nvGrpSpPr>
      <p:grpSpPr>
        <a:xfrm>
          <a:off x="0" y="0"/>
          <a:ext cx="0" cy="0"/>
          <a:chOff x="0" y="0"/>
          <a:chExt cx="0" cy="0"/>
        </a:xfrm>
      </p:grpSpPr>
      <p:sp>
        <p:nvSpPr>
          <p:cNvPr id="6906" name="Google Shape;6906;p53"/>
          <p:cNvSpPr txBox="1"/>
          <p:nvPr>
            <p:ph idx="9" type="title"/>
          </p:nvPr>
        </p:nvSpPr>
        <p:spPr>
          <a:xfrm>
            <a:off x="5787600" y="1505950"/>
            <a:ext cx="1986000" cy="411900"/>
          </a:xfrm>
          <a:prstGeom prst="rect">
            <a:avLst/>
          </a:prstGeom>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a:t>Error Testing</a:t>
            </a:r>
            <a:endParaRPr/>
          </a:p>
        </p:txBody>
      </p:sp>
      <p:sp>
        <p:nvSpPr>
          <p:cNvPr id="6907" name="Google Shape;6907;p53"/>
          <p:cNvSpPr txBox="1"/>
          <p:nvPr>
            <p:ph type="title"/>
          </p:nvPr>
        </p:nvSpPr>
        <p:spPr>
          <a:xfrm>
            <a:off x="605625" y="3239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Testing</a:t>
            </a:r>
            <a:endParaRPr/>
          </a:p>
        </p:txBody>
      </p:sp>
      <p:sp>
        <p:nvSpPr>
          <p:cNvPr id="6908" name="Google Shape;6908;p53"/>
          <p:cNvSpPr txBox="1"/>
          <p:nvPr>
            <p:ph idx="2" type="title"/>
          </p:nvPr>
        </p:nvSpPr>
        <p:spPr>
          <a:xfrm>
            <a:off x="679650" y="1505950"/>
            <a:ext cx="2215500" cy="411900"/>
          </a:xfrm>
          <a:prstGeom prst="rect">
            <a:avLst/>
          </a:prstGeom>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a:t>System Testing</a:t>
            </a:r>
            <a:endParaRPr/>
          </a:p>
        </p:txBody>
      </p:sp>
      <p:sp>
        <p:nvSpPr>
          <p:cNvPr id="6909" name="Google Shape;6909;p53"/>
          <p:cNvSpPr txBox="1"/>
          <p:nvPr>
            <p:ph idx="3" type="title"/>
          </p:nvPr>
        </p:nvSpPr>
        <p:spPr>
          <a:xfrm>
            <a:off x="3272172" y="1505950"/>
            <a:ext cx="1986000" cy="411900"/>
          </a:xfrm>
          <a:prstGeom prst="rect">
            <a:avLst/>
          </a:prstGeom>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a:t>Unit Testing</a:t>
            </a:r>
            <a:endParaRPr/>
          </a:p>
        </p:txBody>
      </p:sp>
      <p:sp>
        <p:nvSpPr>
          <p:cNvPr id="6910" name="Google Shape;6910;p53"/>
          <p:cNvSpPr txBox="1"/>
          <p:nvPr/>
        </p:nvSpPr>
        <p:spPr>
          <a:xfrm>
            <a:off x="3534475" y="2148700"/>
            <a:ext cx="1750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DM Sans"/>
              <a:ea typeface="DM Sans"/>
              <a:cs typeface="DM Sans"/>
              <a:sym typeface="DM Sans"/>
            </a:endParaRPr>
          </a:p>
        </p:txBody>
      </p:sp>
      <p:sp>
        <p:nvSpPr>
          <p:cNvPr id="6911" name="Google Shape;6911;p53"/>
          <p:cNvSpPr txBox="1"/>
          <p:nvPr/>
        </p:nvSpPr>
        <p:spPr>
          <a:xfrm>
            <a:off x="3348375" y="2417000"/>
            <a:ext cx="1986000" cy="1169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600">
                <a:solidFill>
                  <a:schemeClr val="dk1"/>
                </a:solidFill>
                <a:latin typeface="DM Sans"/>
                <a:ea typeface="DM Sans"/>
                <a:cs typeface="DM Sans"/>
                <a:sym typeface="DM Sans"/>
              </a:rPr>
              <a:t>Ensuring that each function and </a:t>
            </a:r>
            <a:r>
              <a:rPr lang="en" sz="1600">
                <a:solidFill>
                  <a:schemeClr val="dk1"/>
                </a:solidFill>
                <a:latin typeface="DM Sans"/>
                <a:ea typeface="DM Sans"/>
                <a:cs typeface="DM Sans"/>
                <a:sym typeface="DM Sans"/>
              </a:rPr>
              <a:t>method is working as intended</a:t>
            </a:r>
            <a:endParaRPr sz="1600">
              <a:solidFill>
                <a:schemeClr val="dk1"/>
              </a:solidFill>
              <a:latin typeface="DM Sans"/>
              <a:ea typeface="DM Sans"/>
              <a:cs typeface="DM Sans"/>
              <a:sym typeface="DM Sans"/>
            </a:endParaRPr>
          </a:p>
        </p:txBody>
      </p:sp>
      <p:sp>
        <p:nvSpPr>
          <p:cNvPr id="6912" name="Google Shape;6912;p53"/>
          <p:cNvSpPr txBox="1"/>
          <p:nvPr/>
        </p:nvSpPr>
        <p:spPr>
          <a:xfrm>
            <a:off x="679650" y="2417000"/>
            <a:ext cx="2215500" cy="1416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600">
                <a:solidFill>
                  <a:schemeClr val="dk1"/>
                </a:solidFill>
                <a:latin typeface="DM Sans"/>
                <a:ea typeface="DM Sans"/>
                <a:cs typeface="DM Sans"/>
                <a:sym typeface="DM Sans"/>
              </a:rPr>
              <a:t>Ensuring that all the </a:t>
            </a:r>
            <a:r>
              <a:rPr lang="en" sz="1600">
                <a:solidFill>
                  <a:schemeClr val="dk1"/>
                </a:solidFill>
                <a:latin typeface="DM Sans"/>
                <a:ea typeface="DM Sans"/>
                <a:cs typeface="DM Sans"/>
                <a:sym typeface="DM Sans"/>
              </a:rPr>
              <a:t>integrated</a:t>
            </a:r>
            <a:r>
              <a:rPr lang="en" sz="1600">
                <a:solidFill>
                  <a:schemeClr val="dk1"/>
                </a:solidFill>
                <a:latin typeface="DM Sans"/>
                <a:ea typeface="DM Sans"/>
                <a:cs typeface="DM Sans"/>
                <a:sym typeface="DM Sans"/>
              </a:rPr>
              <a:t> components are working properly together</a:t>
            </a:r>
            <a:endParaRPr sz="1600">
              <a:solidFill>
                <a:schemeClr val="dk1"/>
              </a:solidFill>
              <a:latin typeface="DM Sans"/>
              <a:ea typeface="DM Sans"/>
              <a:cs typeface="DM Sans"/>
              <a:sym typeface="DM Sans"/>
            </a:endParaRPr>
          </a:p>
        </p:txBody>
      </p:sp>
      <p:sp>
        <p:nvSpPr>
          <p:cNvPr id="6913" name="Google Shape;6913;p53"/>
          <p:cNvSpPr txBox="1"/>
          <p:nvPr/>
        </p:nvSpPr>
        <p:spPr>
          <a:xfrm>
            <a:off x="5711400" y="2417000"/>
            <a:ext cx="1986000" cy="1416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600">
                <a:solidFill>
                  <a:schemeClr val="dk1"/>
                </a:solidFill>
                <a:latin typeface="DM Sans"/>
                <a:ea typeface="DM Sans"/>
                <a:cs typeface="DM Sans"/>
                <a:sym typeface="DM Sans"/>
              </a:rPr>
              <a:t>Checks to see if the system is capable of future errors that may occur</a:t>
            </a:r>
            <a:endParaRPr sz="1600">
              <a:solidFill>
                <a:schemeClr val="dk1"/>
              </a:solidFill>
              <a:latin typeface="DM Sans"/>
              <a:ea typeface="DM Sans"/>
              <a:cs typeface="DM Sans"/>
              <a:sym typeface="DM Sans"/>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17" name="Shape 6917"/>
        <p:cNvGrpSpPr/>
        <p:nvPr/>
      </p:nvGrpSpPr>
      <p:grpSpPr>
        <a:xfrm>
          <a:off x="0" y="0"/>
          <a:ext cx="0" cy="0"/>
          <a:chOff x="0" y="0"/>
          <a:chExt cx="0" cy="0"/>
        </a:xfrm>
      </p:grpSpPr>
      <p:sp>
        <p:nvSpPr>
          <p:cNvPr id="6918" name="Google Shape;6918;p5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Limitations and Challenges</a:t>
            </a:r>
            <a:endParaRPr/>
          </a:p>
        </p:txBody>
      </p:sp>
      <p:sp>
        <p:nvSpPr>
          <p:cNvPr id="6919" name="Google Shape;6919;p54"/>
          <p:cNvSpPr txBox="1"/>
          <p:nvPr>
            <p:ph idx="1" type="subTitle"/>
          </p:nvPr>
        </p:nvSpPr>
        <p:spPr>
          <a:xfrm>
            <a:off x="1607950" y="1753125"/>
            <a:ext cx="5631000" cy="1953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b="1" lang="en" sz="1800"/>
              <a:t>Time</a:t>
            </a:r>
            <a:endParaRPr b="1" sz="1800"/>
          </a:p>
          <a:p>
            <a:pPr indent="-342900" lvl="0" marL="457200" rtl="0" algn="l">
              <a:spcBef>
                <a:spcPts val="0"/>
              </a:spcBef>
              <a:spcAft>
                <a:spcPts val="0"/>
              </a:spcAft>
              <a:buSzPts val="1800"/>
              <a:buChar char="●"/>
            </a:pPr>
            <a:r>
              <a:rPr b="1" lang="en" sz="1800"/>
              <a:t>Experience in Android Studios</a:t>
            </a:r>
            <a:endParaRPr b="1" sz="1800"/>
          </a:p>
          <a:p>
            <a:pPr indent="-342900" lvl="0" marL="457200" rtl="0" algn="l">
              <a:spcBef>
                <a:spcPts val="0"/>
              </a:spcBef>
              <a:spcAft>
                <a:spcPts val="0"/>
              </a:spcAft>
              <a:buSzPts val="1800"/>
              <a:buChar char="●"/>
            </a:pPr>
            <a:r>
              <a:rPr b="1" lang="en" sz="1800"/>
              <a:t>Limitations of Firebase</a:t>
            </a:r>
            <a:endParaRPr b="1" sz="1800"/>
          </a:p>
          <a:p>
            <a:pPr indent="0" lvl="0" marL="457200" rtl="0" algn="l">
              <a:spcBef>
                <a:spcPts val="0"/>
              </a:spcBef>
              <a:spcAft>
                <a:spcPts val="0"/>
              </a:spcAft>
              <a:buNone/>
            </a:pPr>
            <a:r>
              <a:t/>
            </a:r>
            <a:endParaRPr sz="1800"/>
          </a:p>
          <a:p>
            <a:pPr indent="0" lvl="0" marL="457200" rtl="0" algn="l">
              <a:spcBef>
                <a:spcPts val="0"/>
              </a:spcBef>
              <a:spcAft>
                <a:spcPts val="0"/>
              </a:spcAft>
              <a:buNone/>
            </a:pPr>
            <a:r>
              <a:t/>
            </a:r>
            <a:endParaRPr sz="18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23" name="Shape 6923"/>
        <p:cNvGrpSpPr/>
        <p:nvPr/>
      </p:nvGrpSpPr>
      <p:grpSpPr>
        <a:xfrm>
          <a:off x="0" y="0"/>
          <a:ext cx="0" cy="0"/>
          <a:chOff x="0" y="0"/>
          <a:chExt cx="0" cy="0"/>
        </a:xfrm>
      </p:grpSpPr>
      <p:sp>
        <p:nvSpPr>
          <p:cNvPr id="6924" name="Google Shape;6924;p55"/>
          <p:cNvSpPr txBox="1"/>
          <p:nvPr>
            <p:ph type="title"/>
          </p:nvPr>
        </p:nvSpPr>
        <p:spPr>
          <a:xfrm>
            <a:off x="679625" y="31045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Future Plans</a:t>
            </a:r>
            <a:endParaRPr/>
          </a:p>
        </p:txBody>
      </p:sp>
      <p:sp>
        <p:nvSpPr>
          <p:cNvPr id="6925" name="Google Shape;6925;p55"/>
          <p:cNvSpPr txBox="1"/>
          <p:nvPr/>
        </p:nvSpPr>
        <p:spPr>
          <a:xfrm>
            <a:off x="1834625" y="1145200"/>
            <a:ext cx="5732700" cy="3232500"/>
          </a:xfrm>
          <a:prstGeom prst="rect">
            <a:avLst/>
          </a:prstGeom>
          <a:noFill/>
          <a:ln>
            <a:noFill/>
          </a:ln>
        </p:spPr>
        <p:txBody>
          <a:bodyPr anchorCtr="0" anchor="t" bIns="91425" lIns="91425" spcFirstLastPara="1" rIns="91425" wrap="square" tIns="91425">
            <a:spAutoFit/>
          </a:bodyPr>
          <a:lstStyle/>
          <a:p>
            <a:pPr indent="-336550" lvl="0" marL="457200" rtl="0" algn="l">
              <a:spcBef>
                <a:spcPts val="0"/>
              </a:spcBef>
              <a:spcAft>
                <a:spcPts val="0"/>
              </a:spcAft>
              <a:buClr>
                <a:schemeClr val="dk1"/>
              </a:buClr>
              <a:buSzPts val="1700"/>
              <a:buFont typeface="DM Sans"/>
              <a:buChar char="●"/>
            </a:pPr>
            <a:r>
              <a:rPr b="1" lang="en" sz="1700">
                <a:solidFill>
                  <a:schemeClr val="dk1"/>
                </a:solidFill>
                <a:latin typeface="DM Sans"/>
                <a:ea typeface="DM Sans"/>
                <a:cs typeface="DM Sans"/>
                <a:sym typeface="DM Sans"/>
              </a:rPr>
              <a:t>Better Front End</a:t>
            </a:r>
            <a:endParaRPr b="1" sz="1700">
              <a:solidFill>
                <a:schemeClr val="dk1"/>
              </a:solidFill>
              <a:latin typeface="DM Sans"/>
              <a:ea typeface="DM Sans"/>
              <a:cs typeface="DM Sans"/>
              <a:sym typeface="DM Sans"/>
            </a:endParaRPr>
          </a:p>
          <a:p>
            <a:pPr indent="-336550" lvl="0" marL="457200" rtl="0" algn="l">
              <a:spcBef>
                <a:spcPts val="0"/>
              </a:spcBef>
              <a:spcAft>
                <a:spcPts val="0"/>
              </a:spcAft>
              <a:buClr>
                <a:schemeClr val="dk1"/>
              </a:buClr>
              <a:buSzPts val="1700"/>
              <a:buFont typeface="DM Sans"/>
              <a:buChar char="●"/>
            </a:pPr>
            <a:r>
              <a:rPr b="1" lang="en" sz="1700">
                <a:solidFill>
                  <a:schemeClr val="dk1"/>
                </a:solidFill>
                <a:latin typeface="DM Sans"/>
                <a:ea typeface="DM Sans"/>
                <a:cs typeface="DM Sans"/>
                <a:sym typeface="DM Sans"/>
              </a:rPr>
              <a:t>More specific data</a:t>
            </a:r>
            <a:endParaRPr b="1" sz="1700">
              <a:solidFill>
                <a:schemeClr val="dk1"/>
              </a:solidFill>
              <a:latin typeface="DM Sans"/>
              <a:ea typeface="DM Sans"/>
              <a:cs typeface="DM Sans"/>
              <a:sym typeface="DM Sans"/>
            </a:endParaRPr>
          </a:p>
          <a:p>
            <a:pPr indent="-336550" lvl="0" marL="457200" rtl="0" algn="l">
              <a:spcBef>
                <a:spcPts val="0"/>
              </a:spcBef>
              <a:spcAft>
                <a:spcPts val="0"/>
              </a:spcAft>
              <a:buClr>
                <a:schemeClr val="dk1"/>
              </a:buClr>
              <a:buSzPts val="1700"/>
              <a:buFont typeface="DM Sans"/>
              <a:buChar char="●"/>
            </a:pPr>
            <a:r>
              <a:rPr b="1" lang="en" sz="1700">
                <a:solidFill>
                  <a:schemeClr val="dk1"/>
                </a:solidFill>
                <a:latin typeface="DM Sans"/>
                <a:ea typeface="DM Sans"/>
                <a:cs typeface="DM Sans"/>
                <a:sym typeface="DM Sans"/>
              </a:rPr>
              <a:t>Better database</a:t>
            </a:r>
            <a:endParaRPr b="1" sz="1700">
              <a:solidFill>
                <a:schemeClr val="dk1"/>
              </a:solidFill>
              <a:latin typeface="DM Sans"/>
              <a:ea typeface="DM Sans"/>
              <a:cs typeface="DM Sans"/>
              <a:sym typeface="DM Sans"/>
            </a:endParaRPr>
          </a:p>
          <a:p>
            <a:pPr indent="-304800" lvl="0" marL="914400" rtl="0" algn="l">
              <a:lnSpc>
                <a:spcPct val="115000"/>
              </a:lnSpc>
              <a:spcBef>
                <a:spcPts val="0"/>
              </a:spcBef>
              <a:spcAft>
                <a:spcPts val="0"/>
              </a:spcAft>
              <a:buClr>
                <a:schemeClr val="dk1"/>
              </a:buClr>
              <a:buSzPts val="1200"/>
              <a:buFont typeface="Roboto"/>
              <a:buChar char="-"/>
            </a:pPr>
            <a:r>
              <a:rPr lang="en" sz="900">
                <a:solidFill>
                  <a:schemeClr val="dk1"/>
                </a:solidFill>
                <a:latin typeface="Roboto"/>
                <a:ea typeface="Roboto"/>
                <a:cs typeface="Roboto"/>
                <a:sym typeface="Roboto"/>
              </a:rPr>
              <a:t>To improve the database, the app can integrate with real-time carbon emissions data and provide users with up-to-date information on emissions levels in their area</a:t>
            </a:r>
            <a:r>
              <a:rPr lang="en" sz="1200">
                <a:solidFill>
                  <a:schemeClr val="dk1"/>
                </a:solidFill>
                <a:latin typeface="Roboto"/>
                <a:ea typeface="Roboto"/>
                <a:cs typeface="Roboto"/>
                <a:sym typeface="Roboto"/>
              </a:rPr>
              <a:t>.</a:t>
            </a:r>
            <a:endParaRPr sz="1200">
              <a:solidFill>
                <a:schemeClr val="dk1"/>
              </a:solidFill>
              <a:latin typeface="Roboto"/>
              <a:ea typeface="Roboto"/>
              <a:cs typeface="Roboto"/>
              <a:sym typeface="Roboto"/>
            </a:endParaRPr>
          </a:p>
          <a:p>
            <a:pPr indent="0" lvl="0" marL="914400" rtl="0" algn="l">
              <a:spcBef>
                <a:spcPts val="0"/>
              </a:spcBef>
              <a:spcAft>
                <a:spcPts val="0"/>
              </a:spcAft>
              <a:buNone/>
            </a:pPr>
            <a:r>
              <a:t/>
            </a:r>
            <a:endParaRPr sz="900">
              <a:solidFill>
                <a:schemeClr val="dk1"/>
              </a:solidFill>
              <a:latin typeface="Epilogue"/>
              <a:ea typeface="Epilogue"/>
              <a:cs typeface="Epilogue"/>
              <a:sym typeface="Epilogue"/>
            </a:endParaRPr>
          </a:p>
          <a:p>
            <a:pPr indent="-323850" lvl="0" marL="457200" rtl="0" algn="l">
              <a:spcBef>
                <a:spcPts val="0"/>
              </a:spcBef>
              <a:spcAft>
                <a:spcPts val="0"/>
              </a:spcAft>
              <a:buClr>
                <a:schemeClr val="dk1"/>
              </a:buClr>
              <a:buSzPts val="1500"/>
              <a:buFont typeface="Epilogue"/>
              <a:buChar char="●"/>
            </a:pPr>
            <a:r>
              <a:rPr b="1" lang="en" sz="1500">
                <a:solidFill>
                  <a:schemeClr val="dk1"/>
                </a:solidFill>
                <a:latin typeface="Epilogue"/>
                <a:ea typeface="Epilogue"/>
                <a:cs typeface="Epilogue"/>
                <a:sym typeface="Epilogue"/>
              </a:rPr>
              <a:t>More personalization</a:t>
            </a:r>
            <a:endParaRPr b="1" sz="1500">
              <a:solidFill>
                <a:schemeClr val="dk1"/>
              </a:solidFill>
              <a:latin typeface="Epilogue"/>
              <a:ea typeface="Epilogue"/>
              <a:cs typeface="Epilogue"/>
              <a:sym typeface="Epilogue"/>
            </a:endParaRPr>
          </a:p>
          <a:p>
            <a:pPr indent="-285750" lvl="0" marL="914400" rtl="0" algn="l">
              <a:lnSpc>
                <a:spcPct val="115000"/>
              </a:lnSpc>
              <a:spcBef>
                <a:spcPts val="0"/>
              </a:spcBef>
              <a:spcAft>
                <a:spcPts val="0"/>
              </a:spcAft>
              <a:buClr>
                <a:schemeClr val="dk1"/>
              </a:buClr>
              <a:buSzPts val="900"/>
              <a:buFont typeface="Epilogue"/>
              <a:buChar char="-"/>
            </a:pPr>
            <a:r>
              <a:rPr lang="en" sz="900">
                <a:solidFill>
                  <a:schemeClr val="dk1"/>
                </a:solidFill>
                <a:latin typeface="Epilogue"/>
                <a:ea typeface="Epilogue"/>
                <a:cs typeface="Epilogue"/>
                <a:sym typeface="Epilogue"/>
              </a:rPr>
              <a:t>To offer more personalization, the app can include features such as personalized recommendations, alerts, and rewards based on individual usage patterns.</a:t>
            </a:r>
            <a:endParaRPr sz="900">
              <a:solidFill>
                <a:schemeClr val="dk1"/>
              </a:solidFill>
              <a:latin typeface="Epilogue"/>
              <a:ea typeface="Epilogue"/>
              <a:cs typeface="Epilogue"/>
              <a:sym typeface="Epilogue"/>
            </a:endParaRPr>
          </a:p>
          <a:p>
            <a:pPr indent="0" lvl="0" marL="914400" rtl="0" algn="l">
              <a:spcBef>
                <a:spcPts val="0"/>
              </a:spcBef>
              <a:spcAft>
                <a:spcPts val="0"/>
              </a:spcAft>
              <a:buNone/>
            </a:pPr>
            <a:r>
              <a:t/>
            </a:r>
            <a:endParaRPr b="1" sz="1800">
              <a:solidFill>
                <a:schemeClr val="dk1"/>
              </a:solidFill>
              <a:latin typeface="DM Sans"/>
              <a:ea typeface="DM Sans"/>
              <a:cs typeface="DM Sans"/>
              <a:sym typeface="DM Sans"/>
            </a:endParaRPr>
          </a:p>
          <a:p>
            <a:pPr indent="-342900" lvl="0" marL="457200" rtl="0" algn="l">
              <a:spcBef>
                <a:spcPts val="0"/>
              </a:spcBef>
              <a:spcAft>
                <a:spcPts val="0"/>
              </a:spcAft>
              <a:buClr>
                <a:schemeClr val="dk1"/>
              </a:buClr>
              <a:buSzPts val="1800"/>
              <a:buFont typeface="DM Sans"/>
              <a:buChar char="●"/>
            </a:pPr>
            <a:r>
              <a:rPr b="1" lang="en" sz="1800">
                <a:solidFill>
                  <a:schemeClr val="dk1"/>
                </a:solidFill>
                <a:latin typeface="DM Sans"/>
                <a:ea typeface="DM Sans"/>
                <a:cs typeface="DM Sans"/>
                <a:sym typeface="DM Sans"/>
              </a:rPr>
              <a:t>Add more social options</a:t>
            </a:r>
            <a:endParaRPr b="1" sz="1800">
              <a:solidFill>
                <a:schemeClr val="dk1"/>
              </a:solidFill>
              <a:latin typeface="DM Sans"/>
              <a:ea typeface="DM Sans"/>
              <a:cs typeface="DM Sans"/>
              <a:sym typeface="DM Sans"/>
            </a:endParaRPr>
          </a:p>
          <a:p>
            <a:pPr indent="-285750" lvl="0" marL="914400" rtl="0" algn="l">
              <a:lnSpc>
                <a:spcPct val="115000"/>
              </a:lnSpc>
              <a:spcBef>
                <a:spcPts val="0"/>
              </a:spcBef>
              <a:spcAft>
                <a:spcPts val="0"/>
              </a:spcAft>
              <a:buClr>
                <a:schemeClr val="dk1"/>
              </a:buClr>
              <a:buSzPts val="900"/>
              <a:buFont typeface="Epilogue"/>
              <a:buChar char="-"/>
            </a:pPr>
            <a:r>
              <a:rPr lang="en" sz="900">
                <a:solidFill>
                  <a:schemeClr val="dk1"/>
                </a:solidFill>
                <a:latin typeface="Epilogue"/>
                <a:ea typeface="Epilogue"/>
                <a:cs typeface="Epilogue"/>
                <a:sym typeface="Epilogue"/>
              </a:rPr>
              <a:t>To add more social options, the app can incorporate social features such as leaderboards, challenges, and social sharing options.</a:t>
            </a:r>
            <a:endParaRPr sz="900">
              <a:solidFill>
                <a:schemeClr val="dk1"/>
              </a:solidFill>
              <a:latin typeface="Epilogue"/>
              <a:ea typeface="Epilogue"/>
              <a:cs typeface="Epilogue"/>
              <a:sym typeface="Epilogue"/>
            </a:endParaRPr>
          </a:p>
          <a:p>
            <a:pPr indent="0" lvl="0" marL="914400" rtl="0" algn="l">
              <a:spcBef>
                <a:spcPts val="0"/>
              </a:spcBef>
              <a:spcAft>
                <a:spcPts val="0"/>
              </a:spcAft>
              <a:buNone/>
            </a:pPr>
            <a:r>
              <a:t/>
            </a:r>
            <a:endParaRPr b="1" sz="1800">
              <a:solidFill>
                <a:schemeClr val="dk1"/>
              </a:solidFill>
              <a:latin typeface="DM Sans"/>
              <a:ea typeface="DM Sans"/>
              <a:cs typeface="DM Sans"/>
              <a:sym typeface="DM Sans"/>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29" name="Shape 6929"/>
        <p:cNvGrpSpPr/>
        <p:nvPr/>
      </p:nvGrpSpPr>
      <p:grpSpPr>
        <a:xfrm>
          <a:off x="0" y="0"/>
          <a:ext cx="0" cy="0"/>
          <a:chOff x="0" y="0"/>
          <a:chExt cx="0" cy="0"/>
        </a:xfrm>
      </p:grpSpPr>
      <p:sp>
        <p:nvSpPr>
          <p:cNvPr id="6930" name="Google Shape;6930;p5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COURSES </a:t>
            </a:r>
            <a:endParaRPr/>
          </a:p>
        </p:txBody>
      </p:sp>
      <p:sp>
        <p:nvSpPr>
          <p:cNvPr id="6931" name="Google Shape;6931;p56"/>
          <p:cNvSpPr/>
          <p:nvPr/>
        </p:nvSpPr>
        <p:spPr>
          <a:xfrm>
            <a:off x="1992026" y="1477150"/>
            <a:ext cx="5160000" cy="5253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lt1"/>
                </a:solidFill>
                <a:latin typeface="Epilogue"/>
                <a:ea typeface="Epilogue"/>
                <a:cs typeface="Epilogue"/>
                <a:sym typeface="Epilogue"/>
              </a:rPr>
              <a:t>Senior Project</a:t>
            </a:r>
            <a:endParaRPr b="1" sz="2000">
              <a:solidFill>
                <a:schemeClr val="lt1"/>
              </a:solidFill>
              <a:latin typeface="Epilogue"/>
              <a:ea typeface="Epilogue"/>
              <a:cs typeface="Epilogue"/>
              <a:sym typeface="Epilogue"/>
            </a:endParaRPr>
          </a:p>
        </p:txBody>
      </p:sp>
      <p:sp>
        <p:nvSpPr>
          <p:cNvPr id="6932" name="Google Shape;6932;p56"/>
          <p:cNvSpPr/>
          <p:nvPr/>
        </p:nvSpPr>
        <p:spPr>
          <a:xfrm>
            <a:off x="1992027" y="2468929"/>
            <a:ext cx="1613400" cy="52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lt1"/>
                </a:solidFill>
                <a:latin typeface="Epilogue"/>
                <a:ea typeface="Epilogue"/>
                <a:cs typeface="Epilogue"/>
                <a:sym typeface="Epilogue"/>
              </a:rPr>
              <a:t>CSCI </a:t>
            </a:r>
            <a:endParaRPr b="1" sz="2000">
              <a:solidFill>
                <a:schemeClr val="lt1"/>
              </a:solidFill>
              <a:latin typeface="Epilogue"/>
              <a:ea typeface="Epilogue"/>
              <a:cs typeface="Epilogue"/>
              <a:sym typeface="Epilogue"/>
            </a:endParaRPr>
          </a:p>
        </p:txBody>
      </p:sp>
      <p:sp>
        <p:nvSpPr>
          <p:cNvPr id="6933" name="Google Shape;6933;p56"/>
          <p:cNvSpPr/>
          <p:nvPr/>
        </p:nvSpPr>
        <p:spPr>
          <a:xfrm>
            <a:off x="5538504" y="2468929"/>
            <a:ext cx="1613400" cy="52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chemeClr val="lt1"/>
                </a:solidFill>
                <a:latin typeface="Epilogue"/>
                <a:ea typeface="Epilogue"/>
                <a:cs typeface="Epilogue"/>
                <a:sym typeface="Epilogue"/>
              </a:rPr>
              <a:t>CSCI 425</a:t>
            </a:r>
            <a:endParaRPr b="1" sz="2000">
              <a:solidFill>
                <a:schemeClr val="lt1"/>
              </a:solidFill>
              <a:latin typeface="Epilogue"/>
              <a:ea typeface="Epilogue"/>
              <a:cs typeface="Epilogue"/>
              <a:sym typeface="Epilogue"/>
            </a:endParaRPr>
          </a:p>
        </p:txBody>
      </p:sp>
      <p:sp>
        <p:nvSpPr>
          <p:cNvPr id="6934" name="Google Shape;6934;p56"/>
          <p:cNvSpPr/>
          <p:nvPr/>
        </p:nvSpPr>
        <p:spPr>
          <a:xfrm>
            <a:off x="6425159" y="3384299"/>
            <a:ext cx="1613400" cy="52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lt1"/>
                </a:solidFill>
                <a:latin typeface="DM Sans"/>
                <a:ea typeface="DM Sans"/>
                <a:cs typeface="DM Sans"/>
                <a:sym typeface="DM Sans"/>
              </a:rPr>
              <a:t>CSCI 300</a:t>
            </a:r>
            <a:endParaRPr sz="1200">
              <a:solidFill>
                <a:schemeClr val="lt1"/>
              </a:solidFill>
              <a:latin typeface="DM Sans"/>
              <a:ea typeface="DM Sans"/>
              <a:cs typeface="DM Sans"/>
              <a:sym typeface="DM Sans"/>
            </a:endParaRPr>
          </a:p>
        </p:txBody>
      </p:sp>
      <p:sp>
        <p:nvSpPr>
          <p:cNvPr id="6935" name="Google Shape;6935;p56"/>
          <p:cNvSpPr/>
          <p:nvPr/>
        </p:nvSpPr>
        <p:spPr>
          <a:xfrm>
            <a:off x="4651927" y="3384299"/>
            <a:ext cx="1613400" cy="52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lt1"/>
                </a:solidFill>
                <a:latin typeface="DM Sans"/>
                <a:ea typeface="DM Sans"/>
                <a:cs typeface="DM Sans"/>
                <a:sym typeface="DM Sans"/>
              </a:rPr>
              <a:t>CSCI 380</a:t>
            </a:r>
            <a:endParaRPr sz="1200">
              <a:solidFill>
                <a:schemeClr val="lt1"/>
              </a:solidFill>
              <a:latin typeface="DM Sans"/>
              <a:ea typeface="DM Sans"/>
              <a:cs typeface="DM Sans"/>
              <a:sym typeface="DM Sans"/>
            </a:endParaRPr>
          </a:p>
        </p:txBody>
      </p:sp>
      <p:sp>
        <p:nvSpPr>
          <p:cNvPr id="6936" name="Google Shape;6936;p56"/>
          <p:cNvSpPr/>
          <p:nvPr/>
        </p:nvSpPr>
        <p:spPr>
          <a:xfrm>
            <a:off x="2878683" y="3384299"/>
            <a:ext cx="1613400" cy="52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lt1"/>
                </a:solidFill>
                <a:latin typeface="DM Sans"/>
                <a:ea typeface="DM Sans"/>
                <a:cs typeface="DM Sans"/>
                <a:sym typeface="DM Sans"/>
              </a:rPr>
              <a:t>CSCI 185</a:t>
            </a:r>
            <a:endParaRPr sz="1200">
              <a:solidFill>
                <a:schemeClr val="lt1"/>
              </a:solidFill>
              <a:latin typeface="DM Sans"/>
              <a:ea typeface="DM Sans"/>
              <a:cs typeface="DM Sans"/>
              <a:sym typeface="DM Sans"/>
            </a:endParaRPr>
          </a:p>
        </p:txBody>
      </p:sp>
      <p:sp>
        <p:nvSpPr>
          <p:cNvPr id="6937" name="Google Shape;6937;p56"/>
          <p:cNvSpPr/>
          <p:nvPr/>
        </p:nvSpPr>
        <p:spPr>
          <a:xfrm>
            <a:off x="1105450" y="3384299"/>
            <a:ext cx="1613400" cy="52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lt1"/>
                </a:solidFill>
                <a:latin typeface="DM Sans"/>
                <a:ea typeface="DM Sans"/>
                <a:cs typeface="DM Sans"/>
                <a:sym typeface="DM Sans"/>
              </a:rPr>
              <a:t>ETCS 108</a:t>
            </a:r>
            <a:endParaRPr sz="1200">
              <a:solidFill>
                <a:schemeClr val="lt1"/>
              </a:solidFill>
              <a:latin typeface="DM Sans"/>
              <a:ea typeface="DM Sans"/>
              <a:cs typeface="DM Sans"/>
              <a:sym typeface="DM Sans"/>
            </a:endParaRPr>
          </a:p>
        </p:txBody>
      </p:sp>
      <p:cxnSp>
        <p:nvCxnSpPr>
          <p:cNvPr id="6938" name="Google Shape;6938;p56"/>
          <p:cNvCxnSpPr>
            <a:stCxn id="6931" idx="2"/>
            <a:endCxn id="6933" idx="0"/>
          </p:cNvCxnSpPr>
          <p:nvPr/>
        </p:nvCxnSpPr>
        <p:spPr>
          <a:xfrm flipH="1" rot="-5400000">
            <a:off x="5225426" y="1349050"/>
            <a:ext cx="466500" cy="1773300"/>
          </a:xfrm>
          <a:prstGeom prst="bentConnector3">
            <a:avLst>
              <a:gd fmla="val 49998" name="adj1"/>
            </a:avLst>
          </a:prstGeom>
          <a:noFill/>
          <a:ln cap="flat" cmpd="sng" w="19050">
            <a:solidFill>
              <a:schemeClr val="dk2"/>
            </a:solidFill>
            <a:prstDash val="solid"/>
            <a:round/>
            <a:headEnd len="sm" w="sm" type="none"/>
            <a:tailEnd len="sm" w="sm" type="none"/>
          </a:ln>
        </p:spPr>
      </p:cxnSp>
      <p:cxnSp>
        <p:nvCxnSpPr>
          <p:cNvPr id="6939" name="Google Shape;6939;p56"/>
          <p:cNvCxnSpPr>
            <a:stCxn id="6932" idx="0"/>
            <a:endCxn id="6931" idx="2"/>
          </p:cNvCxnSpPr>
          <p:nvPr/>
        </p:nvCxnSpPr>
        <p:spPr>
          <a:xfrm rot="-5400000">
            <a:off x="3452127" y="1349029"/>
            <a:ext cx="466500" cy="1773300"/>
          </a:xfrm>
          <a:prstGeom prst="bentConnector3">
            <a:avLst>
              <a:gd fmla="val 49998" name="adj1"/>
            </a:avLst>
          </a:prstGeom>
          <a:noFill/>
          <a:ln cap="flat" cmpd="sng" w="19050">
            <a:solidFill>
              <a:schemeClr val="dk2"/>
            </a:solidFill>
            <a:prstDash val="solid"/>
            <a:round/>
            <a:headEnd len="sm" w="sm" type="none"/>
            <a:tailEnd len="sm" w="sm" type="none"/>
          </a:ln>
        </p:spPr>
      </p:cxnSp>
      <p:cxnSp>
        <p:nvCxnSpPr>
          <p:cNvPr id="6940" name="Google Shape;6940;p56"/>
          <p:cNvCxnSpPr>
            <a:stCxn id="6932" idx="2"/>
            <a:endCxn id="6936" idx="0"/>
          </p:cNvCxnSpPr>
          <p:nvPr/>
        </p:nvCxnSpPr>
        <p:spPr>
          <a:xfrm flipH="1" rot="-5400000">
            <a:off x="3047127" y="2745829"/>
            <a:ext cx="390000" cy="886800"/>
          </a:xfrm>
          <a:prstGeom prst="bentConnector3">
            <a:avLst>
              <a:gd fmla="val 50008" name="adj1"/>
            </a:avLst>
          </a:prstGeom>
          <a:noFill/>
          <a:ln cap="flat" cmpd="sng" w="19050">
            <a:solidFill>
              <a:schemeClr val="dk2"/>
            </a:solidFill>
            <a:prstDash val="solid"/>
            <a:round/>
            <a:headEnd len="sm" w="sm" type="none"/>
            <a:tailEnd len="sm" w="sm" type="none"/>
          </a:ln>
        </p:spPr>
      </p:cxnSp>
      <p:cxnSp>
        <p:nvCxnSpPr>
          <p:cNvPr id="6941" name="Google Shape;6941;p56"/>
          <p:cNvCxnSpPr>
            <a:stCxn id="6937" idx="0"/>
            <a:endCxn id="6932" idx="2"/>
          </p:cNvCxnSpPr>
          <p:nvPr/>
        </p:nvCxnSpPr>
        <p:spPr>
          <a:xfrm rot="-5400000">
            <a:off x="2160400" y="2746049"/>
            <a:ext cx="390000" cy="886500"/>
          </a:xfrm>
          <a:prstGeom prst="bentConnector3">
            <a:avLst>
              <a:gd fmla="val 50008" name="adj1"/>
            </a:avLst>
          </a:prstGeom>
          <a:noFill/>
          <a:ln cap="flat" cmpd="sng" w="19050">
            <a:solidFill>
              <a:schemeClr val="dk2"/>
            </a:solidFill>
            <a:prstDash val="solid"/>
            <a:round/>
            <a:headEnd len="sm" w="sm" type="none"/>
            <a:tailEnd len="sm" w="sm" type="none"/>
          </a:ln>
        </p:spPr>
      </p:cxnSp>
      <p:cxnSp>
        <p:nvCxnSpPr>
          <p:cNvPr id="6942" name="Google Shape;6942;p56"/>
          <p:cNvCxnSpPr>
            <a:stCxn id="6933" idx="2"/>
            <a:endCxn id="6934" idx="0"/>
          </p:cNvCxnSpPr>
          <p:nvPr/>
        </p:nvCxnSpPr>
        <p:spPr>
          <a:xfrm flipH="1" rot="-5400000">
            <a:off x="6593604" y="2745829"/>
            <a:ext cx="390000" cy="886800"/>
          </a:xfrm>
          <a:prstGeom prst="bentConnector3">
            <a:avLst>
              <a:gd fmla="val 50008" name="adj1"/>
            </a:avLst>
          </a:prstGeom>
          <a:noFill/>
          <a:ln cap="flat" cmpd="sng" w="19050">
            <a:solidFill>
              <a:schemeClr val="dk2"/>
            </a:solidFill>
            <a:prstDash val="solid"/>
            <a:round/>
            <a:headEnd len="sm" w="sm" type="none"/>
            <a:tailEnd len="sm" w="sm" type="none"/>
          </a:ln>
        </p:spPr>
      </p:cxnSp>
      <p:cxnSp>
        <p:nvCxnSpPr>
          <p:cNvPr id="6943" name="Google Shape;6943;p56"/>
          <p:cNvCxnSpPr>
            <a:stCxn id="6935" idx="0"/>
            <a:endCxn id="6933" idx="2"/>
          </p:cNvCxnSpPr>
          <p:nvPr/>
        </p:nvCxnSpPr>
        <p:spPr>
          <a:xfrm rot="-5400000">
            <a:off x="5706877" y="2746049"/>
            <a:ext cx="390000" cy="886500"/>
          </a:xfrm>
          <a:prstGeom prst="bentConnector3">
            <a:avLst>
              <a:gd fmla="val 50008" name="adj1"/>
            </a:avLst>
          </a:prstGeom>
          <a:noFill/>
          <a:ln cap="flat" cmpd="sng" w="19050">
            <a:solidFill>
              <a:schemeClr val="dk2"/>
            </a:solidFill>
            <a:prstDash val="solid"/>
            <a:round/>
            <a:headEnd len="sm" w="sm" type="none"/>
            <a:tailEnd len="sm" w="sm" type="none"/>
          </a:ln>
        </p:spPr>
      </p:cxn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47" name="Shape 6947"/>
        <p:cNvGrpSpPr/>
        <p:nvPr/>
      </p:nvGrpSpPr>
      <p:grpSpPr>
        <a:xfrm>
          <a:off x="0" y="0"/>
          <a:ext cx="0" cy="0"/>
          <a:chOff x="0" y="0"/>
          <a:chExt cx="0" cy="0"/>
        </a:xfrm>
      </p:grpSpPr>
      <p:sp>
        <p:nvSpPr>
          <p:cNvPr id="6948" name="Google Shape;6948;p57"/>
          <p:cNvSpPr txBox="1"/>
          <p:nvPr>
            <p:ph type="title"/>
          </p:nvPr>
        </p:nvSpPr>
        <p:spPr>
          <a:xfrm>
            <a:off x="720000" y="2164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a:t>
            </a:r>
            <a:r>
              <a:rPr lang="en"/>
              <a:t>Team's</a:t>
            </a:r>
            <a:r>
              <a:rPr lang="en"/>
              <a:t> Contribution</a:t>
            </a:r>
            <a:endParaRPr/>
          </a:p>
        </p:txBody>
      </p:sp>
      <p:sp>
        <p:nvSpPr>
          <p:cNvPr id="6949" name="Google Shape;6949;p57"/>
          <p:cNvSpPr txBox="1"/>
          <p:nvPr>
            <p:ph idx="2" type="title"/>
          </p:nvPr>
        </p:nvSpPr>
        <p:spPr>
          <a:xfrm>
            <a:off x="177200" y="1066650"/>
            <a:ext cx="2086800" cy="48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Angily</a:t>
            </a:r>
            <a:endParaRPr/>
          </a:p>
        </p:txBody>
      </p:sp>
      <p:sp>
        <p:nvSpPr>
          <p:cNvPr id="6950" name="Google Shape;6950;p57"/>
          <p:cNvSpPr txBox="1"/>
          <p:nvPr>
            <p:ph idx="1" type="subTitle"/>
          </p:nvPr>
        </p:nvSpPr>
        <p:spPr>
          <a:xfrm>
            <a:off x="114575" y="1936950"/>
            <a:ext cx="2086800" cy="139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Provided the energy consumption reports &amp; </a:t>
            </a:r>
            <a:r>
              <a:rPr lang="en"/>
              <a:t>statistical</a:t>
            </a:r>
            <a:r>
              <a:rPr lang="en"/>
              <a:t> data that our application used. Worked on the visual models and wireframe. Frontend</a:t>
            </a:r>
            <a:endParaRPr/>
          </a:p>
        </p:txBody>
      </p:sp>
      <p:sp>
        <p:nvSpPr>
          <p:cNvPr id="6951" name="Google Shape;6951;p57"/>
          <p:cNvSpPr txBox="1"/>
          <p:nvPr>
            <p:ph idx="3" type="title"/>
          </p:nvPr>
        </p:nvSpPr>
        <p:spPr>
          <a:xfrm>
            <a:off x="2138750" y="1066650"/>
            <a:ext cx="2086800" cy="48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Nickolas</a:t>
            </a:r>
            <a:endParaRPr/>
          </a:p>
        </p:txBody>
      </p:sp>
      <p:sp>
        <p:nvSpPr>
          <p:cNvPr id="6952" name="Google Shape;6952;p57"/>
          <p:cNvSpPr txBox="1"/>
          <p:nvPr>
            <p:ph idx="4" type="subTitle"/>
          </p:nvPr>
        </p:nvSpPr>
        <p:spPr>
          <a:xfrm>
            <a:off x="4350800" y="1936950"/>
            <a:ext cx="2086800" cy="139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Researched similar apps, Worked on the graph portion of </a:t>
            </a:r>
            <a:r>
              <a:rPr lang="en"/>
              <a:t>the</a:t>
            </a:r>
            <a:r>
              <a:rPr lang="en"/>
              <a:t> application, Helped work on the edit page. Helped with the Frontend</a:t>
            </a:r>
            <a:endParaRPr/>
          </a:p>
        </p:txBody>
      </p:sp>
      <p:sp>
        <p:nvSpPr>
          <p:cNvPr id="6953" name="Google Shape;6953;p57"/>
          <p:cNvSpPr txBox="1"/>
          <p:nvPr>
            <p:ph idx="5" type="title"/>
          </p:nvPr>
        </p:nvSpPr>
        <p:spPr>
          <a:xfrm>
            <a:off x="4350799" y="1066650"/>
            <a:ext cx="2086800" cy="48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Christine</a:t>
            </a:r>
            <a:endParaRPr/>
          </a:p>
        </p:txBody>
      </p:sp>
      <p:sp>
        <p:nvSpPr>
          <p:cNvPr id="6954" name="Google Shape;6954;p57"/>
          <p:cNvSpPr txBox="1"/>
          <p:nvPr>
            <p:ph idx="6" type="subTitle"/>
          </p:nvPr>
        </p:nvSpPr>
        <p:spPr>
          <a:xfrm>
            <a:off x="6562848" y="1936950"/>
            <a:ext cx="2086800" cy="66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Edited and Combined everything, Other half of the login page, worked on </a:t>
            </a:r>
            <a:r>
              <a:rPr lang="en"/>
              <a:t>most aspects of the project, Database, backend</a:t>
            </a:r>
            <a:endParaRPr/>
          </a:p>
        </p:txBody>
      </p:sp>
      <p:sp>
        <p:nvSpPr>
          <p:cNvPr id="6955" name="Google Shape;6955;p57"/>
          <p:cNvSpPr txBox="1"/>
          <p:nvPr>
            <p:ph idx="3" type="title"/>
          </p:nvPr>
        </p:nvSpPr>
        <p:spPr>
          <a:xfrm>
            <a:off x="6562850" y="1066650"/>
            <a:ext cx="2086800" cy="48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Nelson</a:t>
            </a:r>
            <a:endParaRPr/>
          </a:p>
        </p:txBody>
      </p:sp>
      <p:sp>
        <p:nvSpPr>
          <p:cNvPr id="6956" name="Google Shape;6956;p57"/>
          <p:cNvSpPr txBox="1"/>
          <p:nvPr>
            <p:ph idx="1" type="subTitle"/>
          </p:nvPr>
        </p:nvSpPr>
        <p:spPr>
          <a:xfrm>
            <a:off x="2138750" y="1936950"/>
            <a:ext cx="2086800" cy="126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Coded the algorithms for the code, half of the login page, intro animation, made logo, worked all around, backend</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60" name="Shape 6960"/>
        <p:cNvGrpSpPr/>
        <p:nvPr/>
      </p:nvGrpSpPr>
      <p:grpSpPr>
        <a:xfrm>
          <a:off x="0" y="0"/>
          <a:ext cx="0" cy="0"/>
          <a:chOff x="0" y="0"/>
          <a:chExt cx="0" cy="0"/>
        </a:xfrm>
      </p:grpSpPr>
      <p:sp>
        <p:nvSpPr>
          <p:cNvPr id="6961" name="Google Shape;6961;p5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References</a:t>
            </a:r>
            <a:endParaRPr/>
          </a:p>
        </p:txBody>
      </p:sp>
      <p:sp>
        <p:nvSpPr>
          <p:cNvPr id="6962" name="Google Shape;6962;p58"/>
          <p:cNvSpPr txBox="1"/>
          <p:nvPr>
            <p:ph idx="1" type="body"/>
          </p:nvPr>
        </p:nvSpPr>
        <p:spPr>
          <a:xfrm>
            <a:off x="2471775" y="1430225"/>
            <a:ext cx="5378100" cy="2472300"/>
          </a:xfrm>
          <a:prstGeom prst="rect">
            <a:avLst/>
          </a:prstGeom>
        </p:spPr>
        <p:txBody>
          <a:bodyPr anchorCtr="0" anchor="t" bIns="91425" lIns="91425" spcFirstLastPara="1" rIns="91425" wrap="square" tIns="91425">
            <a:noAutofit/>
          </a:bodyPr>
          <a:lstStyle/>
          <a:p>
            <a:pPr indent="-304800" lvl="0" marL="457200" rtl="0" algn="l">
              <a:lnSpc>
                <a:spcPct val="150000"/>
              </a:lnSpc>
              <a:spcBef>
                <a:spcPts val="0"/>
              </a:spcBef>
              <a:spcAft>
                <a:spcPts val="0"/>
              </a:spcAft>
              <a:buSzPts val="1200"/>
              <a:buFont typeface="Epilogue"/>
              <a:buChar char="●"/>
            </a:pPr>
            <a:r>
              <a:rPr lang="en">
                <a:latin typeface="Epilogue"/>
                <a:ea typeface="Epilogue"/>
                <a:cs typeface="Epilogue"/>
                <a:sym typeface="Epilogue"/>
              </a:rPr>
              <a:t>https://www.bts.gov/content/estimated-national-average-vehicle-emissions-rates-vehicle-vehicle-type-using-gasoline-and</a:t>
            </a:r>
            <a:endParaRPr>
              <a:latin typeface="Epilogue"/>
              <a:ea typeface="Epilogue"/>
              <a:cs typeface="Epilogue"/>
              <a:sym typeface="Epilogue"/>
            </a:endParaRPr>
          </a:p>
          <a:p>
            <a:pPr indent="-304800" lvl="0" marL="457200" rtl="0" algn="l">
              <a:lnSpc>
                <a:spcPct val="150000"/>
              </a:lnSpc>
              <a:spcBef>
                <a:spcPts val="500"/>
              </a:spcBef>
              <a:spcAft>
                <a:spcPts val="0"/>
              </a:spcAft>
              <a:buSzPts val="1200"/>
              <a:buFont typeface="Epilogue"/>
              <a:buChar char="●"/>
            </a:pPr>
            <a:r>
              <a:rPr lang="en">
                <a:latin typeface="Epilogue"/>
                <a:ea typeface="Epilogue"/>
                <a:cs typeface="Epilogue"/>
                <a:sym typeface="Epilogue"/>
              </a:rPr>
              <a:t>https://greenzerocarbonhome.com/2018/07/what-is-the-carbon-footprint-of-natural-gas-heating-oil-propane-and-coal/#:~:text=A%20Therm%20is%20100%2C000%20BTUs,million%20BTUs%20used%20by%20120</a:t>
            </a:r>
            <a:endParaRPr>
              <a:latin typeface="Epilogue"/>
              <a:ea typeface="Epilogue"/>
              <a:cs typeface="Epilogue"/>
              <a:sym typeface="Epilogue"/>
            </a:endParaRPr>
          </a:p>
          <a:p>
            <a:pPr indent="-304800" lvl="0" marL="457200" rtl="0" algn="l">
              <a:lnSpc>
                <a:spcPct val="150000"/>
              </a:lnSpc>
              <a:spcBef>
                <a:spcPts val="500"/>
              </a:spcBef>
              <a:spcAft>
                <a:spcPts val="0"/>
              </a:spcAft>
              <a:buSzPts val="1200"/>
              <a:buFont typeface="Epilogue"/>
              <a:buChar char="●"/>
            </a:pPr>
            <a:r>
              <a:rPr lang="en">
                <a:latin typeface="Epilogue"/>
                <a:ea typeface="Epilogue"/>
                <a:cs typeface="Epilogue"/>
                <a:sym typeface="Epilogue"/>
              </a:rPr>
              <a:t>https://www.eia.gov/tools/faqs/faq.php?id=74&amp;t=11</a:t>
            </a:r>
            <a:endParaRPr>
              <a:latin typeface="Epilogue"/>
              <a:ea typeface="Epilogue"/>
              <a:cs typeface="Epilogue"/>
              <a:sym typeface="Epilogue"/>
            </a:endParaRPr>
          </a:p>
          <a:p>
            <a:pPr indent="-304800" lvl="0" marL="457200" rtl="0" algn="l">
              <a:lnSpc>
                <a:spcPct val="150000"/>
              </a:lnSpc>
              <a:spcBef>
                <a:spcPts val="500"/>
              </a:spcBef>
              <a:spcAft>
                <a:spcPts val="0"/>
              </a:spcAft>
              <a:buSzPts val="1200"/>
              <a:buFont typeface="Epilogue"/>
              <a:buChar char="●"/>
            </a:pPr>
            <a:r>
              <a:rPr lang="en">
                <a:solidFill>
                  <a:schemeClr val="hlink"/>
                </a:solidFill>
                <a:uFill>
                  <a:noFill/>
                </a:uFill>
                <a:latin typeface="Epilogue"/>
                <a:ea typeface="Epilogue"/>
                <a:cs typeface="Epilogue"/>
                <a:sym typeface="Epilogue"/>
                <a:hlinkClick r:id="rId3"/>
              </a:rPr>
              <a:t>https://www.fuelsinstitute.org/</a:t>
            </a:r>
            <a:endParaRPr>
              <a:latin typeface="Epilogue"/>
              <a:ea typeface="Epilogue"/>
              <a:cs typeface="Epilogue"/>
              <a:sym typeface="Epilogue"/>
            </a:endParaRPr>
          </a:p>
          <a:p>
            <a:pPr indent="0" lvl="0" marL="457200" rtl="0" algn="l">
              <a:spcBef>
                <a:spcPts val="500"/>
              </a:spcBef>
              <a:spcAft>
                <a:spcPts val="500"/>
              </a:spcAft>
              <a:buNone/>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66" name="Shape 6966"/>
        <p:cNvGrpSpPr/>
        <p:nvPr/>
      </p:nvGrpSpPr>
      <p:grpSpPr>
        <a:xfrm>
          <a:off x="0" y="0"/>
          <a:ext cx="0" cy="0"/>
          <a:chOff x="0" y="0"/>
          <a:chExt cx="0" cy="0"/>
        </a:xfrm>
      </p:grpSpPr>
      <p:sp>
        <p:nvSpPr>
          <p:cNvPr id="6967" name="Google Shape;6967;p59"/>
          <p:cNvSpPr txBox="1"/>
          <p:nvPr>
            <p:ph type="title"/>
          </p:nvPr>
        </p:nvSpPr>
        <p:spPr>
          <a:xfrm>
            <a:off x="720000" y="539400"/>
            <a:ext cx="3434700" cy="87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6968" name="Google Shape;6968;p59"/>
          <p:cNvSpPr txBox="1"/>
          <p:nvPr>
            <p:ph idx="1" type="subTitle"/>
          </p:nvPr>
        </p:nvSpPr>
        <p:spPr>
          <a:xfrm>
            <a:off x="785550" y="2358875"/>
            <a:ext cx="3434700" cy="104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lt1"/>
              </a:buClr>
              <a:buSzPts val="1100"/>
              <a:buFont typeface="Arial"/>
              <a:buNone/>
            </a:pPr>
            <a:r>
              <a:rPr lang="en"/>
              <a:t>Do you have any questions?</a:t>
            </a:r>
            <a:endParaRPr/>
          </a:p>
          <a:p>
            <a:pPr indent="0" lvl="0" marL="0" rtl="0" algn="l">
              <a:spcBef>
                <a:spcPts val="0"/>
              </a:spcBef>
              <a:spcAft>
                <a:spcPts val="0"/>
              </a:spcAft>
              <a:buNone/>
            </a:pPr>
            <a:r>
              <a:t/>
            </a:r>
            <a:endParaRPr/>
          </a:p>
        </p:txBody>
      </p:sp>
      <p:pic>
        <p:nvPicPr>
          <p:cNvPr id="6969" name="Google Shape;6969;p59"/>
          <p:cNvPicPr preferRelativeResize="0"/>
          <p:nvPr>
            <p:ph idx="2" type="pic"/>
          </p:nvPr>
        </p:nvPicPr>
        <p:blipFill rotWithShape="1">
          <a:blip r:embed="rId3">
            <a:alphaModFix/>
          </a:blip>
          <a:srcRect b="0" l="13017" r="13017" t="0"/>
          <a:stretch/>
        </p:blipFill>
        <p:spPr>
          <a:xfrm>
            <a:off x="5397900" y="1205250"/>
            <a:ext cx="3033000" cy="2733000"/>
          </a:xfrm>
          <a:prstGeom prst="roundRect">
            <a:avLst>
              <a:gd fmla="val 16667" name="adj"/>
            </a:avLst>
          </a:prstGeom>
        </p:spPr>
      </p:pic>
      <p:sp>
        <p:nvSpPr>
          <p:cNvPr id="6970" name="Google Shape;6970;p59"/>
          <p:cNvSpPr/>
          <p:nvPr/>
        </p:nvSpPr>
        <p:spPr>
          <a:xfrm>
            <a:off x="785550" y="3276775"/>
            <a:ext cx="3303600" cy="605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07" name="Shape 6607"/>
        <p:cNvGrpSpPr/>
        <p:nvPr/>
      </p:nvGrpSpPr>
      <p:grpSpPr>
        <a:xfrm>
          <a:off x="0" y="0"/>
          <a:ext cx="0" cy="0"/>
          <a:chOff x="0" y="0"/>
          <a:chExt cx="0" cy="0"/>
        </a:xfrm>
      </p:grpSpPr>
      <p:sp>
        <p:nvSpPr>
          <p:cNvPr id="6608" name="Google Shape;6608;p3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Energy Sustainability</a:t>
            </a:r>
            <a:endParaRPr/>
          </a:p>
        </p:txBody>
      </p:sp>
      <p:sp>
        <p:nvSpPr>
          <p:cNvPr id="6609" name="Google Shape;6609;p36"/>
          <p:cNvSpPr txBox="1"/>
          <p:nvPr/>
        </p:nvSpPr>
        <p:spPr>
          <a:xfrm>
            <a:off x="1164375" y="1756125"/>
            <a:ext cx="6483600" cy="1884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1600">
                <a:solidFill>
                  <a:schemeClr val="dk1"/>
                </a:solidFill>
                <a:latin typeface="DM Sans"/>
                <a:ea typeface="DM Sans"/>
                <a:cs typeface="DM Sans"/>
                <a:sym typeface="DM Sans"/>
              </a:rPr>
              <a:t>Energy sustainability refers to the responsible use of energy resources in a way that meets present needs without compromising future generations. It involves transitioning from non-renewable to renewable sources, promoting energy efficiency, reducing waste, and ensuring affordable and reliable energy access for all.</a:t>
            </a:r>
            <a:endParaRPr sz="2300">
              <a:solidFill>
                <a:schemeClr val="dk1"/>
              </a:solidFill>
              <a:latin typeface="DM Sans"/>
              <a:ea typeface="DM Sans"/>
              <a:cs typeface="DM Sans"/>
              <a:sym typeface="DM San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13" name="Shape 6613"/>
        <p:cNvGrpSpPr/>
        <p:nvPr/>
      </p:nvGrpSpPr>
      <p:grpSpPr>
        <a:xfrm>
          <a:off x="0" y="0"/>
          <a:ext cx="0" cy="0"/>
          <a:chOff x="0" y="0"/>
          <a:chExt cx="0" cy="0"/>
        </a:xfrm>
      </p:grpSpPr>
      <p:sp>
        <p:nvSpPr>
          <p:cNvPr id="6614" name="Google Shape;6614;p37"/>
          <p:cNvSpPr txBox="1"/>
          <p:nvPr>
            <p:ph type="title"/>
          </p:nvPr>
        </p:nvSpPr>
        <p:spPr>
          <a:xfrm>
            <a:off x="1977325" y="539400"/>
            <a:ext cx="5521500" cy="1740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5100">
                <a:latin typeface="Roboto"/>
                <a:ea typeface="Roboto"/>
                <a:cs typeface="Roboto"/>
                <a:sym typeface="Roboto"/>
              </a:rPr>
              <a:t>16.5 Metric Tons</a:t>
            </a:r>
            <a:endParaRPr sz="13500"/>
          </a:p>
        </p:txBody>
      </p:sp>
      <p:sp>
        <p:nvSpPr>
          <p:cNvPr id="6615" name="Google Shape;6615;p37"/>
          <p:cNvSpPr txBox="1"/>
          <p:nvPr>
            <p:ph idx="1" type="subTitle"/>
          </p:nvPr>
        </p:nvSpPr>
        <p:spPr>
          <a:xfrm>
            <a:off x="1931425" y="2691575"/>
            <a:ext cx="5521500" cy="123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t>According to the Global Carbon Atlas, the United States is one of the top emitters of carbon dioxide per capita, producing 16.5 metric tons of carbon dioxide per person per year, which is more than twice the global average of 7.55 metric tons per person per year. This highlights the urgent need for the US to reduce its carbon footprint to mitigate the impacts of climate change.</a:t>
            </a:r>
            <a:endParaRPr sz="12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19" name="Shape 6619"/>
        <p:cNvGrpSpPr/>
        <p:nvPr/>
      </p:nvGrpSpPr>
      <p:grpSpPr>
        <a:xfrm>
          <a:off x="0" y="0"/>
          <a:ext cx="0" cy="0"/>
          <a:chOff x="0" y="0"/>
          <a:chExt cx="0" cy="0"/>
        </a:xfrm>
      </p:grpSpPr>
      <p:sp>
        <p:nvSpPr>
          <p:cNvPr id="6620" name="Google Shape;6620;p38"/>
          <p:cNvSpPr txBox="1"/>
          <p:nvPr>
            <p:ph type="title"/>
          </p:nvPr>
        </p:nvSpPr>
        <p:spPr>
          <a:xfrm>
            <a:off x="375650" y="253075"/>
            <a:ext cx="4239300" cy="84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Purpose and Motivation</a:t>
            </a:r>
            <a:endParaRPr/>
          </a:p>
        </p:txBody>
      </p:sp>
      <p:sp>
        <p:nvSpPr>
          <p:cNvPr id="6621" name="Google Shape;6621;p38"/>
          <p:cNvSpPr txBox="1"/>
          <p:nvPr/>
        </p:nvSpPr>
        <p:spPr>
          <a:xfrm>
            <a:off x="713100" y="1894650"/>
            <a:ext cx="4541400" cy="67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600">
                <a:solidFill>
                  <a:schemeClr val="dk1"/>
                </a:solidFill>
                <a:latin typeface="DM Sans"/>
                <a:ea typeface="DM Sans"/>
                <a:cs typeface="DM Sans"/>
                <a:sym typeface="DM Sans"/>
              </a:rPr>
              <a:t>Motivation:</a:t>
            </a:r>
            <a:endParaRPr b="1" sz="1600">
              <a:solidFill>
                <a:schemeClr val="dk1"/>
              </a:solidFill>
              <a:latin typeface="DM Sans"/>
              <a:ea typeface="DM Sans"/>
              <a:cs typeface="DM Sans"/>
              <a:sym typeface="DM Sans"/>
            </a:endParaRPr>
          </a:p>
          <a:p>
            <a:pPr indent="0" lvl="0" marL="457200" rtl="0" algn="l">
              <a:spcBef>
                <a:spcPts val="0"/>
              </a:spcBef>
              <a:spcAft>
                <a:spcPts val="0"/>
              </a:spcAft>
              <a:buNone/>
            </a:pPr>
            <a:r>
              <a:rPr lang="en" sz="1600">
                <a:solidFill>
                  <a:schemeClr val="dk1"/>
                </a:solidFill>
                <a:latin typeface="DM Sans"/>
                <a:ea typeface="DM Sans"/>
                <a:cs typeface="DM Sans"/>
                <a:sym typeface="DM Sans"/>
              </a:rPr>
              <a:t>To bring awareness to carbon footprinting </a:t>
            </a:r>
            <a:endParaRPr sz="1600">
              <a:solidFill>
                <a:schemeClr val="dk1"/>
              </a:solidFill>
              <a:latin typeface="DM Sans"/>
              <a:ea typeface="DM Sans"/>
              <a:cs typeface="DM Sans"/>
              <a:sym typeface="DM Sans"/>
            </a:endParaRPr>
          </a:p>
        </p:txBody>
      </p:sp>
      <p:sp>
        <p:nvSpPr>
          <p:cNvPr id="6622" name="Google Shape;6622;p38"/>
          <p:cNvSpPr txBox="1"/>
          <p:nvPr/>
        </p:nvSpPr>
        <p:spPr>
          <a:xfrm>
            <a:off x="713100" y="2722175"/>
            <a:ext cx="71904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600">
                <a:solidFill>
                  <a:schemeClr val="dk1"/>
                </a:solidFill>
                <a:latin typeface="DM Sans"/>
                <a:ea typeface="DM Sans"/>
                <a:cs typeface="DM Sans"/>
                <a:sym typeface="DM Sans"/>
              </a:rPr>
              <a:t>Purpose:</a:t>
            </a:r>
            <a:endParaRPr b="1" sz="1600">
              <a:solidFill>
                <a:schemeClr val="dk1"/>
              </a:solidFill>
              <a:latin typeface="DM Sans"/>
              <a:ea typeface="DM Sans"/>
              <a:cs typeface="DM Sans"/>
              <a:sym typeface="DM Sans"/>
            </a:endParaRPr>
          </a:p>
          <a:p>
            <a:pPr indent="0" lvl="0" marL="0" rtl="0" algn="l">
              <a:spcBef>
                <a:spcPts val="0"/>
              </a:spcBef>
              <a:spcAft>
                <a:spcPts val="0"/>
              </a:spcAft>
              <a:buNone/>
            </a:pPr>
            <a:r>
              <a:rPr lang="en" sz="1600">
                <a:solidFill>
                  <a:schemeClr val="dk1"/>
                </a:solidFill>
                <a:latin typeface="DM Sans"/>
                <a:ea typeface="DM Sans"/>
                <a:cs typeface="DM Sans"/>
                <a:sym typeface="DM Sans"/>
              </a:rPr>
              <a:t>	To help the environment, our app will give advice on how to lower an individual’s carbon emissions and will also track their carbon footprint</a:t>
            </a:r>
            <a:endParaRPr sz="1600">
              <a:solidFill>
                <a:schemeClr val="dk1"/>
              </a:solidFill>
              <a:latin typeface="DM Sans"/>
              <a:ea typeface="DM Sans"/>
              <a:cs typeface="DM Sans"/>
              <a:sym typeface="DM Sans"/>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26" name="Shape 6626"/>
        <p:cNvGrpSpPr/>
        <p:nvPr/>
      </p:nvGrpSpPr>
      <p:grpSpPr>
        <a:xfrm>
          <a:off x="0" y="0"/>
          <a:ext cx="0" cy="0"/>
          <a:chOff x="0" y="0"/>
          <a:chExt cx="0" cy="0"/>
        </a:xfrm>
      </p:grpSpPr>
      <p:sp>
        <p:nvSpPr>
          <p:cNvPr id="6627" name="Google Shape;6627;p39"/>
          <p:cNvSpPr txBox="1"/>
          <p:nvPr>
            <p:ph type="title"/>
          </p:nvPr>
        </p:nvSpPr>
        <p:spPr>
          <a:xfrm>
            <a:off x="620775" y="281150"/>
            <a:ext cx="3308100" cy="130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Similar Application</a:t>
            </a:r>
            <a:endParaRPr/>
          </a:p>
        </p:txBody>
      </p:sp>
      <p:sp>
        <p:nvSpPr>
          <p:cNvPr id="6628" name="Google Shape;6628;p39"/>
          <p:cNvSpPr txBox="1"/>
          <p:nvPr>
            <p:ph idx="1" type="body"/>
          </p:nvPr>
        </p:nvSpPr>
        <p:spPr>
          <a:xfrm>
            <a:off x="620775" y="1849600"/>
            <a:ext cx="3308100" cy="2070000"/>
          </a:xfrm>
          <a:prstGeom prst="rect">
            <a:avLst/>
          </a:prstGeom>
        </p:spPr>
        <p:txBody>
          <a:bodyPr anchorCtr="0" anchor="t" bIns="91425" lIns="91425" spcFirstLastPara="1" rIns="91425" wrap="square" tIns="91425">
            <a:noAutofit/>
          </a:bodyPr>
          <a:lstStyle/>
          <a:p>
            <a:pPr indent="0" lvl="0" marL="0" rtl="0" algn="l">
              <a:lnSpc>
                <a:spcPct val="80000"/>
              </a:lnSpc>
              <a:spcBef>
                <a:spcPts val="0"/>
              </a:spcBef>
              <a:spcAft>
                <a:spcPts val="0"/>
              </a:spcAft>
              <a:buClr>
                <a:srgbClr val="273D40"/>
              </a:buClr>
              <a:buSzPts val="600"/>
              <a:buFont typeface="Arial"/>
              <a:buNone/>
            </a:pPr>
            <a:r>
              <a:rPr b="1" lang="en" sz="1100"/>
              <a:t>Joro: Focuses on the carbon footprint of everything you buy</a:t>
            </a:r>
            <a:endParaRPr b="1" sz="1100"/>
          </a:p>
          <a:p>
            <a:pPr indent="0" lvl="0" marL="0" rtl="0" algn="l">
              <a:lnSpc>
                <a:spcPct val="80000"/>
              </a:lnSpc>
              <a:spcBef>
                <a:spcPts val="1600"/>
              </a:spcBef>
              <a:spcAft>
                <a:spcPts val="0"/>
              </a:spcAft>
              <a:buClr>
                <a:srgbClr val="273D40"/>
              </a:buClr>
              <a:buSzPts val="600"/>
              <a:buFont typeface="Arial"/>
              <a:buNone/>
            </a:pPr>
            <a:r>
              <a:rPr b="1" lang="en" sz="1100"/>
              <a:t>Klima: Gives suggestions for food, transportation, and lifestyle changes that will reduce your carbon footprint</a:t>
            </a:r>
            <a:endParaRPr b="1" sz="1100"/>
          </a:p>
          <a:p>
            <a:pPr indent="0" lvl="0" marL="0" rtl="0" algn="l">
              <a:lnSpc>
                <a:spcPct val="80000"/>
              </a:lnSpc>
              <a:spcBef>
                <a:spcPts val="1600"/>
              </a:spcBef>
              <a:spcAft>
                <a:spcPts val="0"/>
              </a:spcAft>
              <a:buClr>
                <a:srgbClr val="273D40"/>
              </a:buClr>
              <a:buSzPts val="600"/>
              <a:buFont typeface="Arial"/>
              <a:buNone/>
            </a:pPr>
            <a:r>
              <a:rPr b="1" lang="en" sz="1100"/>
              <a:t>Adva:Provides users with advice on changes for a more eco-living lifestyle</a:t>
            </a:r>
            <a:endParaRPr b="1" sz="1100"/>
          </a:p>
          <a:p>
            <a:pPr indent="0" lvl="0" marL="0" rtl="0" algn="l">
              <a:lnSpc>
                <a:spcPct val="80000"/>
              </a:lnSpc>
              <a:spcBef>
                <a:spcPts val="1600"/>
              </a:spcBef>
              <a:spcAft>
                <a:spcPts val="1600"/>
              </a:spcAft>
              <a:buClr>
                <a:srgbClr val="273D40"/>
              </a:buClr>
              <a:buSzPts val="600"/>
              <a:buFont typeface="Arial"/>
              <a:buNone/>
            </a:pPr>
            <a:r>
              <a:rPr b="1" lang="en" sz="1100"/>
              <a:t>Capture: Allows individuals or businesses to analyze the emissions from their daily lifestyles</a:t>
            </a:r>
            <a:endParaRPr b="1" sz="1100"/>
          </a:p>
        </p:txBody>
      </p:sp>
      <p:grpSp>
        <p:nvGrpSpPr>
          <p:cNvPr id="6629" name="Google Shape;6629;p39"/>
          <p:cNvGrpSpPr/>
          <p:nvPr/>
        </p:nvGrpSpPr>
        <p:grpSpPr>
          <a:xfrm>
            <a:off x="4948038" y="3512921"/>
            <a:ext cx="897729" cy="1091369"/>
            <a:chOff x="6829450" y="3270550"/>
            <a:chExt cx="1540636" cy="1872952"/>
          </a:xfrm>
        </p:grpSpPr>
        <p:sp>
          <p:nvSpPr>
            <p:cNvPr id="6630" name="Google Shape;6630;p39"/>
            <p:cNvSpPr/>
            <p:nvPr/>
          </p:nvSpPr>
          <p:spPr>
            <a:xfrm>
              <a:off x="6829450" y="3270550"/>
              <a:ext cx="1540636" cy="1508750"/>
            </a:xfrm>
            <a:custGeom>
              <a:rect b="b" l="l" r="r" t="t"/>
              <a:pathLst>
                <a:path extrusionOk="0" h="30377" w="31019">
                  <a:moveTo>
                    <a:pt x="15505" y="0"/>
                  </a:moveTo>
                  <a:cubicBezTo>
                    <a:pt x="6941" y="0"/>
                    <a:pt x="0" y="6798"/>
                    <a:pt x="0" y="15193"/>
                  </a:cubicBezTo>
                  <a:cubicBezTo>
                    <a:pt x="0" y="23578"/>
                    <a:pt x="6941" y="30376"/>
                    <a:pt x="15505" y="30376"/>
                  </a:cubicBezTo>
                  <a:cubicBezTo>
                    <a:pt x="24069" y="30376"/>
                    <a:pt x="31018" y="23578"/>
                    <a:pt x="31018" y="15193"/>
                  </a:cubicBezTo>
                  <a:cubicBezTo>
                    <a:pt x="31018" y="6798"/>
                    <a:pt x="24069" y="0"/>
                    <a:pt x="1550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39"/>
            <p:cNvSpPr/>
            <p:nvPr/>
          </p:nvSpPr>
          <p:spPr>
            <a:xfrm>
              <a:off x="7588414" y="3270550"/>
              <a:ext cx="22201" cy="1508750"/>
            </a:xfrm>
            <a:custGeom>
              <a:rect b="b" l="l" r="r" t="t"/>
              <a:pathLst>
                <a:path extrusionOk="0" h="30377" w="447">
                  <a:moveTo>
                    <a:pt x="1" y="0"/>
                  </a:moveTo>
                  <a:lnTo>
                    <a:pt x="1" y="30376"/>
                  </a:lnTo>
                  <a:lnTo>
                    <a:pt x="447" y="30376"/>
                  </a:lnTo>
                  <a:lnTo>
                    <a:pt x="44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39"/>
            <p:cNvSpPr/>
            <p:nvPr/>
          </p:nvSpPr>
          <p:spPr>
            <a:xfrm>
              <a:off x="7588414" y="4779241"/>
              <a:ext cx="22201" cy="364261"/>
            </a:xfrm>
            <a:custGeom>
              <a:rect b="b" l="l" r="r" t="t"/>
              <a:pathLst>
                <a:path extrusionOk="0" h="7334" w="447">
                  <a:moveTo>
                    <a:pt x="1" y="0"/>
                  </a:moveTo>
                  <a:lnTo>
                    <a:pt x="1" y="7333"/>
                  </a:lnTo>
                  <a:lnTo>
                    <a:pt x="447" y="7333"/>
                  </a:lnTo>
                  <a:lnTo>
                    <a:pt x="44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39"/>
            <p:cNvSpPr/>
            <p:nvPr/>
          </p:nvSpPr>
          <p:spPr>
            <a:xfrm>
              <a:off x="6852893" y="3814654"/>
              <a:ext cx="754648" cy="747943"/>
            </a:xfrm>
            <a:custGeom>
              <a:rect b="b" l="l" r="r" t="t"/>
              <a:pathLst>
                <a:path extrusionOk="0" h="15059" w="15194">
                  <a:moveTo>
                    <a:pt x="135" y="0"/>
                  </a:moveTo>
                  <a:cubicBezTo>
                    <a:pt x="90" y="161"/>
                    <a:pt x="45" y="330"/>
                    <a:pt x="1" y="491"/>
                  </a:cubicBezTo>
                  <a:lnTo>
                    <a:pt x="14881" y="15059"/>
                  </a:lnTo>
                  <a:lnTo>
                    <a:pt x="15193" y="14747"/>
                  </a:lnTo>
                  <a:lnTo>
                    <a:pt x="13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39"/>
            <p:cNvSpPr/>
            <p:nvPr/>
          </p:nvSpPr>
          <p:spPr>
            <a:xfrm>
              <a:off x="7131178" y="3412747"/>
              <a:ext cx="476361" cy="464441"/>
            </a:xfrm>
            <a:custGeom>
              <a:rect b="b" l="l" r="r" t="t"/>
              <a:pathLst>
                <a:path extrusionOk="0" h="9351" w="9591">
                  <a:moveTo>
                    <a:pt x="366" y="1"/>
                  </a:moveTo>
                  <a:cubicBezTo>
                    <a:pt x="250" y="90"/>
                    <a:pt x="125" y="179"/>
                    <a:pt x="0" y="268"/>
                  </a:cubicBezTo>
                  <a:lnTo>
                    <a:pt x="9278" y="9350"/>
                  </a:lnTo>
                  <a:lnTo>
                    <a:pt x="9590" y="9029"/>
                  </a:lnTo>
                  <a:lnTo>
                    <a:pt x="36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39"/>
            <p:cNvSpPr/>
            <p:nvPr/>
          </p:nvSpPr>
          <p:spPr>
            <a:xfrm>
              <a:off x="7591990" y="3528869"/>
              <a:ext cx="602616" cy="591540"/>
            </a:xfrm>
            <a:custGeom>
              <a:rect b="b" l="l" r="r" t="t"/>
              <a:pathLst>
                <a:path extrusionOk="0" h="11910" w="12133">
                  <a:moveTo>
                    <a:pt x="11838" y="0"/>
                  </a:moveTo>
                  <a:lnTo>
                    <a:pt x="0" y="11597"/>
                  </a:lnTo>
                  <a:lnTo>
                    <a:pt x="312" y="11910"/>
                  </a:lnTo>
                  <a:lnTo>
                    <a:pt x="12133" y="339"/>
                  </a:lnTo>
                  <a:cubicBezTo>
                    <a:pt x="12035" y="223"/>
                    <a:pt x="11936" y="107"/>
                    <a:pt x="118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39"/>
            <p:cNvSpPr/>
            <p:nvPr/>
          </p:nvSpPr>
          <p:spPr>
            <a:xfrm>
              <a:off x="7591990" y="3287834"/>
              <a:ext cx="197180" cy="183472"/>
            </a:xfrm>
            <a:custGeom>
              <a:rect b="b" l="l" r="r" t="t"/>
              <a:pathLst>
                <a:path extrusionOk="0" h="3694" w="3970">
                  <a:moveTo>
                    <a:pt x="3453" y="0"/>
                  </a:moveTo>
                  <a:lnTo>
                    <a:pt x="0" y="3381"/>
                  </a:lnTo>
                  <a:lnTo>
                    <a:pt x="312" y="3693"/>
                  </a:lnTo>
                  <a:lnTo>
                    <a:pt x="3970" y="116"/>
                  </a:lnTo>
                  <a:cubicBezTo>
                    <a:pt x="3800" y="72"/>
                    <a:pt x="3622" y="36"/>
                    <a:pt x="34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39"/>
            <p:cNvSpPr/>
            <p:nvPr/>
          </p:nvSpPr>
          <p:spPr>
            <a:xfrm>
              <a:off x="7591990" y="3992314"/>
              <a:ext cx="778091" cy="777197"/>
            </a:xfrm>
            <a:custGeom>
              <a:rect b="b" l="l" r="r" t="t"/>
              <a:pathLst>
                <a:path extrusionOk="0" h="15648" w="15666">
                  <a:moveTo>
                    <a:pt x="15648" y="1"/>
                  </a:moveTo>
                  <a:lnTo>
                    <a:pt x="0" y="15327"/>
                  </a:lnTo>
                  <a:lnTo>
                    <a:pt x="312" y="15648"/>
                  </a:lnTo>
                  <a:lnTo>
                    <a:pt x="15665" y="616"/>
                  </a:lnTo>
                  <a:cubicBezTo>
                    <a:pt x="15665" y="411"/>
                    <a:pt x="15657" y="206"/>
                    <a:pt x="156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6638" name="Google Shape;6638;p39"/>
          <p:cNvPicPr preferRelativeResize="0"/>
          <p:nvPr/>
        </p:nvPicPr>
        <p:blipFill>
          <a:blip r:embed="rId3">
            <a:alphaModFix/>
          </a:blip>
          <a:stretch>
            <a:fillRect/>
          </a:stretch>
        </p:blipFill>
        <p:spPr>
          <a:xfrm>
            <a:off x="4036375" y="281150"/>
            <a:ext cx="4469524" cy="278800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42" name="Shape 6642"/>
        <p:cNvGrpSpPr/>
        <p:nvPr/>
      </p:nvGrpSpPr>
      <p:grpSpPr>
        <a:xfrm>
          <a:off x="0" y="0"/>
          <a:ext cx="0" cy="0"/>
          <a:chOff x="0" y="0"/>
          <a:chExt cx="0" cy="0"/>
        </a:xfrm>
      </p:grpSpPr>
      <p:sp>
        <p:nvSpPr>
          <p:cNvPr id="6643" name="Google Shape;6643;p40"/>
          <p:cNvSpPr txBox="1"/>
          <p:nvPr>
            <p:ph type="title"/>
          </p:nvPr>
        </p:nvSpPr>
        <p:spPr>
          <a:xfrm>
            <a:off x="720000" y="3044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Klima</a:t>
            </a:r>
            <a:endParaRPr/>
          </a:p>
        </p:txBody>
      </p:sp>
      <p:pic>
        <p:nvPicPr>
          <p:cNvPr id="6644" name="Google Shape;6644;p40"/>
          <p:cNvPicPr preferRelativeResize="0"/>
          <p:nvPr/>
        </p:nvPicPr>
        <p:blipFill>
          <a:blip r:embed="rId3">
            <a:alphaModFix/>
          </a:blip>
          <a:stretch>
            <a:fillRect/>
          </a:stretch>
        </p:blipFill>
        <p:spPr>
          <a:xfrm>
            <a:off x="2375800" y="1326052"/>
            <a:ext cx="5607550" cy="2906525"/>
          </a:xfrm>
          <a:prstGeom prst="rect">
            <a:avLst/>
          </a:prstGeom>
          <a:noFill/>
          <a:ln>
            <a:noFill/>
          </a:ln>
        </p:spPr>
      </p:pic>
      <p:sp>
        <p:nvSpPr>
          <p:cNvPr id="6645" name="Google Shape;6645;p40"/>
          <p:cNvSpPr txBox="1"/>
          <p:nvPr/>
        </p:nvSpPr>
        <p:spPr>
          <a:xfrm>
            <a:off x="745800" y="1465225"/>
            <a:ext cx="1139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DM Sans"/>
              <a:ea typeface="DM Sans"/>
              <a:cs typeface="DM Sans"/>
              <a:sym typeface="DM Sans"/>
            </a:endParaRPr>
          </a:p>
        </p:txBody>
      </p:sp>
      <p:sp>
        <p:nvSpPr>
          <p:cNvPr id="6646" name="Google Shape;6646;p40"/>
          <p:cNvSpPr txBox="1"/>
          <p:nvPr/>
        </p:nvSpPr>
        <p:spPr>
          <a:xfrm>
            <a:off x="533750" y="1942300"/>
            <a:ext cx="1510800" cy="116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dk1"/>
                </a:solidFill>
                <a:latin typeface="DM Sans"/>
                <a:ea typeface="DM Sans"/>
                <a:cs typeface="DM Sans"/>
                <a:sym typeface="DM Sans"/>
              </a:rPr>
              <a:t>Easily Measure your carbon footprint</a:t>
            </a:r>
            <a:endParaRPr sz="1600">
              <a:solidFill>
                <a:schemeClr val="dk1"/>
              </a:solidFill>
              <a:latin typeface="DM Sans"/>
              <a:ea typeface="DM Sans"/>
              <a:cs typeface="DM Sans"/>
              <a:sym typeface="DM San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50" name="Shape 6650"/>
        <p:cNvGrpSpPr/>
        <p:nvPr/>
      </p:nvGrpSpPr>
      <p:grpSpPr>
        <a:xfrm>
          <a:off x="0" y="0"/>
          <a:ext cx="0" cy="0"/>
          <a:chOff x="0" y="0"/>
          <a:chExt cx="0" cy="0"/>
        </a:xfrm>
      </p:grpSpPr>
      <p:sp>
        <p:nvSpPr>
          <p:cNvPr id="6651" name="Google Shape;6651;p41"/>
          <p:cNvSpPr txBox="1"/>
          <p:nvPr>
            <p:ph type="title"/>
          </p:nvPr>
        </p:nvSpPr>
        <p:spPr>
          <a:xfrm>
            <a:off x="643800" y="29617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Adva</a:t>
            </a:r>
            <a:endParaRPr/>
          </a:p>
        </p:txBody>
      </p:sp>
      <p:pic>
        <p:nvPicPr>
          <p:cNvPr id="6652" name="Google Shape;6652;p41"/>
          <p:cNvPicPr preferRelativeResize="0"/>
          <p:nvPr/>
        </p:nvPicPr>
        <p:blipFill>
          <a:blip r:embed="rId3">
            <a:alphaModFix/>
          </a:blip>
          <a:stretch>
            <a:fillRect/>
          </a:stretch>
        </p:blipFill>
        <p:spPr>
          <a:xfrm>
            <a:off x="304625" y="1473100"/>
            <a:ext cx="6049026" cy="2536001"/>
          </a:xfrm>
          <a:prstGeom prst="rect">
            <a:avLst/>
          </a:prstGeom>
          <a:noFill/>
          <a:ln>
            <a:noFill/>
          </a:ln>
        </p:spPr>
      </p:pic>
      <p:sp>
        <p:nvSpPr>
          <p:cNvPr id="6653" name="Google Shape;6653;p41"/>
          <p:cNvSpPr txBox="1"/>
          <p:nvPr/>
        </p:nvSpPr>
        <p:spPr>
          <a:xfrm>
            <a:off x="6682775" y="1571250"/>
            <a:ext cx="1590300" cy="264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dk1"/>
                </a:solidFill>
                <a:latin typeface="DM Sans"/>
                <a:ea typeface="DM Sans"/>
                <a:cs typeface="DM Sans"/>
                <a:sym typeface="DM Sans"/>
              </a:rPr>
              <a:t>Make improvements in reducing your carbon footprint with personalized in-app advice on how to live more sustainable</a:t>
            </a:r>
            <a:endParaRPr sz="1600">
              <a:solidFill>
                <a:schemeClr val="dk1"/>
              </a:solidFill>
              <a:latin typeface="DM Sans"/>
              <a:ea typeface="DM Sans"/>
              <a:cs typeface="DM Sans"/>
              <a:sym typeface="DM San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57" name="Shape 6657"/>
        <p:cNvGrpSpPr/>
        <p:nvPr/>
      </p:nvGrpSpPr>
      <p:grpSpPr>
        <a:xfrm>
          <a:off x="0" y="0"/>
          <a:ext cx="0" cy="0"/>
          <a:chOff x="0" y="0"/>
          <a:chExt cx="0" cy="0"/>
        </a:xfrm>
      </p:grpSpPr>
      <p:sp>
        <p:nvSpPr>
          <p:cNvPr id="6658" name="Google Shape;6658;p42"/>
          <p:cNvSpPr txBox="1"/>
          <p:nvPr>
            <p:ph type="title"/>
          </p:nvPr>
        </p:nvSpPr>
        <p:spPr>
          <a:xfrm>
            <a:off x="720000" y="32097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Capture</a:t>
            </a:r>
            <a:endParaRPr/>
          </a:p>
        </p:txBody>
      </p:sp>
      <p:sp>
        <p:nvSpPr>
          <p:cNvPr id="6659" name="Google Shape;6659;p42"/>
          <p:cNvSpPr txBox="1"/>
          <p:nvPr/>
        </p:nvSpPr>
        <p:spPr>
          <a:xfrm>
            <a:off x="379175" y="894575"/>
            <a:ext cx="2358900" cy="116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dk1"/>
                </a:solidFill>
                <a:latin typeface="DM Sans"/>
                <a:ea typeface="DM Sans"/>
                <a:cs typeface="DM Sans"/>
                <a:sym typeface="DM Sans"/>
              </a:rPr>
              <a:t>Reduce your carbon footprint by targeting your top carbon emitters</a:t>
            </a:r>
            <a:endParaRPr sz="1600">
              <a:solidFill>
                <a:schemeClr val="dk1"/>
              </a:solidFill>
              <a:latin typeface="DM Sans"/>
              <a:ea typeface="DM Sans"/>
              <a:cs typeface="DM Sans"/>
              <a:sym typeface="DM Sans"/>
            </a:endParaRPr>
          </a:p>
        </p:txBody>
      </p:sp>
      <p:pic>
        <p:nvPicPr>
          <p:cNvPr id="6660" name="Google Shape;6660;p42"/>
          <p:cNvPicPr preferRelativeResize="0"/>
          <p:nvPr/>
        </p:nvPicPr>
        <p:blipFill>
          <a:blip r:embed="rId3">
            <a:alphaModFix/>
          </a:blip>
          <a:stretch>
            <a:fillRect/>
          </a:stretch>
        </p:blipFill>
        <p:spPr>
          <a:xfrm>
            <a:off x="1608787" y="1845037"/>
            <a:ext cx="5926426" cy="2513626"/>
          </a:xfrm>
          <a:prstGeom prst="rect">
            <a:avLst/>
          </a:prstGeom>
          <a:noFill/>
          <a:ln>
            <a:noFill/>
          </a:ln>
        </p:spPr>
      </p:pic>
      <p:sp>
        <p:nvSpPr>
          <p:cNvPr id="6661" name="Google Shape;6661;p42"/>
          <p:cNvSpPr txBox="1"/>
          <p:nvPr/>
        </p:nvSpPr>
        <p:spPr>
          <a:xfrm>
            <a:off x="6083150" y="1017725"/>
            <a:ext cx="29949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dk1"/>
                </a:solidFill>
                <a:latin typeface="DM Sans"/>
                <a:ea typeface="DM Sans"/>
                <a:cs typeface="DM Sans"/>
                <a:sym typeface="DM Sans"/>
              </a:rPr>
              <a:t>Add-on feature to encourage ‘green challenges’ across a team</a:t>
            </a:r>
            <a:endParaRPr sz="1600">
              <a:solidFill>
                <a:schemeClr val="dk1"/>
              </a:solidFill>
              <a:latin typeface="DM Sans"/>
              <a:ea typeface="DM Sans"/>
              <a:cs typeface="DM Sans"/>
              <a:sym typeface="DM Sans"/>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Agricultural Revolution: Technology in Farming Productivity by Slidesgo">
  <a:themeElements>
    <a:clrScheme name="Simple Light">
      <a:dk1>
        <a:srgbClr val="2C5214"/>
      </a:dk1>
      <a:lt1>
        <a:srgbClr val="F0FFDC"/>
      </a:lt1>
      <a:dk2>
        <a:srgbClr val="377649"/>
      </a:dk2>
      <a:lt2>
        <a:srgbClr val="5F7C31"/>
      </a:lt2>
      <a:accent1>
        <a:srgbClr val="5BB374"/>
      </a:accent1>
      <a:accent2>
        <a:srgbClr val="FFFFFF"/>
      </a:accent2>
      <a:accent3>
        <a:srgbClr val="FFFFFF"/>
      </a:accent3>
      <a:accent4>
        <a:srgbClr val="FFFFFF"/>
      </a:accent4>
      <a:accent5>
        <a:srgbClr val="FFFFFF"/>
      </a:accent5>
      <a:accent6>
        <a:srgbClr val="FFFFFF"/>
      </a:accent6>
      <a:hlink>
        <a:srgbClr val="2C521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